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slides/slide68.xml" ContentType="application/vnd.openxmlformats-officedocument.presentationml.slide+xml"/>
  <Override PartName="/ppt/slides/slide71.xml" ContentType="application/vnd.openxmlformats-officedocument.presentationml.slide+xml"/>
  <Override PartName="/ppt/slides/slide70.xml" ContentType="application/vnd.openxmlformats-officedocument.presentationml.slide+xml"/>
  <Override PartName="/ppt/slides/slide69.xml" ContentType="application/vnd.openxmlformats-officedocument.presentationml.slide+xml"/>
  <Override PartName="/ppt/presentation.xml" ContentType="application/vnd.openxmlformats-officedocument.presentationml.presentation.main+xml"/>
  <Override PartName="/ppt/slides/slide67.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47.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1.xml" ContentType="application/vnd.openxmlformats-officedocument.presentationml.slide+xml"/>
  <Override PartName="/ppt/slides/slide53.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64.xml" ContentType="application/vnd.openxmlformats-officedocument.presentationml.slide+xml"/>
  <Override PartName="/ppt/notesSlides/notesSlide20.xml" ContentType="application/vnd.openxmlformats-officedocument.presentationml.notesSlide+xml"/>
  <Override PartName="/ppt/notesSlides/notesSlide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59.xml" ContentType="application/vnd.openxmlformats-officedocument.presentationml.notesSlide+xml"/>
  <Override PartName="/ppt/notesSlides/notesSlide58.xml" ContentType="application/vnd.openxmlformats-officedocument.presentationml.notesSlide+xml"/>
  <Override PartName="/ppt/notesSlides/notesSlide8.xml" ContentType="application/vnd.openxmlformats-officedocument.presentationml.notesSlide+xml"/>
  <Override PartName="/ppt/notesSlides/notesSlide57.xml" ContentType="application/vnd.openxmlformats-officedocument.presentationml.notesSlide+xml"/>
  <Override PartName="/ppt/notesSlides/notesSlide4.xml" ContentType="application/vnd.openxmlformats-officedocument.presentationml.notesSlide+xml"/>
  <Override PartName="/ppt/notesSlides/notesSlide62.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notesSlides/notesSlide55.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51.xml" ContentType="application/vnd.openxmlformats-officedocument.presentationml.notesSlide+xml"/>
  <Override PartName="/ppt/notesSlides/notesSlide50.xml" ContentType="application/vnd.openxmlformats-officedocument.presentationml.notesSlide+xml"/>
  <Override PartName="/ppt/notesSlides/notesSlide49.xml" ContentType="application/vnd.openxmlformats-officedocument.presentationml.notesSlide+xml"/>
  <Override PartName="/ppt/notesSlides/notesSlide48.xml" ContentType="application/vnd.openxmlformats-officedocument.presentationml.notesSlide+xml"/>
  <Override PartName="/ppt/notesSlides/notesSlide52.xml" ContentType="application/vnd.openxmlformats-officedocument.presentationml.notesSlide+xml"/>
  <Override PartName="/ppt/notesSlides/notesSlide13.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56.xml" ContentType="application/vnd.openxmlformats-officedocument.presentationml.notes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notesSlides/notesSlide68.xml" ContentType="application/vnd.openxmlformats-officedocument.presentationml.notesSlide+xml"/>
  <Override PartName="/ppt/notesSlides/notesSlide67.xml" ContentType="application/vnd.openxmlformats-officedocument.presentationml.notesSlide+xml"/>
  <Override PartName="/ppt/notesSlides/notesSlide63.xml" ContentType="application/vnd.openxmlformats-officedocument.presentationml.notesSlide+xml"/>
  <Override PartName="/ppt/notesSlides/notesSlide16.xml" ContentType="application/vnd.openxmlformats-officedocument.presentationml.notesSlide+xml"/>
  <Override PartName="/ppt/notesSlides/notesSlide3.xml" ContentType="application/vnd.openxmlformats-officedocument.presentationml.notesSlide+xml"/>
  <Override PartName="/ppt/notesSlides/notesSlide64.xml" ContentType="application/vnd.openxmlformats-officedocument.presentationml.notesSlide+xml"/>
  <Override PartName="/ppt/notesSlides/notesSlide2.xml" ContentType="application/vnd.openxmlformats-officedocument.presentationml.notesSlide+xml"/>
  <Override PartName="/ppt/notesSlides/notesSlide66.xml" ContentType="application/vnd.openxmlformats-officedocument.presentationml.notesSlide+xml"/>
  <Override PartName="/ppt/notesSlides/notesSlide65.xml" ContentType="application/vnd.openxmlformats-officedocument.presentationml.notesSlide+xml"/>
  <Override PartName="/ppt/notesSlides/notesSlide1.xml" ContentType="application/vnd.openxmlformats-officedocument.presentationml.notesSlide+xml"/>
  <Override PartName="/ppt/notesSlides/notesSlide17.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44.xml" ContentType="application/vnd.openxmlformats-officedocument.presentationml.notesSlide+xml"/>
  <Override PartName="/ppt/notesSlides/notesSlide43.xml" ContentType="application/vnd.openxmlformats-officedocument.presentationml.notesSlide+xml"/>
  <Override PartName="/ppt/notesSlides/notesSlide42.xml" ContentType="application/vnd.openxmlformats-officedocument.presentationml.notesSlide+xml"/>
  <Override PartName="/ppt/slideMasters/slideMaster1.xml" ContentType="application/vnd.openxmlformats-officedocument.presentationml.slideMaster+xml"/>
  <Override PartName="/ppt/notesSlides/notesSlide45.xml" ContentType="application/vnd.openxmlformats-officedocument.presentationml.notesSlide+xml"/>
  <Override PartName="/ppt/notesSlides/notesSlide18.xml" ContentType="application/vnd.openxmlformats-officedocument.presentationml.notesSlide+xml"/>
  <Override PartName="/ppt/notesSlides/notesSlide47.xml" ContentType="application/vnd.openxmlformats-officedocument.presentationml.notesSlide+xml"/>
  <Override PartName="/ppt/notesSlides/notesSlide46.xml" ContentType="application/vnd.openxmlformats-officedocument.presentationml.notesSlide+xml"/>
  <Override PartName="/ppt/notesSlides/notesSlide19.xml" ContentType="application/vnd.openxmlformats-officedocument.presentationml.notesSlide+xml"/>
  <Override PartName="/ppt/notesSlides/notesSlide41.xml" ContentType="application/vnd.openxmlformats-officedocument.presentationml.notesSlide+xml"/>
  <Override PartName="/ppt/notesSlides/notesSlide38.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5.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1.xml" ContentType="application/vnd.openxmlformats-officedocument.customXmlProperties+xml"/>
  <Override PartName="/customXml/itemProps6.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4068" r:id="rId6"/>
  </p:sldMasterIdLst>
  <p:notesMasterIdLst>
    <p:notesMasterId r:id="rId78"/>
  </p:notesMasterIdLst>
  <p:handoutMasterIdLst>
    <p:handoutMasterId r:id="rId79"/>
  </p:handoutMasterIdLst>
  <p:sldIdLst>
    <p:sldId id="667" r:id="rId7"/>
    <p:sldId id="259" r:id="rId8"/>
    <p:sldId id="654" r:id="rId9"/>
    <p:sldId id="621" r:id="rId10"/>
    <p:sldId id="495" r:id="rId11"/>
    <p:sldId id="496" r:id="rId12"/>
    <p:sldId id="497" r:id="rId13"/>
    <p:sldId id="599" r:id="rId14"/>
    <p:sldId id="600" r:id="rId15"/>
    <p:sldId id="527" r:id="rId16"/>
    <p:sldId id="586" r:id="rId17"/>
    <p:sldId id="498" r:id="rId18"/>
    <p:sldId id="499" r:id="rId19"/>
    <p:sldId id="500" r:id="rId20"/>
    <p:sldId id="616" r:id="rId21"/>
    <p:sldId id="688" r:id="rId22"/>
    <p:sldId id="589" r:id="rId23"/>
    <p:sldId id="601" r:id="rId24"/>
    <p:sldId id="636" r:id="rId25"/>
    <p:sldId id="635" r:id="rId26"/>
    <p:sldId id="603" r:id="rId27"/>
    <p:sldId id="506" r:id="rId28"/>
    <p:sldId id="505" r:id="rId29"/>
    <p:sldId id="509" r:id="rId30"/>
    <p:sldId id="689" r:id="rId31"/>
    <p:sldId id="541" r:id="rId32"/>
    <p:sldId id="674" r:id="rId33"/>
    <p:sldId id="607" r:id="rId34"/>
    <p:sldId id="510" r:id="rId35"/>
    <p:sldId id="508" r:id="rId36"/>
    <p:sldId id="610" r:id="rId37"/>
    <p:sldId id="618" r:id="rId38"/>
    <p:sldId id="615" r:id="rId39"/>
    <p:sldId id="501" r:id="rId40"/>
    <p:sldId id="504" r:id="rId41"/>
    <p:sldId id="512" r:id="rId42"/>
    <p:sldId id="611" r:id="rId43"/>
    <p:sldId id="657" r:id="rId44"/>
    <p:sldId id="647" r:id="rId45"/>
    <p:sldId id="578" r:id="rId46"/>
    <p:sldId id="624" r:id="rId47"/>
    <p:sldId id="523" r:id="rId48"/>
    <p:sldId id="503" r:id="rId49"/>
    <p:sldId id="502" r:id="rId50"/>
    <p:sldId id="687" r:id="rId51"/>
    <p:sldId id="690" r:id="rId52"/>
    <p:sldId id="676" r:id="rId53"/>
    <p:sldId id="473" r:id="rId54"/>
    <p:sldId id="474" r:id="rId55"/>
    <p:sldId id="675" r:id="rId56"/>
    <p:sldId id="494" r:id="rId57"/>
    <p:sldId id="266" r:id="rId58"/>
    <p:sldId id="475" r:id="rId59"/>
    <p:sldId id="631" r:id="rId60"/>
    <p:sldId id="632" r:id="rId61"/>
    <p:sldId id="637" r:id="rId62"/>
    <p:sldId id="638" r:id="rId63"/>
    <p:sldId id="514" r:id="rId64"/>
    <p:sldId id="265" r:id="rId65"/>
    <p:sldId id="677" r:id="rId66"/>
    <p:sldId id="678" r:id="rId67"/>
    <p:sldId id="679" r:id="rId68"/>
    <p:sldId id="680" r:id="rId69"/>
    <p:sldId id="681" r:id="rId70"/>
    <p:sldId id="682" r:id="rId71"/>
    <p:sldId id="639" r:id="rId72"/>
    <p:sldId id="640" r:id="rId73"/>
    <p:sldId id="641" r:id="rId74"/>
    <p:sldId id="642" r:id="rId75"/>
    <p:sldId id="643" r:id="rId76"/>
    <p:sldId id="257" r:id="rId77"/>
  </p:sldIdLst>
  <p:sldSz cx="9144000" cy="6858000" type="screen4x3"/>
  <p:notesSz cx="6858000" cy="9296400"/>
  <p:defaultTextStyle>
    <a:defPPr>
      <a:defRPr lang="en-US"/>
    </a:defPPr>
    <a:lvl1pPr algn="ctr"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1pPr>
    <a:lvl2pPr marL="457200" algn="ctr"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2pPr>
    <a:lvl3pPr marL="914400" algn="ctr"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3pPr>
    <a:lvl4pPr marL="1371600" algn="ctr"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4pPr>
    <a:lvl5pPr marL="1828800" algn="ctr"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5pPr>
    <a:lvl6pPr marL="2286000" algn="l" defTabSz="914400" rtl="0" eaLnBrk="1" latinLnBrk="0" hangingPunct="1">
      <a:defRPr sz="800" kern="1200">
        <a:solidFill>
          <a:schemeClr val="tx1"/>
        </a:solidFill>
        <a:latin typeface="Arial" panose="020B0604020202020204" pitchFamily="34" charset="0"/>
        <a:ea typeface="+mn-ea"/>
        <a:cs typeface="+mn-cs"/>
      </a:defRPr>
    </a:lvl6pPr>
    <a:lvl7pPr marL="2743200" algn="l" defTabSz="914400" rtl="0" eaLnBrk="1" latinLnBrk="0" hangingPunct="1">
      <a:defRPr sz="800" kern="1200">
        <a:solidFill>
          <a:schemeClr val="tx1"/>
        </a:solidFill>
        <a:latin typeface="Arial" panose="020B0604020202020204" pitchFamily="34" charset="0"/>
        <a:ea typeface="+mn-ea"/>
        <a:cs typeface="+mn-cs"/>
      </a:defRPr>
    </a:lvl7pPr>
    <a:lvl8pPr marL="3200400" algn="l" defTabSz="914400" rtl="0" eaLnBrk="1" latinLnBrk="0" hangingPunct="1">
      <a:defRPr sz="800" kern="1200">
        <a:solidFill>
          <a:schemeClr val="tx1"/>
        </a:solidFill>
        <a:latin typeface="Arial" panose="020B0604020202020204" pitchFamily="34" charset="0"/>
        <a:ea typeface="+mn-ea"/>
        <a:cs typeface="+mn-cs"/>
      </a:defRPr>
    </a:lvl8pPr>
    <a:lvl9pPr marL="3657600" algn="l" defTabSz="914400" rtl="0" eaLnBrk="1" latinLnBrk="0" hangingPunct="1">
      <a:defRPr sz="8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542">
          <p15:clr>
            <a:srgbClr val="A4A3A4"/>
          </p15:clr>
        </p15:guide>
        <p15:guide id="2" orient="horz" pos="721">
          <p15:clr>
            <a:srgbClr val="A4A3A4"/>
          </p15:clr>
        </p15:guide>
        <p15:guide id="3" orient="horz" pos="3800">
          <p15:clr>
            <a:srgbClr val="A4A3A4"/>
          </p15:clr>
        </p15:guide>
        <p15:guide id="4" orient="horz" pos="3235">
          <p15:clr>
            <a:srgbClr val="A4A3A4"/>
          </p15:clr>
        </p15:guide>
        <p15:guide id="5" pos="339">
          <p15:clr>
            <a:srgbClr val="A4A3A4"/>
          </p15:clr>
        </p15:guide>
        <p15:guide id="6" pos="287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ve" initials="D" lastIdx="2" clrIdx="0"/>
  <p:cmAuthor id="1" name="James Ekins" initials="JE" lastIdx="2" clrIdx="1">
    <p:extLst>
      <p:ext uri="{19B8F6BF-5375-455C-9EA6-DF929625EA0E}">
        <p15:presenceInfo xmlns:p15="http://schemas.microsoft.com/office/powerpoint/2012/main" userId="ea79227b56e9843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9FF99"/>
    <a:srgbClr val="122039"/>
    <a:srgbClr val="D0CCCC"/>
    <a:srgbClr val="C80000"/>
    <a:srgbClr val="F6F6F6"/>
    <a:srgbClr val="EEF3AE"/>
    <a:srgbClr val="EDF1AD"/>
    <a:srgbClr val="F0F000"/>
    <a:srgbClr val="CAC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19" autoAdjust="0"/>
    <p:restoredTop sz="97001" autoAdjust="0"/>
  </p:normalViewPr>
  <p:slideViewPr>
    <p:cSldViewPr snapToGrid="0">
      <p:cViewPr varScale="1">
        <p:scale>
          <a:sx n="86" d="100"/>
          <a:sy n="86" d="100"/>
        </p:scale>
        <p:origin x="108" y="636"/>
      </p:cViewPr>
      <p:guideLst>
        <p:guide orient="horz" pos="542"/>
        <p:guide orient="horz" pos="721"/>
        <p:guide orient="horz" pos="3800"/>
        <p:guide orient="horz" pos="3235"/>
        <p:guide pos="339"/>
        <p:guide pos="2872"/>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tableStyles" Target="tableStyle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handoutMaster" Target="handoutMasters/handoutMaster1.xml"/><Relationship Id="rId5" Type="http://schemas.openxmlformats.org/officeDocument/2006/relationships/customXml" Target="../customXml/item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commentAuthors" Target="commentAuthors.xml"/><Relationship Id="rId85" Type="http://schemas.openxmlformats.org/officeDocument/2006/relationships/customXml" Target="../customXml/item6.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notesMaster" Target="notesMasters/notesMaster1.xml"/><Relationship Id="rId8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61" Type="http://schemas.openxmlformats.org/officeDocument/2006/relationships/slide" Target="slides/slide55.xml"/><Relationship Id="rId8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020" tIns="45510" rIns="91020" bIns="45510" numCol="1" anchor="t" anchorCtr="0" compatLnSpc="1">
            <a:prstTxWarp prst="textNoShape">
              <a:avLst/>
            </a:prstTxWarp>
          </a:bodyPr>
          <a:lstStyle>
            <a:lvl1pPr algn="l" defTabSz="911225" eaLnBrk="1" hangingPunct="1">
              <a:defRPr sz="1200" b="0">
                <a:latin typeface="Times New Roman" pitchFamily="28" charset="0"/>
              </a:defRPr>
            </a:lvl1pPr>
          </a:lstStyle>
          <a:p>
            <a:pPr>
              <a:defRPr/>
            </a:pPr>
            <a:endParaRPr lang="en-US"/>
          </a:p>
        </p:txBody>
      </p:sp>
      <p:sp>
        <p:nvSpPr>
          <p:cNvPr id="24579" name="Rectangle 3"/>
          <p:cNvSpPr>
            <a:spLocks noGrp="1" noChangeArrowheads="1"/>
          </p:cNvSpPr>
          <p:nvPr>
            <p:ph type="dt" sz="quarter" idx="1"/>
          </p:nvPr>
        </p:nvSpPr>
        <p:spPr bwMode="auto">
          <a:xfrm>
            <a:off x="3886200" y="0"/>
            <a:ext cx="2971800" cy="465138"/>
          </a:xfrm>
          <a:prstGeom prst="rect">
            <a:avLst/>
          </a:prstGeom>
          <a:noFill/>
          <a:ln w="9525">
            <a:noFill/>
            <a:miter lim="800000"/>
            <a:headEnd/>
            <a:tailEnd/>
          </a:ln>
          <a:effectLst/>
        </p:spPr>
        <p:txBody>
          <a:bodyPr vert="horz" wrap="square" lIns="91020" tIns="45510" rIns="91020" bIns="45510" numCol="1" anchor="t" anchorCtr="0" compatLnSpc="1">
            <a:prstTxWarp prst="textNoShape">
              <a:avLst/>
            </a:prstTxWarp>
          </a:bodyPr>
          <a:lstStyle>
            <a:lvl1pPr algn="r" defTabSz="911225" eaLnBrk="1" hangingPunct="1">
              <a:defRPr sz="1200" b="0">
                <a:latin typeface="Times New Roman" pitchFamily="28" charset="0"/>
              </a:defRPr>
            </a:lvl1pPr>
          </a:lstStyle>
          <a:p>
            <a:pPr>
              <a:defRPr/>
            </a:pPr>
            <a:endParaRPr lang="en-US"/>
          </a:p>
        </p:txBody>
      </p:sp>
      <p:sp>
        <p:nvSpPr>
          <p:cNvPr id="24580" name="Rectangle 4"/>
          <p:cNvSpPr>
            <a:spLocks noGrp="1" noChangeArrowheads="1"/>
          </p:cNvSpPr>
          <p:nvPr>
            <p:ph type="ftr" sz="quarter" idx="2"/>
          </p:nvPr>
        </p:nvSpPr>
        <p:spPr bwMode="auto">
          <a:xfrm>
            <a:off x="0" y="8831263"/>
            <a:ext cx="2971800" cy="465137"/>
          </a:xfrm>
          <a:prstGeom prst="rect">
            <a:avLst/>
          </a:prstGeom>
          <a:noFill/>
          <a:ln w="9525">
            <a:noFill/>
            <a:miter lim="800000"/>
            <a:headEnd/>
            <a:tailEnd/>
          </a:ln>
          <a:effectLst/>
        </p:spPr>
        <p:txBody>
          <a:bodyPr vert="horz" wrap="square" lIns="91020" tIns="45510" rIns="91020" bIns="45510" numCol="1" anchor="b" anchorCtr="0" compatLnSpc="1">
            <a:prstTxWarp prst="textNoShape">
              <a:avLst/>
            </a:prstTxWarp>
          </a:bodyPr>
          <a:lstStyle>
            <a:lvl1pPr algn="l" defTabSz="911225" eaLnBrk="1" hangingPunct="1">
              <a:defRPr sz="1200" b="0">
                <a:latin typeface="Times New Roman" pitchFamily="28" charset="0"/>
              </a:defRPr>
            </a:lvl1pPr>
          </a:lstStyle>
          <a:p>
            <a:pPr>
              <a:defRPr/>
            </a:pPr>
            <a:endParaRPr lang="en-US"/>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w="9525">
            <a:noFill/>
            <a:miter lim="800000"/>
            <a:headEnd/>
            <a:tailEnd/>
          </a:ln>
          <a:effectLst/>
        </p:spPr>
        <p:txBody>
          <a:bodyPr vert="horz" wrap="square" lIns="91020" tIns="45510" rIns="91020" bIns="45510" numCol="1" anchor="b" anchorCtr="0" compatLnSpc="1">
            <a:prstTxWarp prst="textNoShape">
              <a:avLst/>
            </a:prstTxWarp>
          </a:bodyPr>
          <a:lstStyle>
            <a:lvl1pPr algn="r" defTabSz="911225" eaLnBrk="1" hangingPunct="1">
              <a:defRPr sz="1200">
                <a:latin typeface="Times New Roman" panose="02020603050405020304" pitchFamily="18" charset="0"/>
              </a:defRPr>
            </a:lvl1pPr>
          </a:lstStyle>
          <a:p>
            <a:fld id="{B8300089-C4E6-4BBF-AEDF-ABB799F150FE}" type="slidenum">
              <a:rPr lang="en-US" altLang="en-US"/>
              <a:pPr/>
              <a:t>‹#›</a:t>
            </a:fld>
            <a:endParaRPr lang="en-US" altLang="en-US"/>
          </a:p>
        </p:txBody>
      </p:sp>
    </p:spTree>
    <p:extLst>
      <p:ext uri="{BB962C8B-B14F-4D97-AF65-F5344CB8AC3E}">
        <p14:creationId xmlns:p14="http://schemas.microsoft.com/office/powerpoint/2010/main" val="20731012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020" tIns="45510" rIns="91020" bIns="45510" numCol="1" anchor="t" anchorCtr="0" compatLnSpc="1">
            <a:prstTxWarp prst="textNoShape">
              <a:avLst/>
            </a:prstTxWarp>
          </a:bodyPr>
          <a:lstStyle>
            <a:lvl1pPr algn="l" defTabSz="911225" eaLnBrk="1" hangingPunct="1">
              <a:defRPr sz="1200" b="0">
                <a:latin typeface="Times New Roman" pitchFamily="28" charset="0"/>
              </a:defRPr>
            </a:lvl1pPr>
          </a:lstStyle>
          <a:p>
            <a:pPr>
              <a:defRPr/>
            </a:pPr>
            <a:endParaRPr lang="en-US"/>
          </a:p>
        </p:txBody>
      </p:sp>
      <p:sp>
        <p:nvSpPr>
          <p:cNvPr id="21507" name="Rectangle 3"/>
          <p:cNvSpPr>
            <a:spLocks noGrp="1" noChangeArrowheads="1"/>
          </p:cNvSpPr>
          <p:nvPr>
            <p:ph type="dt" idx="1"/>
          </p:nvPr>
        </p:nvSpPr>
        <p:spPr bwMode="auto">
          <a:xfrm>
            <a:off x="3886200" y="0"/>
            <a:ext cx="2971800" cy="465138"/>
          </a:xfrm>
          <a:prstGeom prst="rect">
            <a:avLst/>
          </a:prstGeom>
          <a:noFill/>
          <a:ln w="9525">
            <a:noFill/>
            <a:miter lim="800000"/>
            <a:headEnd/>
            <a:tailEnd/>
          </a:ln>
          <a:effectLst/>
        </p:spPr>
        <p:txBody>
          <a:bodyPr vert="horz" wrap="square" lIns="91020" tIns="45510" rIns="91020" bIns="45510" numCol="1" anchor="t" anchorCtr="0" compatLnSpc="1">
            <a:prstTxWarp prst="textNoShape">
              <a:avLst/>
            </a:prstTxWarp>
          </a:bodyPr>
          <a:lstStyle>
            <a:lvl1pPr algn="r" defTabSz="911225" eaLnBrk="1" hangingPunct="1">
              <a:defRPr sz="1200" b="0">
                <a:latin typeface="Times New Roman" pitchFamily="28" charset="0"/>
              </a:defRPr>
            </a:lvl1pPr>
          </a:lstStyle>
          <a:p>
            <a:pPr>
              <a:defRPr/>
            </a:pPr>
            <a:endParaRPr lang="en-US"/>
          </a:p>
        </p:txBody>
      </p:sp>
      <p:sp>
        <p:nvSpPr>
          <p:cNvPr id="61444" name="Rectangle 4"/>
          <p:cNvSpPr>
            <a:spLocks noGrp="1" noRot="1" noChangeAspect="1" noChangeArrowheads="1" noTextEdit="1"/>
          </p:cNvSpPr>
          <p:nvPr>
            <p:ph type="sldImg" idx="2"/>
          </p:nvPr>
        </p:nvSpPr>
        <p:spPr bwMode="auto">
          <a:xfrm>
            <a:off x="1106488"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w="9525">
            <a:noFill/>
            <a:miter lim="800000"/>
            <a:headEnd/>
            <a:tailEnd/>
          </a:ln>
          <a:effectLst/>
        </p:spPr>
        <p:txBody>
          <a:bodyPr vert="horz" wrap="square" lIns="91020" tIns="45510" rIns="91020" bIns="4551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w="9525">
            <a:noFill/>
            <a:miter lim="800000"/>
            <a:headEnd/>
            <a:tailEnd/>
          </a:ln>
          <a:effectLst/>
        </p:spPr>
        <p:txBody>
          <a:bodyPr vert="horz" wrap="square" lIns="91020" tIns="45510" rIns="91020" bIns="45510" numCol="1" anchor="b" anchorCtr="0" compatLnSpc="1">
            <a:prstTxWarp prst="textNoShape">
              <a:avLst/>
            </a:prstTxWarp>
          </a:bodyPr>
          <a:lstStyle>
            <a:lvl1pPr algn="l" defTabSz="911225" eaLnBrk="1" hangingPunct="1">
              <a:defRPr sz="1200" b="0">
                <a:latin typeface="Times New Roman" pitchFamily="28" charset="0"/>
              </a:defRPr>
            </a:lvl1pPr>
          </a:lstStyle>
          <a:p>
            <a:pPr>
              <a:defRPr/>
            </a:pPr>
            <a:endParaRPr lang="en-US"/>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w="9525">
            <a:noFill/>
            <a:miter lim="800000"/>
            <a:headEnd/>
            <a:tailEnd/>
          </a:ln>
          <a:effectLst/>
        </p:spPr>
        <p:txBody>
          <a:bodyPr vert="horz" wrap="square" lIns="91020" tIns="45510" rIns="91020" bIns="45510" numCol="1" anchor="b" anchorCtr="0" compatLnSpc="1">
            <a:prstTxWarp prst="textNoShape">
              <a:avLst/>
            </a:prstTxWarp>
          </a:bodyPr>
          <a:lstStyle>
            <a:lvl1pPr algn="r" defTabSz="911225" eaLnBrk="1" hangingPunct="1">
              <a:defRPr sz="1200">
                <a:latin typeface="Times New Roman" panose="02020603050405020304" pitchFamily="18" charset="0"/>
              </a:defRPr>
            </a:lvl1pPr>
          </a:lstStyle>
          <a:p>
            <a:fld id="{DD78BA7C-B5F8-476A-8D6E-18F9A2638B8B}" type="slidenum">
              <a:rPr lang="en-US" altLang="en-US"/>
              <a:pPr/>
              <a:t>‹#›</a:t>
            </a:fld>
            <a:endParaRPr lang="en-US" altLang="en-US"/>
          </a:p>
        </p:txBody>
      </p:sp>
    </p:spTree>
    <p:extLst>
      <p:ext uri="{BB962C8B-B14F-4D97-AF65-F5344CB8AC3E}">
        <p14:creationId xmlns:p14="http://schemas.microsoft.com/office/powerpoint/2010/main" val="122923967"/>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Times New Roman" pitchFamily="2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2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2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2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2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D78BA7C-B5F8-476A-8D6E-18F9A2638B8B}" type="slidenum">
              <a:rPr lang="en-US" altLang="en-US" smtClean="0"/>
              <a:pPr/>
              <a:t>0</a:t>
            </a:fld>
            <a:endParaRPr lang="en-US" altLang="en-US"/>
          </a:p>
        </p:txBody>
      </p:sp>
    </p:spTree>
    <p:extLst>
      <p:ext uri="{BB962C8B-B14F-4D97-AF65-F5344CB8AC3E}">
        <p14:creationId xmlns:p14="http://schemas.microsoft.com/office/powerpoint/2010/main" val="296087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xfrm>
            <a:off x="1195388" y="692150"/>
            <a:ext cx="4619625" cy="3463925"/>
          </a:xfrm>
          <a:prstGeom prst="rect">
            <a:avLst/>
          </a:prstGeom>
          <a:noFill/>
          <a:ln>
            <a:solidFill>
              <a:srgbClr val="000000"/>
            </a:solidFill>
            <a:miter lim="800000"/>
            <a:headEnd/>
            <a:tailEnd/>
          </a:ln>
        </p:spPr>
      </p:sp>
      <p:sp>
        <p:nvSpPr>
          <p:cNvPr id="87043" name="Notes Placeholder 2"/>
          <p:cNvSpPr>
            <a:spLocks noGrp="1"/>
          </p:cNvSpPr>
          <p:nvPr>
            <p:ph type="body" idx="1"/>
          </p:nvPr>
        </p:nvSpPr>
        <p:spPr bwMode="auto">
          <a:xfrm>
            <a:off x="701040" y="4387136"/>
            <a:ext cx="5608320" cy="4156234"/>
          </a:xfrm>
          <a:prstGeom prst="rect">
            <a:avLst/>
          </a:prstGeom>
          <a:noFill/>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1084000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a:prstGeom prst="rect">
            <a:avLst/>
          </a:prstGeom>
          <a:noFill/>
          <a:ln w="12700">
            <a:solidFill>
              <a:prstClr val="black"/>
            </a:solidFill>
          </a:ln>
        </p:spPr>
      </p:sp>
      <p:sp>
        <p:nvSpPr>
          <p:cNvPr id="3" name="Notes Placeholder 2"/>
          <p:cNvSpPr>
            <a:spLocks noGrp="1"/>
          </p:cNvSpPr>
          <p:nvPr>
            <p:ph type="body" idx="1"/>
          </p:nvPr>
        </p:nvSpPr>
        <p:spPr>
          <a:xfrm>
            <a:off x="701675" y="4387850"/>
            <a:ext cx="5607050" cy="4156075"/>
          </a:xfrm>
          <a:prstGeom prst="rect">
            <a:avLst/>
          </a:prstGeom>
        </p:spPr>
        <p:txBody>
          <a:bodyPr>
            <a:normAutofit/>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D78BA7C-B5F8-476A-8D6E-18F9A2638B8B}" type="slidenum">
              <a:rPr lang="en-US" altLang="en-US" smtClean="0"/>
              <a:pPr/>
              <a:t>11</a:t>
            </a:fld>
            <a:endParaRPr lang="en-US" altLang="en-US"/>
          </a:p>
        </p:txBody>
      </p:sp>
    </p:spTree>
    <p:extLst>
      <p:ext uri="{BB962C8B-B14F-4D97-AF65-F5344CB8AC3E}">
        <p14:creationId xmlns:p14="http://schemas.microsoft.com/office/powerpoint/2010/main" val="749922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D78BA7C-B5F8-476A-8D6E-18F9A2638B8B}" type="slidenum">
              <a:rPr lang="en-US" altLang="en-US" smtClean="0"/>
              <a:pPr/>
              <a:t>12</a:t>
            </a:fld>
            <a:endParaRPr lang="en-US" altLang="en-US"/>
          </a:p>
        </p:txBody>
      </p:sp>
    </p:spTree>
    <p:extLst>
      <p:ext uri="{BB962C8B-B14F-4D97-AF65-F5344CB8AC3E}">
        <p14:creationId xmlns:p14="http://schemas.microsoft.com/office/powerpoint/2010/main" val="2176471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D78BA7C-B5F8-476A-8D6E-18F9A2638B8B}" type="slidenum">
              <a:rPr lang="en-US" altLang="en-US" smtClean="0"/>
              <a:pPr/>
              <a:t>13</a:t>
            </a:fld>
            <a:endParaRPr lang="en-US" altLang="en-US"/>
          </a:p>
        </p:txBody>
      </p:sp>
    </p:spTree>
    <p:extLst>
      <p:ext uri="{BB962C8B-B14F-4D97-AF65-F5344CB8AC3E}">
        <p14:creationId xmlns:p14="http://schemas.microsoft.com/office/powerpoint/2010/main" val="2420270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a:prstGeom prst="rect">
            <a:avLst/>
          </a:prstGeom>
          <a:noFill/>
          <a:ln w="12700">
            <a:solidFill>
              <a:prstClr val="black"/>
            </a:solidFill>
          </a:ln>
        </p:spPr>
      </p:sp>
      <p:sp>
        <p:nvSpPr>
          <p:cNvPr id="3" name="Notes Placeholder 2"/>
          <p:cNvSpPr>
            <a:spLocks noGrp="1"/>
          </p:cNvSpPr>
          <p:nvPr>
            <p:ph type="body" idx="1"/>
          </p:nvPr>
        </p:nvSpPr>
        <p:spPr>
          <a:xfrm>
            <a:off x="701675" y="4387850"/>
            <a:ext cx="5607050" cy="4156075"/>
          </a:xfrm>
          <a:prstGeom prst="rect">
            <a:avLst/>
          </a:prstGeom>
        </p:spPr>
        <p:txBody>
          <a:bodyPr>
            <a:normAutofit/>
          </a:bodyPr>
          <a:lstStyle/>
          <a:p>
            <a:endParaRPr lang="en-US" dirty="0"/>
          </a:p>
        </p:txBody>
      </p:sp>
    </p:spTree>
    <p:extLst>
      <p:ext uri="{BB962C8B-B14F-4D97-AF65-F5344CB8AC3E}">
        <p14:creationId xmlns:p14="http://schemas.microsoft.com/office/powerpoint/2010/main" val="3994745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xfrm>
            <a:off x="3987167" y="8920190"/>
            <a:ext cx="3047577" cy="469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Arial" panose="020B0604020202020204" pitchFamily="34" charset="0"/>
              </a:defRPr>
            </a:lvl1pPr>
            <a:lvl2pPr marL="742950" indent="-285750" defTabSz="930275">
              <a:defRPr sz="2400">
                <a:solidFill>
                  <a:schemeClr val="tx1"/>
                </a:solidFill>
                <a:latin typeface="Arial" panose="020B0604020202020204" pitchFamily="34" charset="0"/>
              </a:defRPr>
            </a:lvl2pPr>
            <a:lvl3pPr marL="1143000" indent="-228600" defTabSz="930275">
              <a:defRPr sz="2400">
                <a:solidFill>
                  <a:schemeClr val="tx1"/>
                </a:solidFill>
                <a:latin typeface="Arial" panose="020B0604020202020204" pitchFamily="34" charset="0"/>
              </a:defRPr>
            </a:lvl3pPr>
            <a:lvl4pPr marL="1600200" indent="-228600" defTabSz="930275">
              <a:defRPr sz="2400">
                <a:solidFill>
                  <a:schemeClr val="tx1"/>
                </a:solidFill>
                <a:latin typeface="Arial" panose="020B0604020202020204" pitchFamily="34" charset="0"/>
              </a:defRPr>
            </a:lvl4pPr>
            <a:lvl5pPr marL="2057400" indent="-228600" defTabSz="930275">
              <a:defRPr sz="2400">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2400">
                <a:solidFill>
                  <a:schemeClr val="tx1"/>
                </a:solidFill>
                <a:latin typeface="Arial" panose="020B0604020202020204" pitchFamily="34" charset="0"/>
              </a:defRPr>
            </a:lvl9pPr>
          </a:lstStyle>
          <a:p>
            <a:fld id="{852E3E0C-9E2E-4261-814D-831282363B3A}" type="slidenum">
              <a:rPr lang="en-US" altLang="en-US" sz="1200">
                <a:latin typeface="Times New Roman" panose="02020603050405020304" pitchFamily="18" charset="0"/>
              </a:rPr>
              <a:pPr/>
              <a:t>16</a:t>
            </a:fld>
            <a:endParaRPr lang="en-US" altLang="en-US" sz="1200">
              <a:latin typeface="Times New Roman" panose="02020603050405020304" pitchFamily="18" charset="0"/>
            </a:endParaRPr>
          </a:p>
        </p:txBody>
      </p:sp>
      <p:sp>
        <p:nvSpPr>
          <p:cNvPr id="114691" name="Rectangle 2"/>
          <p:cNvSpPr>
            <a:spLocks noGrp="1" noRot="1" noChangeAspect="1" noChangeArrowheads="1" noTextEdit="1"/>
          </p:cNvSpPr>
          <p:nvPr>
            <p:ph type="sldImg"/>
          </p:nvPr>
        </p:nvSpPr>
        <p:spPr>
          <a:xfrm>
            <a:off x="1169988" y="703263"/>
            <a:ext cx="4695825" cy="3522662"/>
          </a:xfrm>
          <a:prstGeom prst="rect">
            <a:avLst/>
          </a:prstGeom>
          <a:ln/>
        </p:spPr>
      </p:sp>
      <p:sp>
        <p:nvSpPr>
          <p:cNvPr id="114692" name="Rectangle 3"/>
          <p:cNvSpPr>
            <a:spLocks noGrp="1" noChangeArrowheads="1"/>
          </p:cNvSpPr>
          <p:nvPr>
            <p:ph type="body" idx="1"/>
          </p:nvPr>
        </p:nvSpPr>
        <p:spPr>
          <a:xfrm>
            <a:off x="937967" y="4460897"/>
            <a:ext cx="5158811" cy="422518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883998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xfrm>
            <a:off x="3987167" y="8920190"/>
            <a:ext cx="3047577" cy="469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Arial" panose="020B0604020202020204" pitchFamily="34" charset="0"/>
              </a:defRPr>
            </a:lvl1pPr>
            <a:lvl2pPr marL="742950" indent="-285750" defTabSz="930275">
              <a:defRPr sz="2400">
                <a:solidFill>
                  <a:schemeClr val="tx1"/>
                </a:solidFill>
                <a:latin typeface="Arial" panose="020B0604020202020204" pitchFamily="34" charset="0"/>
              </a:defRPr>
            </a:lvl2pPr>
            <a:lvl3pPr marL="1143000" indent="-228600" defTabSz="930275">
              <a:defRPr sz="2400">
                <a:solidFill>
                  <a:schemeClr val="tx1"/>
                </a:solidFill>
                <a:latin typeface="Arial" panose="020B0604020202020204" pitchFamily="34" charset="0"/>
              </a:defRPr>
            </a:lvl3pPr>
            <a:lvl4pPr marL="1600200" indent="-228600" defTabSz="930275">
              <a:defRPr sz="2400">
                <a:solidFill>
                  <a:schemeClr val="tx1"/>
                </a:solidFill>
                <a:latin typeface="Arial" panose="020B0604020202020204" pitchFamily="34" charset="0"/>
              </a:defRPr>
            </a:lvl4pPr>
            <a:lvl5pPr marL="2057400" indent="-228600" defTabSz="930275">
              <a:defRPr sz="2400">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2400">
                <a:solidFill>
                  <a:schemeClr val="tx1"/>
                </a:solidFill>
                <a:latin typeface="Arial" panose="020B0604020202020204" pitchFamily="34" charset="0"/>
              </a:defRPr>
            </a:lvl9pPr>
          </a:lstStyle>
          <a:p>
            <a:fld id="{391F28AC-95DE-4DCD-9313-E5EB9B45F1BF}" type="slidenum">
              <a:rPr lang="en-US" altLang="en-US" sz="1200">
                <a:latin typeface="Times New Roman" panose="02020603050405020304" pitchFamily="18" charset="0"/>
              </a:rPr>
              <a:pPr/>
              <a:t>17</a:t>
            </a:fld>
            <a:endParaRPr lang="en-US" altLang="en-US" sz="1200">
              <a:latin typeface="Times New Roman" panose="02020603050405020304" pitchFamily="18" charset="0"/>
            </a:endParaRPr>
          </a:p>
        </p:txBody>
      </p:sp>
      <p:sp>
        <p:nvSpPr>
          <p:cNvPr id="115715" name="Rectangle 2"/>
          <p:cNvSpPr>
            <a:spLocks noGrp="1" noRot="1" noChangeAspect="1" noChangeArrowheads="1" noTextEdit="1"/>
          </p:cNvSpPr>
          <p:nvPr>
            <p:ph type="sldImg"/>
          </p:nvPr>
        </p:nvSpPr>
        <p:spPr>
          <a:xfrm>
            <a:off x="1169988" y="703263"/>
            <a:ext cx="4695825" cy="3522662"/>
          </a:xfrm>
          <a:prstGeom prst="rect">
            <a:avLst/>
          </a:prstGeom>
          <a:ln/>
        </p:spPr>
      </p:sp>
      <p:sp>
        <p:nvSpPr>
          <p:cNvPr id="115716" name="Rectangle 3"/>
          <p:cNvSpPr>
            <a:spLocks noGrp="1" noChangeArrowheads="1"/>
          </p:cNvSpPr>
          <p:nvPr>
            <p:ph type="body" idx="1"/>
          </p:nvPr>
        </p:nvSpPr>
        <p:spPr>
          <a:xfrm>
            <a:off x="937967" y="4460897"/>
            <a:ext cx="5158811" cy="422518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0" dirty="0"/>
          </a:p>
        </p:txBody>
      </p:sp>
    </p:spTree>
    <p:extLst>
      <p:ext uri="{BB962C8B-B14F-4D97-AF65-F5344CB8AC3E}">
        <p14:creationId xmlns:p14="http://schemas.microsoft.com/office/powerpoint/2010/main" val="138530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xfrm>
            <a:off x="3987167" y="8920190"/>
            <a:ext cx="3047577" cy="469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Arial" panose="020B0604020202020204" pitchFamily="34" charset="0"/>
              </a:defRPr>
            </a:lvl1pPr>
            <a:lvl2pPr marL="742950" indent="-285750" defTabSz="930275">
              <a:defRPr sz="2400">
                <a:solidFill>
                  <a:schemeClr val="tx1"/>
                </a:solidFill>
                <a:latin typeface="Arial" panose="020B0604020202020204" pitchFamily="34" charset="0"/>
              </a:defRPr>
            </a:lvl2pPr>
            <a:lvl3pPr marL="1143000" indent="-228600" defTabSz="930275">
              <a:defRPr sz="2400">
                <a:solidFill>
                  <a:schemeClr val="tx1"/>
                </a:solidFill>
                <a:latin typeface="Arial" panose="020B0604020202020204" pitchFamily="34" charset="0"/>
              </a:defRPr>
            </a:lvl3pPr>
            <a:lvl4pPr marL="1600200" indent="-228600" defTabSz="930275">
              <a:defRPr sz="2400">
                <a:solidFill>
                  <a:schemeClr val="tx1"/>
                </a:solidFill>
                <a:latin typeface="Arial" panose="020B0604020202020204" pitchFamily="34" charset="0"/>
              </a:defRPr>
            </a:lvl4pPr>
            <a:lvl5pPr marL="2057400" indent="-228600" defTabSz="930275">
              <a:defRPr sz="2400">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2400">
                <a:solidFill>
                  <a:schemeClr val="tx1"/>
                </a:solidFill>
                <a:latin typeface="Arial" panose="020B0604020202020204" pitchFamily="34" charset="0"/>
              </a:defRPr>
            </a:lvl9pPr>
          </a:lstStyle>
          <a:p>
            <a:fld id="{E17E2BD1-6FCA-4D73-B101-A0D546DFBFBE}" type="slidenum">
              <a:rPr lang="en-US" altLang="en-US" sz="1200">
                <a:latin typeface="Times New Roman" panose="02020603050405020304" pitchFamily="18" charset="0"/>
              </a:rPr>
              <a:pPr/>
              <a:t>18</a:t>
            </a:fld>
            <a:endParaRPr lang="en-US" altLang="en-US" sz="1200">
              <a:latin typeface="Times New Roman" panose="02020603050405020304" pitchFamily="18" charset="0"/>
            </a:endParaRPr>
          </a:p>
        </p:txBody>
      </p:sp>
      <p:sp>
        <p:nvSpPr>
          <p:cNvPr id="117763" name="Rectangle 2"/>
          <p:cNvSpPr>
            <a:spLocks noGrp="1" noRot="1" noChangeAspect="1" noChangeArrowheads="1" noTextEdit="1"/>
          </p:cNvSpPr>
          <p:nvPr>
            <p:ph type="sldImg"/>
          </p:nvPr>
        </p:nvSpPr>
        <p:spPr>
          <a:xfrm>
            <a:off x="1169988" y="703263"/>
            <a:ext cx="4695825" cy="3522662"/>
          </a:xfrm>
          <a:prstGeom prst="rect">
            <a:avLst/>
          </a:prstGeom>
          <a:ln/>
        </p:spPr>
      </p:sp>
      <p:sp>
        <p:nvSpPr>
          <p:cNvPr id="117764" name="Rectangle 3"/>
          <p:cNvSpPr>
            <a:spLocks noGrp="1" noChangeArrowheads="1"/>
          </p:cNvSpPr>
          <p:nvPr>
            <p:ph type="body" idx="1"/>
          </p:nvPr>
        </p:nvSpPr>
        <p:spPr>
          <a:xfrm>
            <a:off x="937967" y="4460897"/>
            <a:ext cx="5158811" cy="422518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0" dirty="0"/>
          </a:p>
        </p:txBody>
      </p:sp>
    </p:spTree>
    <p:extLst>
      <p:ext uri="{BB962C8B-B14F-4D97-AF65-F5344CB8AC3E}">
        <p14:creationId xmlns:p14="http://schemas.microsoft.com/office/powerpoint/2010/main" val="2402075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xfrm>
            <a:off x="3987167" y="8920190"/>
            <a:ext cx="3047577" cy="469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Arial" panose="020B0604020202020204" pitchFamily="34" charset="0"/>
              </a:defRPr>
            </a:lvl1pPr>
            <a:lvl2pPr marL="742950" indent="-285750" defTabSz="930275">
              <a:defRPr sz="2400">
                <a:solidFill>
                  <a:schemeClr val="tx1"/>
                </a:solidFill>
                <a:latin typeface="Arial" panose="020B0604020202020204" pitchFamily="34" charset="0"/>
              </a:defRPr>
            </a:lvl2pPr>
            <a:lvl3pPr marL="1143000" indent="-228600" defTabSz="930275">
              <a:defRPr sz="2400">
                <a:solidFill>
                  <a:schemeClr val="tx1"/>
                </a:solidFill>
                <a:latin typeface="Arial" panose="020B0604020202020204" pitchFamily="34" charset="0"/>
              </a:defRPr>
            </a:lvl3pPr>
            <a:lvl4pPr marL="1600200" indent="-228600" defTabSz="930275">
              <a:defRPr sz="2400">
                <a:solidFill>
                  <a:schemeClr val="tx1"/>
                </a:solidFill>
                <a:latin typeface="Arial" panose="020B0604020202020204" pitchFamily="34" charset="0"/>
              </a:defRPr>
            </a:lvl4pPr>
            <a:lvl5pPr marL="2057400" indent="-228600" defTabSz="930275">
              <a:defRPr sz="2400">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2400">
                <a:solidFill>
                  <a:schemeClr val="tx1"/>
                </a:solidFill>
                <a:latin typeface="Arial" panose="020B0604020202020204" pitchFamily="34" charset="0"/>
              </a:defRPr>
            </a:lvl9pPr>
          </a:lstStyle>
          <a:p>
            <a:fld id="{3FB97B66-4D1D-4A41-B386-4463D01361E3}" type="slidenum">
              <a:rPr lang="en-US" altLang="en-US" sz="1200">
                <a:latin typeface="Times New Roman" panose="02020603050405020304" pitchFamily="18" charset="0"/>
              </a:rPr>
              <a:pPr/>
              <a:t>19</a:t>
            </a:fld>
            <a:endParaRPr lang="en-US" altLang="en-US" sz="1200">
              <a:latin typeface="Times New Roman" panose="02020603050405020304" pitchFamily="18" charset="0"/>
            </a:endParaRPr>
          </a:p>
        </p:txBody>
      </p:sp>
      <p:sp>
        <p:nvSpPr>
          <p:cNvPr id="118787" name="Rectangle 2"/>
          <p:cNvSpPr>
            <a:spLocks noGrp="1" noRot="1" noChangeAspect="1" noChangeArrowheads="1" noTextEdit="1"/>
          </p:cNvSpPr>
          <p:nvPr>
            <p:ph type="sldImg"/>
          </p:nvPr>
        </p:nvSpPr>
        <p:spPr>
          <a:xfrm>
            <a:off x="1169988" y="703263"/>
            <a:ext cx="4695825" cy="3522662"/>
          </a:xfrm>
          <a:prstGeom prst="rect">
            <a:avLst/>
          </a:prstGeom>
          <a:ln/>
        </p:spPr>
      </p:sp>
      <p:sp>
        <p:nvSpPr>
          <p:cNvPr id="118788" name="Rectangle 3"/>
          <p:cNvSpPr>
            <a:spLocks noGrp="1" noChangeArrowheads="1"/>
          </p:cNvSpPr>
          <p:nvPr>
            <p:ph type="body" idx="1"/>
          </p:nvPr>
        </p:nvSpPr>
        <p:spPr>
          <a:xfrm>
            <a:off x="937967" y="4460897"/>
            <a:ext cx="5158811" cy="422518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0" dirty="0"/>
          </a:p>
        </p:txBody>
      </p:sp>
    </p:spTree>
    <p:extLst>
      <p:ext uri="{BB962C8B-B14F-4D97-AF65-F5344CB8AC3E}">
        <p14:creationId xmlns:p14="http://schemas.microsoft.com/office/powerpoint/2010/main" val="2855707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D78BA7C-B5F8-476A-8D6E-18F9A2638B8B}" type="slidenum">
              <a:rPr lang="en-US" altLang="en-US" smtClean="0"/>
              <a:pPr/>
              <a:t>1</a:t>
            </a:fld>
            <a:endParaRPr lang="en-US" altLang="en-US"/>
          </a:p>
        </p:txBody>
      </p:sp>
    </p:spTree>
    <p:extLst>
      <p:ext uri="{BB962C8B-B14F-4D97-AF65-F5344CB8AC3E}">
        <p14:creationId xmlns:p14="http://schemas.microsoft.com/office/powerpoint/2010/main" val="40981531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xfrm>
            <a:off x="3987167" y="8920190"/>
            <a:ext cx="3047577" cy="469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a:solidFill>
                  <a:schemeClr val="tx1"/>
                </a:solidFill>
                <a:latin typeface="Arial" panose="020B0604020202020204" pitchFamily="34" charset="0"/>
              </a:defRPr>
            </a:lvl1pPr>
            <a:lvl2pPr marL="742950" indent="-285750" defTabSz="928688">
              <a:defRPr sz="2400">
                <a:solidFill>
                  <a:schemeClr val="tx1"/>
                </a:solidFill>
                <a:latin typeface="Arial" panose="020B0604020202020204" pitchFamily="34" charset="0"/>
              </a:defRPr>
            </a:lvl2pPr>
            <a:lvl3pPr marL="1143000" indent="-228600" defTabSz="928688">
              <a:defRPr sz="2400">
                <a:solidFill>
                  <a:schemeClr val="tx1"/>
                </a:solidFill>
                <a:latin typeface="Arial" panose="020B0604020202020204" pitchFamily="34" charset="0"/>
              </a:defRPr>
            </a:lvl3pPr>
            <a:lvl4pPr marL="1600200" indent="-228600" defTabSz="928688">
              <a:defRPr sz="2400">
                <a:solidFill>
                  <a:schemeClr val="tx1"/>
                </a:solidFill>
                <a:latin typeface="Arial" panose="020B0604020202020204" pitchFamily="34" charset="0"/>
              </a:defRPr>
            </a:lvl4pPr>
            <a:lvl5pPr marL="2057400" indent="-228600" defTabSz="928688">
              <a:defRPr sz="2400">
                <a:solidFill>
                  <a:schemeClr val="tx1"/>
                </a:solidFill>
                <a:latin typeface="Arial" panose="020B0604020202020204" pitchFamily="34" charset="0"/>
              </a:defRPr>
            </a:lvl5pPr>
            <a:lvl6pPr marL="2514600" indent="-228600" defTabSz="9286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286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286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28688" eaLnBrk="0" fontAlgn="base" hangingPunct="0">
              <a:spcBef>
                <a:spcPct val="0"/>
              </a:spcBef>
              <a:spcAft>
                <a:spcPct val="0"/>
              </a:spcAft>
              <a:defRPr sz="2400">
                <a:solidFill>
                  <a:schemeClr val="tx1"/>
                </a:solidFill>
                <a:latin typeface="Arial" panose="020B0604020202020204" pitchFamily="34" charset="0"/>
              </a:defRPr>
            </a:lvl9pPr>
          </a:lstStyle>
          <a:p>
            <a:fld id="{D252AA14-E869-4508-86EB-D799CB3B421F}" type="slidenum">
              <a:rPr lang="en-US" altLang="en-US" sz="1200">
                <a:latin typeface="Times New Roman" panose="02020603050405020304" pitchFamily="18" charset="0"/>
              </a:rPr>
              <a:pPr/>
              <a:t>20</a:t>
            </a:fld>
            <a:endParaRPr lang="en-US" altLang="en-US" sz="1200">
              <a:latin typeface="Times New Roman" panose="02020603050405020304" pitchFamily="18" charset="0"/>
            </a:endParaRPr>
          </a:p>
        </p:txBody>
      </p:sp>
      <p:sp>
        <p:nvSpPr>
          <p:cNvPr id="121859" name="Rectangle 2"/>
          <p:cNvSpPr>
            <a:spLocks noGrp="1" noRot="1" noChangeAspect="1" noChangeArrowheads="1" noTextEdit="1"/>
          </p:cNvSpPr>
          <p:nvPr>
            <p:ph type="sldImg"/>
          </p:nvPr>
        </p:nvSpPr>
        <p:spPr>
          <a:xfrm>
            <a:off x="1169988" y="703263"/>
            <a:ext cx="4695825" cy="3522662"/>
          </a:xfrm>
          <a:prstGeom prst="rect">
            <a:avLst/>
          </a:prstGeom>
          <a:ln/>
        </p:spPr>
      </p:sp>
      <p:sp>
        <p:nvSpPr>
          <p:cNvPr id="121860" name="Rectangle 3"/>
          <p:cNvSpPr>
            <a:spLocks noGrp="1" noChangeArrowheads="1"/>
          </p:cNvSpPr>
          <p:nvPr>
            <p:ph type="body" idx="1"/>
          </p:nvPr>
        </p:nvSpPr>
        <p:spPr>
          <a:xfrm>
            <a:off x="937967" y="4460897"/>
            <a:ext cx="5158811" cy="422518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b="0" dirty="0"/>
          </a:p>
        </p:txBody>
      </p:sp>
    </p:spTree>
    <p:extLst>
      <p:ext uri="{BB962C8B-B14F-4D97-AF65-F5344CB8AC3E}">
        <p14:creationId xmlns:p14="http://schemas.microsoft.com/office/powerpoint/2010/main" val="3643818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D78BA7C-B5F8-476A-8D6E-18F9A2638B8B}" type="slidenum">
              <a:rPr lang="en-US" altLang="en-US" smtClean="0"/>
              <a:pPr/>
              <a:t>21</a:t>
            </a:fld>
            <a:endParaRPr lang="en-US" altLang="en-US"/>
          </a:p>
        </p:txBody>
      </p:sp>
    </p:spTree>
    <p:extLst>
      <p:ext uri="{BB962C8B-B14F-4D97-AF65-F5344CB8AC3E}">
        <p14:creationId xmlns:p14="http://schemas.microsoft.com/office/powerpoint/2010/main" val="12153850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D78BA7C-B5F8-476A-8D6E-18F9A2638B8B}" type="slidenum">
              <a:rPr lang="en-US" altLang="en-US" smtClean="0"/>
              <a:pPr/>
              <a:t>22</a:t>
            </a:fld>
            <a:endParaRPr lang="en-US" altLang="en-US"/>
          </a:p>
        </p:txBody>
      </p:sp>
    </p:spTree>
    <p:extLst>
      <p:ext uri="{BB962C8B-B14F-4D97-AF65-F5344CB8AC3E}">
        <p14:creationId xmlns:p14="http://schemas.microsoft.com/office/powerpoint/2010/main" val="33907331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D78BA7C-B5F8-476A-8D6E-18F9A2638B8B}" type="slidenum">
              <a:rPr lang="en-US" altLang="en-US" smtClean="0"/>
              <a:pPr/>
              <a:t>23</a:t>
            </a:fld>
            <a:endParaRPr lang="en-US" altLang="en-US"/>
          </a:p>
        </p:txBody>
      </p:sp>
    </p:spTree>
    <p:extLst>
      <p:ext uri="{BB962C8B-B14F-4D97-AF65-F5344CB8AC3E}">
        <p14:creationId xmlns:p14="http://schemas.microsoft.com/office/powerpoint/2010/main" val="42056766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D78BA7C-B5F8-476A-8D6E-18F9A2638B8B}" type="slidenum">
              <a:rPr lang="en-US" altLang="en-US" smtClean="0"/>
              <a:pPr/>
              <a:t>24</a:t>
            </a:fld>
            <a:endParaRPr lang="en-US" altLang="en-US"/>
          </a:p>
        </p:txBody>
      </p:sp>
    </p:spTree>
    <p:extLst>
      <p:ext uri="{BB962C8B-B14F-4D97-AF65-F5344CB8AC3E}">
        <p14:creationId xmlns:p14="http://schemas.microsoft.com/office/powerpoint/2010/main" val="16490843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xfrm>
            <a:off x="3987167" y="8920190"/>
            <a:ext cx="3047577" cy="469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a:solidFill>
                  <a:schemeClr val="tx1"/>
                </a:solidFill>
                <a:latin typeface="Arial" panose="020B0604020202020204" pitchFamily="34" charset="0"/>
              </a:defRPr>
            </a:lvl1pPr>
            <a:lvl2pPr marL="742950" indent="-285750" defTabSz="928688">
              <a:defRPr sz="2400">
                <a:solidFill>
                  <a:schemeClr val="tx1"/>
                </a:solidFill>
                <a:latin typeface="Arial" panose="020B0604020202020204" pitchFamily="34" charset="0"/>
              </a:defRPr>
            </a:lvl2pPr>
            <a:lvl3pPr marL="1143000" indent="-228600" defTabSz="928688">
              <a:defRPr sz="2400">
                <a:solidFill>
                  <a:schemeClr val="tx1"/>
                </a:solidFill>
                <a:latin typeface="Arial" panose="020B0604020202020204" pitchFamily="34" charset="0"/>
              </a:defRPr>
            </a:lvl3pPr>
            <a:lvl4pPr marL="1600200" indent="-228600" defTabSz="928688">
              <a:defRPr sz="2400">
                <a:solidFill>
                  <a:schemeClr val="tx1"/>
                </a:solidFill>
                <a:latin typeface="Arial" panose="020B0604020202020204" pitchFamily="34" charset="0"/>
              </a:defRPr>
            </a:lvl4pPr>
            <a:lvl5pPr marL="2057400" indent="-228600" defTabSz="928688">
              <a:defRPr sz="2400">
                <a:solidFill>
                  <a:schemeClr val="tx1"/>
                </a:solidFill>
                <a:latin typeface="Arial" panose="020B0604020202020204" pitchFamily="34" charset="0"/>
              </a:defRPr>
            </a:lvl5pPr>
            <a:lvl6pPr marL="2514600" indent="-228600" defTabSz="9286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286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286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28688" eaLnBrk="0" fontAlgn="base" hangingPunct="0">
              <a:spcBef>
                <a:spcPct val="0"/>
              </a:spcBef>
              <a:spcAft>
                <a:spcPct val="0"/>
              </a:spcAft>
              <a:defRPr sz="2400">
                <a:solidFill>
                  <a:schemeClr val="tx1"/>
                </a:solidFill>
                <a:latin typeface="Arial" panose="020B0604020202020204" pitchFamily="34" charset="0"/>
              </a:defRPr>
            </a:lvl9pPr>
          </a:lstStyle>
          <a:p>
            <a:fld id="{D252AA14-E869-4508-86EB-D799CB3B421F}" type="slidenum">
              <a:rPr lang="en-US" altLang="en-US" sz="1200">
                <a:latin typeface="Times New Roman" panose="02020603050405020304" pitchFamily="18" charset="0"/>
              </a:rPr>
              <a:pPr/>
              <a:t>25</a:t>
            </a:fld>
            <a:endParaRPr lang="en-US" altLang="en-US" sz="1200">
              <a:latin typeface="Times New Roman" panose="02020603050405020304" pitchFamily="18" charset="0"/>
            </a:endParaRPr>
          </a:p>
        </p:txBody>
      </p:sp>
      <p:sp>
        <p:nvSpPr>
          <p:cNvPr id="121859" name="Rectangle 2"/>
          <p:cNvSpPr>
            <a:spLocks noGrp="1" noRot="1" noChangeAspect="1" noChangeArrowheads="1" noTextEdit="1"/>
          </p:cNvSpPr>
          <p:nvPr>
            <p:ph type="sldImg"/>
          </p:nvPr>
        </p:nvSpPr>
        <p:spPr>
          <a:xfrm>
            <a:off x="1169988" y="703263"/>
            <a:ext cx="4695825" cy="3522662"/>
          </a:xfrm>
          <a:prstGeom prst="rect">
            <a:avLst/>
          </a:prstGeom>
          <a:ln/>
        </p:spPr>
      </p:sp>
      <p:sp>
        <p:nvSpPr>
          <p:cNvPr id="121860" name="Rectangle 3"/>
          <p:cNvSpPr>
            <a:spLocks noGrp="1" noChangeArrowheads="1"/>
          </p:cNvSpPr>
          <p:nvPr>
            <p:ph type="body" idx="1"/>
          </p:nvPr>
        </p:nvSpPr>
        <p:spPr>
          <a:xfrm>
            <a:off x="937967" y="4460897"/>
            <a:ext cx="5158811" cy="422518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b="0" dirty="0"/>
          </a:p>
        </p:txBody>
      </p:sp>
    </p:spTree>
    <p:extLst>
      <p:ext uri="{BB962C8B-B14F-4D97-AF65-F5344CB8AC3E}">
        <p14:creationId xmlns:p14="http://schemas.microsoft.com/office/powerpoint/2010/main" val="29970138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D78BA7C-B5F8-476A-8D6E-18F9A2638B8B}" type="slidenum">
              <a:rPr lang="en-US" altLang="en-US" smtClean="0"/>
              <a:pPr/>
              <a:t>26</a:t>
            </a:fld>
            <a:endParaRPr lang="en-US" altLang="en-US"/>
          </a:p>
        </p:txBody>
      </p:sp>
    </p:spTree>
    <p:extLst>
      <p:ext uri="{BB962C8B-B14F-4D97-AF65-F5344CB8AC3E}">
        <p14:creationId xmlns:p14="http://schemas.microsoft.com/office/powerpoint/2010/main" val="42025662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xfrm>
            <a:off x="3987167" y="8920190"/>
            <a:ext cx="3047577" cy="469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Arial" panose="020B0604020202020204" pitchFamily="34" charset="0"/>
              </a:defRPr>
            </a:lvl1pPr>
            <a:lvl2pPr marL="742950" indent="-285750" defTabSz="930275">
              <a:defRPr sz="2400">
                <a:solidFill>
                  <a:schemeClr val="tx1"/>
                </a:solidFill>
                <a:latin typeface="Arial" panose="020B0604020202020204" pitchFamily="34" charset="0"/>
              </a:defRPr>
            </a:lvl2pPr>
            <a:lvl3pPr marL="1143000" indent="-228600" defTabSz="930275">
              <a:defRPr sz="2400">
                <a:solidFill>
                  <a:schemeClr val="tx1"/>
                </a:solidFill>
                <a:latin typeface="Arial" panose="020B0604020202020204" pitchFamily="34" charset="0"/>
              </a:defRPr>
            </a:lvl3pPr>
            <a:lvl4pPr marL="1600200" indent="-228600" defTabSz="930275">
              <a:defRPr sz="2400">
                <a:solidFill>
                  <a:schemeClr val="tx1"/>
                </a:solidFill>
                <a:latin typeface="Arial" panose="020B0604020202020204" pitchFamily="34" charset="0"/>
              </a:defRPr>
            </a:lvl4pPr>
            <a:lvl5pPr marL="2057400" indent="-228600" defTabSz="930275">
              <a:defRPr sz="2400">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2400">
                <a:solidFill>
                  <a:schemeClr val="tx1"/>
                </a:solidFill>
                <a:latin typeface="Arial" panose="020B0604020202020204" pitchFamily="34" charset="0"/>
              </a:defRPr>
            </a:lvl9pPr>
          </a:lstStyle>
          <a:p>
            <a:fld id="{8884A0FF-D656-4514-8A16-E7A0B381D8DF}" type="slidenum">
              <a:rPr lang="en-US" altLang="en-US" sz="1200">
                <a:latin typeface="Times New Roman" panose="02020603050405020304" pitchFamily="18" charset="0"/>
              </a:rPr>
              <a:pPr/>
              <a:t>27</a:t>
            </a:fld>
            <a:endParaRPr lang="en-US" altLang="en-US" sz="1200">
              <a:latin typeface="Times New Roman" panose="02020603050405020304" pitchFamily="18" charset="0"/>
            </a:endParaRPr>
          </a:p>
        </p:txBody>
      </p:sp>
      <p:sp>
        <p:nvSpPr>
          <p:cNvPr id="126979" name="Rectangle 2"/>
          <p:cNvSpPr>
            <a:spLocks noGrp="1" noRot="1" noChangeAspect="1" noChangeArrowheads="1" noTextEdit="1"/>
          </p:cNvSpPr>
          <p:nvPr>
            <p:ph type="sldImg"/>
          </p:nvPr>
        </p:nvSpPr>
        <p:spPr>
          <a:xfrm>
            <a:off x="1169988" y="703263"/>
            <a:ext cx="4695825" cy="3522662"/>
          </a:xfrm>
          <a:prstGeom prst="rect">
            <a:avLst/>
          </a:prstGeom>
          <a:ln/>
        </p:spPr>
      </p:sp>
      <p:sp>
        <p:nvSpPr>
          <p:cNvPr id="126980" name="Rectangle 3"/>
          <p:cNvSpPr>
            <a:spLocks noGrp="1" noChangeArrowheads="1"/>
          </p:cNvSpPr>
          <p:nvPr>
            <p:ph type="body" idx="1"/>
          </p:nvPr>
        </p:nvSpPr>
        <p:spPr>
          <a:xfrm>
            <a:off x="937967" y="4460897"/>
            <a:ext cx="5158811" cy="422518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0" dirty="0"/>
          </a:p>
        </p:txBody>
      </p:sp>
    </p:spTree>
    <p:extLst>
      <p:ext uri="{BB962C8B-B14F-4D97-AF65-F5344CB8AC3E}">
        <p14:creationId xmlns:p14="http://schemas.microsoft.com/office/powerpoint/2010/main" val="34640493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D78BA7C-B5F8-476A-8D6E-18F9A2638B8B}" type="slidenum">
              <a:rPr lang="en-US" altLang="en-US" smtClean="0"/>
              <a:pPr/>
              <a:t>28</a:t>
            </a:fld>
            <a:endParaRPr lang="en-US" altLang="en-US"/>
          </a:p>
        </p:txBody>
      </p:sp>
    </p:spTree>
    <p:extLst>
      <p:ext uri="{BB962C8B-B14F-4D97-AF65-F5344CB8AC3E}">
        <p14:creationId xmlns:p14="http://schemas.microsoft.com/office/powerpoint/2010/main" val="27558653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D78BA7C-B5F8-476A-8D6E-18F9A2638B8B}" type="slidenum">
              <a:rPr lang="en-US" altLang="en-US" smtClean="0"/>
              <a:pPr/>
              <a:t>29</a:t>
            </a:fld>
            <a:endParaRPr lang="en-US" altLang="en-US"/>
          </a:p>
        </p:txBody>
      </p:sp>
    </p:spTree>
    <p:extLst>
      <p:ext uri="{BB962C8B-B14F-4D97-AF65-F5344CB8AC3E}">
        <p14:creationId xmlns:p14="http://schemas.microsoft.com/office/powerpoint/2010/main" val="853435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D78BA7C-B5F8-476A-8D6E-18F9A2638B8B}" type="slidenum">
              <a:rPr lang="en-US" altLang="en-US" smtClean="0"/>
              <a:pPr/>
              <a:t>2</a:t>
            </a:fld>
            <a:endParaRPr lang="en-US" altLang="en-US"/>
          </a:p>
        </p:txBody>
      </p:sp>
    </p:spTree>
    <p:extLst>
      <p:ext uri="{BB962C8B-B14F-4D97-AF65-F5344CB8AC3E}">
        <p14:creationId xmlns:p14="http://schemas.microsoft.com/office/powerpoint/2010/main" val="5567784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xfrm>
            <a:off x="1196975" y="692150"/>
            <a:ext cx="4618038" cy="3463925"/>
          </a:xfrm>
          <a:prstGeom prst="rect">
            <a:avLst/>
          </a:prstGeom>
          <a:ln/>
        </p:spPr>
      </p:sp>
      <p:sp>
        <p:nvSpPr>
          <p:cNvPr id="83971" name="Notes Placeholder 2"/>
          <p:cNvSpPr>
            <a:spLocks noGrp="1"/>
          </p:cNvSpPr>
          <p:nvPr>
            <p:ph type="body" idx="1"/>
          </p:nvPr>
        </p:nvSpPr>
        <p:spPr>
          <a:xfrm>
            <a:off x="701849" y="4387767"/>
            <a:ext cx="5608320" cy="415591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43" tIns="45222" rIns="90443" bIns="45222"/>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p>
        </p:txBody>
      </p:sp>
      <p:sp>
        <p:nvSpPr>
          <p:cNvPr id="83972" name="Slide Number Placeholder 3"/>
          <p:cNvSpPr>
            <a:spLocks noGrp="1"/>
          </p:cNvSpPr>
          <p:nvPr>
            <p:ph type="sldNum" sz="quarter" idx="5"/>
          </p:nvPr>
        </p:nvSpPr>
        <p:spPr>
          <a:xfrm>
            <a:off x="3970134" y="8772378"/>
            <a:ext cx="3038648" cy="4621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43" tIns="45222" rIns="90443" bIns="45222"/>
          <a:lstStyle>
            <a:lvl1pPr defTabSz="901293">
              <a:defRPr sz="2400">
                <a:solidFill>
                  <a:schemeClr val="tx1"/>
                </a:solidFill>
                <a:latin typeface="Arial" pitchFamily="34" charset="0"/>
              </a:defRPr>
            </a:lvl1pPr>
            <a:lvl2pPr marL="734852" indent="-282635" defTabSz="901293">
              <a:defRPr sz="2400">
                <a:solidFill>
                  <a:schemeClr val="tx1"/>
                </a:solidFill>
                <a:latin typeface="Arial" pitchFamily="34" charset="0"/>
              </a:defRPr>
            </a:lvl2pPr>
            <a:lvl3pPr marL="1130541" indent="-226108" defTabSz="901293">
              <a:defRPr sz="2400">
                <a:solidFill>
                  <a:schemeClr val="tx1"/>
                </a:solidFill>
                <a:latin typeface="Arial" pitchFamily="34" charset="0"/>
              </a:defRPr>
            </a:lvl3pPr>
            <a:lvl4pPr marL="1582758" indent="-226108" defTabSz="901293">
              <a:defRPr sz="2400">
                <a:solidFill>
                  <a:schemeClr val="tx1"/>
                </a:solidFill>
                <a:latin typeface="Arial" pitchFamily="34" charset="0"/>
              </a:defRPr>
            </a:lvl4pPr>
            <a:lvl5pPr marL="2034974" indent="-226108" defTabSz="901293">
              <a:defRPr sz="2400">
                <a:solidFill>
                  <a:schemeClr val="tx1"/>
                </a:solidFill>
                <a:latin typeface="Arial" pitchFamily="34" charset="0"/>
              </a:defRPr>
            </a:lvl5pPr>
            <a:lvl6pPr marL="2487191" indent="-226108" defTabSz="901293" eaLnBrk="0" fontAlgn="base" hangingPunct="0">
              <a:spcBef>
                <a:spcPct val="0"/>
              </a:spcBef>
              <a:spcAft>
                <a:spcPct val="0"/>
              </a:spcAft>
              <a:defRPr sz="2400">
                <a:solidFill>
                  <a:schemeClr val="tx1"/>
                </a:solidFill>
                <a:latin typeface="Arial" pitchFamily="34" charset="0"/>
              </a:defRPr>
            </a:lvl6pPr>
            <a:lvl7pPr marL="2939407" indent="-226108" defTabSz="901293" eaLnBrk="0" fontAlgn="base" hangingPunct="0">
              <a:spcBef>
                <a:spcPct val="0"/>
              </a:spcBef>
              <a:spcAft>
                <a:spcPct val="0"/>
              </a:spcAft>
              <a:defRPr sz="2400">
                <a:solidFill>
                  <a:schemeClr val="tx1"/>
                </a:solidFill>
                <a:latin typeface="Arial" pitchFamily="34" charset="0"/>
              </a:defRPr>
            </a:lvl7pPr>
            <a:lvl8pPr marL="3391624" indent="-226108" defTabSz="901293" eaLnBrk="0" fontAlgn="base" hangingPunct="0">
              <a:spcBef>
                <a:spcPct val="0"/>
              </a:spcBef>
              <a:spcAft>
                <a:spcPct val="0"/>
              </a:spcAft>
              <a:defRPr sz="2400">
                <a:solidFill>
                  <a:schemeClr val="tx1"/>
                </a:solidFill>
                <a:latin typeface="Arial" pitchFamily="34" charset="0"/>
              </a:defRPr>
            </a:lvl8pPr>
            <a:lvl9pPr marL="3843840" indent="-226108" defTabSz="901293" eaLnBrk="0" fontAlgn="base" hangingPunct="0">
              <a:spcBef>
                <a:spcPct val="0"/>
              </a:spcBef>
              <a:spcAft>
                <a:spcPct val="0"/>
              </a:spcAft>
              <a:defRPr sz="2400">
                <a:solidFill>
                  <a:schemeClr val="tx1"/>
                </a:solidFill>
                <a:latin typeface="Arial" pitchFamily="34" charset="0"/>
              </a:defRPr>
            </a:lvl9pPr>
          </a:lstStyle>
          <a:p>
            <a:fld id="{6065F62A-0623-4CF4-A059-5207A479DBAB}" type="slidenum">
              <a:rPr lang="en-US" altLang="en-US" sz="1200">
                <a:latin typeface="Times New Roman" pitchFamily="18" charset="0"/>
              </a:rPr>
              <a:pPr/>
              <a:t>30</a:t>
            </a:fld>
            <a:endParaRPr lang="en-US" altLang="en-US" sz="1200" dirty="0">
              <a:latin typeface="Times New Roman" pitchFamily="18" charset="0"/>
            </a:endParaRPr>
          </a:p>
        </p:txBody>
      </p:sp>
    </p:spTree>
    <p:extLst>
      <p:ext uri="{BB962C8B-B14F-4D97-AF65-F5344CB8AC3E}">
        <p14:creationId xmlns:p14="http://schemas.microsoft.com/office/powerpoint/2010/main" val="27965063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i="0" dirty="0"/>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2400">
                <a:solidFill>
                  <a:schemeClr val="tx1"/>
                </a:solidFill>
                <a:latin typeface="Arial" pitchFamily="34" charset="0"/>
              </a:defRPr>
            </a:lvl1pPr>
            <a:lvl2pPr marL="742950" indent="-285750" defTabSz="911225">
              <a:defRPr sz="2400">
                <a:solidFill>
                  <a:schemeClr val="tx1"/>
                </a:solidFill>
                <a:latin typeface="Arial" pitchFamily="34" charset="0"/>
              </a:defRPr>
            </a:lvl2pPr>
            <a:lvl3pPr marL="1143000" indent="-228600" defTabSz="911225">
              <a:defRPr sz="2400">
                <a:solidFill>
                  <a:schemeClr val="tx1"/>
                </a:solidFill>
                <a:latin typeface="Arial" pitchFamily="34" charset="0"/>
              </a:defRPr>
            </a:lvl3pPr>
            <a:lvl4pPr marL="1600200" indent="-228600" defTabSz="911225">
              <a:defRPr sz="2400">
                <a:solidFill>
                  <a:schemeClr val="tx1"/>
                </a:solidFill>
                <a:latin typeface="Arial" pitchFamily="34" charset="0"/>
              </a:defRPr>
            </a:lvl4pPr>
            <a:lvl5pPr marL="2057400" indent="-228600" defTabSz="911225">
              <a:defRPr sz="2400">
                <a:solidFill>
                  <a:schemeClr val="tx1"/>
                </a:solidFill>
                <a:latin typeface="Arial" pitchFamily="34" charset="0"/>
              </a:defRPr>
            </a:lvl5pPr>
            <a:lvl6pPr marL="2514600" indent="-228600" defTabSz="911225" eaLnBrk="0" fontAlgn="base" hangingPunct="0">
              <a:spcBef>
                <a:spcPct val="0"/>
              </a:spcBef>
              <a:spcAft>
                <a:spcPct val="0"/>
              </a:spcAft>
              <a:defRPr sz="2400">
                <a:solidFill>
                  <a:schemeClr val="tx1"/>
                </a:solidFill>
                <a:latin typeface="Arial" pitchFamily="34" charset="0"/>
              </a:defRPr>
            </a:lvl6pPr>
            <a:lvl7pPr marL="2971800" indent="-228600" defTabSz="911225" eaLnBrk="0" fontAlgn="base" hangingPunct="0">
              <a:spcBef>
                <a:spcPct val="0"/>
              </a:spcBef>
              <a:spcAft>
                <a:spcPct val="0"/>
              </a:spcAft>
              <a:defRPr sz="2400">
                <a:solidFill>
                  <a:schemeClr val="tx1"/>
                </a:solidFill>
                <a:latin typeface="Arial" pitchFamily="34" charset="0"/>
              </a:defRPr>
            </a:lvl7pPr>
            <a:lvl8pPr marL="3429000" indent="-228600" defTabSz="911225" eaLnBrk="0" fontAlgn="base" hangingPunct="0">
              <a:spcBef>
                <a:spcPct val="0"/>
              </a:spcBef>
              <a:spcAft>
                <a:spcPct val="0"/>
              </a:spcAft>
              <a:defRPr sz="2400">
                <a:solidFill>
                  <a:schemeClr val="tx1"/>
                </a:solidFill>
                <a:latin typeface="Arial" pitchFamily="34" charset="0"/>
              </a:defRPr>
            </a:lvl8pPr>
            <a:lvl9pPr marL="3886200" indent="-228600" defTabSz="911225" eaLnBrk="0" fontAlgn="base" hangingPunct="0">
              <a:spcBef>
                <a:spcPct val="0"/>
              </a:spcBef>
              <a:spcAft>
                <a:spcPct val="0"/>
              </a:spcAft>
              <a:defRPr sz="2400">
                <a:solidFill>
                  <a:schemeClr val="tx1"/>
                </a:solidFill>
                <a:latin typeface="Arial" pitchFamily="34" charset="0"/>
              </a:defRPr>
            </a:lvl9pPr>
          </a:lstStyle>
          <a:p>
            <a:fld id="{5E5BD230-438A-4998-9A49-4FEFED778B00}" type="slidenum">
              <a:rPr lang="en-US" altLang="en-US" sz="1200" smtClean="0">
                <a:latin typeface="Times New Roman" pitchFamily="18" charset="0"/>
              </a:rPr>
              <a:pPr/>
              <a:t>31</a:t>
            </a:fld>
            <a:endParaRPr lang="en-US" altLang="en-US" sz="1200">
              <a:latin typeface="Times New Roman" pitchFamily="18" charset="0"/>
            </a:endParaRPr>
          </a:p>
        </p:txBody>
      </p:sp>
    </p:spTree>
    <p:extLst>
      <p:ext uri="{BB962C8B-B14F-4D97-AF65-F5344CB8AC3E}">
        <p14:creationId xmlns:p14="http://schemas.microsoft.com/office/powerpoint/2010/main" val="12065855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i="0" dirty="0"/>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2400">
                <a:solidFill>
                  <a:schemeClr val="tx1"/>
                </a:solidFill>
                <a:latin typeface="Arial" pitchFamily="34" charset="0"/>
              </a:defRPr>
            </a:lvl1pPr>
            <a:lvl2pPr marL="742950" indent="-285750" defTabSz="911225">
              <a:defRPr sz="2400">
                <a:solidFill>
                  <a:schemeClr val="tx1"/>
                </a:solidFill>
                <a:latin typeface="Arial" pitchFamily="34" charset="0"/>
              </a:defRPr>
            </a:lvl2pPr>
            <a:lvl3pPr marL="1143000" indent="-228600" defTabSz="911225">
              <a:defRPr sz="2400">
                <a:solidFill>
                  <a:schemeClr val="tx1"/>
                </a:solidFill>
                <a:latin typeface="Arial" pitchFamily="34" charset="0"/>
              </a:defRPr>
            </a:lvl3pPr>
            <a:lvl4pPr marL="1600200" indent="-228600" defTabSz="911225">
              <a:defRPr sz="2400">
                <a:solidFill>
                  <a:schemeClr val="tx1"/>
                </a:solidFill>
                <a:latin typeface="Arial" pitchFamily="34" charset="0"/>
              </a:defRPr>
            </a:lvl4pPr>
            <a:lvl5pPr marL="2057400" indent="-228600" defTabSz="911225">
              <a:defRPr sz="2400">
                <a:solidFill>
                  <a:schemeClr val="tx1"/>
                </a:solidFill>
                <a:latin typeface="Arial" pitchFamily="34" charset="0"/>
              </a:defRPr>
            </a:lvl5pPr>
            <a:lvl6pPr marL="2514600" indent="-228600" defTabSz="911225" eaLnBrk="0" fontAlgn="base" hangingPunct="0">
              <a:spcBef>
                <a:spcPct val="0"/>
              </a:spcBef>
              <a:spcAft>
                <a:spcPct val="0"/>
              </a:spcAft>
              <a:defRPr sz="2400">
                <a:solidFill>
                  <a:schemeClr val="tx1"/>
                </a:solidFill>
                <a:latin typeface="Arial" pitchFamily="34" charset="0"/>
              </a:defRPr>
            </a:lvl6pPr>
            <a:lvl7pPr marL="2971800" indent="-228600" defTabSz="911225" eaLnBrk="0" fontAlgn="base" hangingPunct="0">
              <a:spcBef>
                <a:spcPct val="0"/>
              </a:spcBef>
              <a:spcAft>
                <a:spcPct val="0"/>
              </a:spcAft>
              <a:defRPr sz="2400">
                <a:solidFill>
                  <a:schemeClr val="tx1"/>
                </a:solidFill>
                <a:latin typeface="Arial" pitchFamily="34" charset="0"/>
              </a:defRPr>
            </a:lvl7pPr>
            <a:lvl8pPr marL="3429000" indent="-228600" defTabSz="911225" eaLnBrk="0" fontAlgn="base" hangingPunct="0">
              <a:spcBef>
                <a:spcPct val="0"/>
              </a:spcBef>
              <a:spcAft>
                <a:spcPct val="0"/>
              </a:spcAft>
              <a:defRPr sz="2400">
                <a:solidFill>
                  <a:schemeClr val="tx1"/>
                </a:solidFill>
                <a:latin typeface="Arial" pitchFamily="34" charset="0"/>
              </a:defRPr>
            </a:lvl8pPr>
            <a:lvl9pPr marL="3886200" indent="-228600" defTabSz="911225" eaLnBrk="0" fontAlgn="base" hangingPunct="0">
              <a:spcBef>
                <a:spcPct val="0"/>
              </a:spcBef>
              <a:spcAft>
                <a:spcPct val="0"/>
              </a:spcAft>
              <a:defRPr sz="2400">
                <a:solidFill>
                  <a:schemeClr val="tx1"/>
                </a:solidFill>
                <a:latin typeface="Arial" pitchFamily="34" charset="0"/>
              </a:defRPr>
            </a:lvl9pPr>
          </a:lstStyle>
          <a:p>
            <a:fld id="{5E5BD230-438A-4998-9A49-4FEFED778B00}" type="slidenum">
              <a:rPr lang="en-US" altLang="en-US" sz="1200" smtClean="0">
                <a:latin typeface="Times New Roman" pitchFamily="18" charset="0"/>
              </a:rPr>
              <a:pPr/>
              <a:t>32</a:t>
            </a:fld>
            <a:endParaRPr lang="en-US" altLang="en-US" sz="1200">
              <a:latin typeface="Times New Roman" pitchFamily="18" charset="0"/>
            </a:endParaRPr>
          </a:p>
        </p:txBody>
      </p:sp>
    </p:spTree>
    <p:extLst>
      <p:ext uri="{BB962C8B-B14F-4D97-AF65-F5344CB8AC3E}">
        <p14:creationId xmlns:p14="http://schemas.microsoft.com/office/powerpoint/2010/main" val="27053718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D78BA7C-B5F8-476A-8D6E-18F9A2638B8B}" type="slidenum">
              <a:rPr lang="en-US" altLang="en-US" smtClean="0"/>
              <a:pPr/>
              <a:t>33</a:t>
            </a:fld>
            <a:endParaRPr lang="en-US" altLang="en-US"/>
          </a:p>
        </p:txBody>
      </p:sp>
    </p:spTree>
    <p:extLst>
      <p:ext uri="{BB962C8B-B14F-4D97-AF65-F5344CB8AC3E}">
        <p14:creationId xmlns:p14="http://schemas.microsoft.com/office/powerpoint/2010/main" val="3680423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D78BA7C-B5F8-476A-8D6E-18F9A2638B8B}" type="slidenum">
              <a:rPr lang="en-US" altLang="en-US" smtClean="0"/>
              <a:pPr/>
              <a:t>34</a:t>
            </a:fld>
            <a:endParaRPr lang="en-US" altLang="en-US"/>
          </a:p>
        </p:txBody>
      </p:sp>
    </p:spTree>
    <p:extLst>
      <p:ext uri="{BB962C8B-B14F-4D97-AF65-F5344CB8AC3E}">
        <p14:creationId xmlns:p14="http://schemas.microsoft.com/office/powerpoint/2010/main" val="42385837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D78BA7C-B5F8-476A-8D6E-18F9A2638B8B}" type="slidenum">
              <a:rPr lang="en-US" altLang="en-US" smtClean="0"/>
              <a:pPr/>
              <a:t>35</a:t>
            </a:fld>
            <a:endParaRPr lang="en-US" altLang="en-US"/>
          </a:p>
        </p:txBody>
      </p:sp>
    </p:spTree>
    <p:extLst>
      <p:ext uri="{BB962C8B-B14F-4D97-AF65-F5344CB8AC3E}">
        <p14:creationId xmlns:p14="http://schemas.microsoft.com/office/powerpoint/2010/main" val="25898673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1196975" y="692150"/>
            <a:ext cx="4618038" cy="3463925"/>
          </a:xfrm>
          <a:prstGeom prst="rect">
            <a:avLst/>
          </a:prstGeom>
          <a:ln/>
        </p:spPr>
      </p:sp>
      <p:sp>
        <p:nvSpPr>
          <p:cNvPr id="88067" name="Notes Placeholder 2"/>
          <p:cNvSpPr>
            <a:spLocks noGrp="1"/>
          </p:cNvSpPr>
          <p:nvPr>
            <p:ph type="body" idx="1"/>
          </p:nvPr>
        </p:nvSpPr>
        <p:spPr>
          <a:xfrm>
            <a:off x="701849" y="4387767"/>
            <a:ext cx="5608320" cy="415591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43" tIns="45222" rIns="90443" bIns="45222"/>
          <a:lstStyle/>
          <a:p>
            <a:endParaRPr lang="en-US" altLang="en-US" dirty="0"/>
          </a:p>
        </p:txBody>
      </p:sp>
      <p:sp>
        <p:nvSpPr>
          <p:cNvPr id="88068" name="Slide Number Placeholder 3"/>
          <p:cNvSpPr>
            <a:spLocks noGrp="1"/>
          </p:cNvSpPr>
          <p:nvPr>
            <p:ph type="sldNum" sz="quarter" idx="5"/>
          </p:nvPr>
        </p:nvSpPr>
        <p:spPr>
          <a:xfrm>
            <a:off x="3970134" y="8772378"/>
            <a:ext cx="3038648" cy="4621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43" tIns="45222" rIns="90443" bIns="45222"/>
          <a:lstStyle>
            <a:lvl1pPr defTabSz="901293">
              <a:defRPr sz="2400">
                <a:solidFill>
                  <a:schemeClr val="tx1"/>
                </a:solidFill>
                <a:latin typeface="Arial" pitchFamily="34" charset="0"/>
              </a:defRPr>
            </a:lvl1pPr>
            <a:lvl2pPr marL="734852" indent="-282635" defTabSz="901293">
              <a:defRPr sz="2400">
                <a:solidFill>
                  <a:schemeClr val="tx1"/>
                </a:solidFill>
                <a:latin typeface="Arial" pitchFamily="34" charset="0"/>
              </a:defRPr>
            </a:lvl2pPr>
            <a:lvl3pPr marL="1130541" indent="-226108" defTabSz="901293">
              <a:defRPr sz="2400">
                <a:solidFill>
                  <a:schemeClr val="tx1"/>
                </a:solidFill>
                <a:latin typeface="Arial" pitchFamily="34" charset="0"/>
              </a:defRPr>
            </a:lvl3pPr>
            <a:lvl4pPr marL="1582758" indent="-226108" defTabSz="901293">
              <a:defRPr sz="2400">
                <a:solidFill>
                  <a:schemeClr val="tx1"/>
                </a:solidFill>
                <a:latin typeface="Arial" pitchFamily="34" charset="0"/>
              </a:defRPr>
            </a:lvl4pPr>
            <a:lvl5pPr marL="2034974" indent="-226108" defTabSz="901293">
              <a:defRPr sz="2400">
                <a:solidFill>
                  <a:schemeClr val="tx1"/>
                </a:solidFill>
                <a:latin typeface="Arial" pitchFamily="34" charset="0"/>
              </a:defRPr>
            </a:lvl5pPr>
            <a:lvl6pPr marL="2487191" indent="-226108" defTabSz="901293" eaLnBrk="0" fontAlgn="base" hangingPunct="0">
              <a:spcBef>
                <a:spcPct val="0"/>
              </a:spcBef>
              <a:spcAft>
                <a:spcPct val="0"/>
              </a:spcAft>
              <a:defRPr sz="2400">
                <a:solidFill>
                  <a:schemeClr val="tx1"/>
                </a:solidFill>
                <a:latin typeface="Arial" pitchFamily="34" charset="0"/>
              </a:defRPr>
            </a:lvl6pPr>
            <a:lvl7pPr marL="2939407" indent="-226108" defTabSz="901293" eaLnBrk="0" fontAlgn="base" hangingPunct="0">
              <a:spcBef>
                <a:spcPct val="0"/>
              </a:spcBef>
              <a:spcAft>
                <a:spcPct val="0"/>
              </a:spcAft>
              <a:defRPr sz="2400">
                <a:solidFill>
                  <a:schemeClr val="tx1"/>
                </a:solidFill>
                <a:latin typeface="Arial" pitchFamily="34" charset="0"/>
              </a:defRPr>
            </a:lvl7pPr>
            <a:lvl8pPr marL="3391624" indent="-226108" defTabSz="901293" eaLnBrk="0" fontAlgn="base" hangingPunct="0">
              <a:spcBef>
                <a:spcPct val="0"/>
              </a:spcBef>
              <a:spcAft>
                <a:spcPct val="0"/>
              </a:spcAft>
              <a:defRPr sz="2400">
                <a:solidFill>
                  <a:schemeClr val="tx1"/>
                </a:solidFill>
                <a:latin typeface="Arial" pitchFamily="34" charset="0"/>
              </a:defRPr>
            </a:lvl8pPr>
            <a:lvl9pPr marL="3843840" indent="-226108" defTabSz="901293" eaLnBrk="0" fontAlgn="base" hangingPunct="0">
              <a:spcBef>
                <a:spcPct val="0"/>
              </a:spcBef>
              <a:spcAft>
                <a:spcPct val="0"/>
              </a:spcAft>
              <a:defRPr sz="2400">
                <a:solidFill>
                  <a:schemeClr val="tx1"/>
                </a:solidFill>
                <a:latin typeface="Arial" pitchFamily="34" charset="0"/>
              </a:defRPr>
            </a:lvl9pPr>
          </a:lstStyle>
          <a:p>
            <a:fld id="{5E62178C-A25E-41BD-B258-F73C8EE62EF0}" type="slidenum">
              <a:rPr lang="en-US" altLang="en-US" sz="1200">
                <a:latin typeface="Times New Roman" pitchFamily="18" charset="0"/>
              </a:rPr>
              <a:pPr/>
              <a:t>36</a:t>
            </a:fld>
            <a:endParaRPr lang="en-US" altLang="en-US" sz="1200" dirty="0">
              <a:latin typeface="Times New Roman" pitchFamily="18" charset="0"/>
            </a:endParaRPr>
          </a:p>
        </p:txBody>
      </p:sp>
    </p:spTree>
    <p:extLst>
      <p:ext uri="{BB962C8B-B14F-4D97-AF65-F5344CB8AC3E}">
        <p14:creationId xmlns:p14="http://schemas.microsoft.com/office/powerpoint/2010/main" val="17631852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196975" y="692150"/>
            <a:ext cx="4618038" cy="3463925"/>
          </a:xfrm>
          <a:prstGeom prst="rect">
            <a:avLst/>
          </a:prstGeom>
          <a:ln/>
        </p:spPr>
      </p:sp>
      <p:sp>
        <p:nvSpPr>
          <p:cNvPr id="90115" name="Notes Placeholder 2"/>
          <p:cNvSpPr>
            <a:spLocks noGrp="1"/>
          </p:cNvSpPr>
          <p:nvPr>
            <p:ph type="body" idx="1"/>
          </p:nvPr>
        </p:nvSpPr>
        <p:spPr>
          <a:xfrm>
            <a:off x="701849" y="4387767"/>
            <a:ext cx="5608320" cy="415591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43" tIns="45222" rIns="90443" bIns="45222"/>
          <a:lstStyle/>
          <a:p>
            <a:pPr eaLnBrk="1" hangingPunct="1"/>
            <a:endParaRPr lang="en-US" altLang="en-US" dirty="0"/>
          </a:p>
        </p:txBody>
      </p:sp>
      <p:sp>
        <p:nvSpPr>
          <p:cNvPr id="90116" name="Slide Number Placeholder 3"/>
          <p:cNvSpPr>
            <a:spLocks noGrp="1"/>
          </p:cNvSpPr>
          <p:nvPr>
            <p:ph type="sldNum" sz="quarter" idx="5"/>
          </p:nvPr>
        </p:nvSpPr>
        <p:spPr>
          <a:xfrm>
            <a:off x="3970134" y="8772378"/>
            <a:ext cx="3038648" cy="4621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43" tIns="45222" rIns="90443" bIns="45222"/>
          <a:lstStyle>
            <a:lvl1pPr defTabSz="901293">
              <a:defRPr sz="2400">
                <a:solidFill>
                  <a:schemeClr val="tx1"/>
                </a:solidFill>
                <a:latin typeface="Arial" pitchFamily="34" charset="0"/>
              </a:defRPr>
            </a:lvl1pPr>
            <a:lvl2pPr marL="734852" indent="-282635" defTabSz="901293">
              <a:defRPr sz="2400">
                <a:solidFill>
                  <a:schemeClr val="tx1"/>
                </a:solidFill>
                <a:latin typeface="Arial" pitchFamily="34" charset="0"/>
              </a:defRPr>
            </a:lvl2pPr>
            <a:lvl3pPr marL="1130541" indent="-226108" defTabSz="901293">
              <a:defRPr sz="2400">
                <a:solidFill>
                  <a:schemeClr val="tx1"/>
                </a:solidFill>
                <a:latin typeface="Arial" pitchFamily="34" charset="0"/>
              </a:defRPr>
            </a:lvl3pPr>
            <a:lvl4pPr marL="1582758" indent="-226108" defTabSz="901293">
              <a:defRPr sz="2400">
                <a:solidFill>
                  <a:schemeClr val="tx1"/>
                </a:solidFill>
                <a:latin typeface="Arial" pitchFamily="34" charset="0"/>
              </a:defRPr>
            </a:lvl4pPr>
            <a:lvl5pPr marL="2034974" indent="-226108" defTabSz="901293">
              <a:defRPr sz="2400">
                <a:solidFill>
                  <a:schemeClr val="tx1"/>
                </a:solidFill>
                <a:latin typeface="Arial" pitchFamily="34" charset="0"/>
              </a:defRPr>
            </a:lvl5pPr>
            <a:lvl6pPr marL="2487191" indent="-226108" defTabSz="901293" eaLnBrk="0" fontAlgn="base" hangingPunct="0">
              <a:spcBef>
                <a:spcPct val="0"/>
              </a:spcBef>
              <a:spcAft>
                <a:spcPct val="0"/>
              </a:spcAft>
              <a:defRPr sz="2400">
                <a:solidFill>
                  <a:schemeClr val="tx1"/>
                </a:solidFill>
                <a:latin typeface="Arial" pitchFamily="34" charset="0"/>
              </a:defRPr>
            </a:lvl6pPr>
            <a:lvl7pPr marL="2939407" indent="-226108" defTabSz="901293" eaLnBrk="0" fontAlgn="base" hangingPunct="0">
              <a:spcBef>
                <a:spcPct val="0"/>
              </a:spcBef>
              <a:spcAft>
                <a:spcPct val="0"/>
              </a:spcAft>
              <a:defRPr sz="2400">
                <a:solidFill>
                  <a:schemeClr val="tx1"/>
                </a:solidFill>
                <a:latin typeface="Arial" pitchFamily="34" charset="0"/>
              </a:defRPr>
            </a:lvl7pPr>
            <a:lvl8pPr marL="3391624" indent="-226108" defTabSz="901293" eaLnBrk="0" fontAlgn="base" hangingPunct="0">
              <a:spcBef>
                <a:spcPct val="0"/>
              </a:spcBef>
              <a:spcAft>
                <a:spcPct val="0"/>
              </a:spcAft>
              <a:defRPr sz="2400">
                <a:solidFill>
                  <a:schemeClr val="tx1"/>
                </a:solidFill>
                <a:latin typeface="Arial" pitchFamily="34" charset="0"/>
              </a:defRPr>
            </a:lvl8pPr>
            <a:lvl9pPr marL="3843840" indent="-226108" defTabSz="901293" eaLnBrk="0" fontAlgn="base" hangingPunct="0">
              <a:spcBef>
                <a:spcPct val="0"/>
              </a:spcBef>
              <a:spcAft>
                <a:spcPct val="0"/>
              </a:spcAft>
              <a:defRPr sz="2400">
                <a:solidFill>
                  <a:schemeClr val="tx1"/>
                </a:solidFill>
                <a:latin typeface="Arial" pitchFamily="34" charset="0"/>
              </a:defRPr>
            </a:lvl9pPr>
          </a:lstStyle>
          <a:p>
            <a:fld id="{649958DF-81B5-4F5C-BFD0-F4F783BA55BA}" type="slidenum">
              <a:rPr lang="en-US" altLang="en-US" sz="1200">
                <a:latin typeface="Times New Roman" pitchFamily="18" charset="0"/>
              </a:rPr>
              <a:pPr/>
              <a:t>37</a:t>
            </a:fld>
            <a:endParaRPr lang="en-US" altLang="en-US" sz="1200" dirty="0">
              <a:latin typeface="Times New Roman" pitchFamily="18" charset="0"/>
            </a:endParaRPr>
          </a:p>
        </p:txBody>
      </p:sp>
    </p:spTree>
    <p:extLst>
      <p:ext uri="{BB962C8B-B14F-4D97-AF65-F5344CB8AC3E}">
        <p14:creationId xmlns:p14="http://schemas.microsoft.com/office/powerpoint/2010/main" val="6261518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bwMode="auto">
          <a:xfrm>
            <a:off x="1195388" y="692150"/>
            <a:ext cx="4619625" cy="3463925"/>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Rectangle 3"/>
          <p:cNvSpPr>
            <a:spLocks noGrp="1" noChangeArrowheads="1"/>
          </p:cNvSpPr>
          <p:nvPr>
            <p:ph type="body" idx="1"/>
          </p:nvPr>
        </p:nvSpPr>
        <p:spPr bwMode="auto">
          <a:xfrm>
            <a:off x="701040" y="4387136"/>
            <a:ext cx="5608320" cy="415623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19165180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a:prstGeom prst="rect">
            <a:avLst/>
          </a:prstGeom>
          <a:noFill/>
          <a:ln w="12700">
            <a:solidFill>
              <a:prstClr val="black"/>
            </a:solidFill>
          </a:ln>
        </p:spPr>
      </p:sp>
      <p:sp>
        <p:nvSpPr>
          <p:cNvPr id="3" name="Notes Placeholder 2"/>
          <p:cNvSpPr>
            <a:spLocks noGrp="1"/>
          </p:cNvSpPr>
          <p:nvPr>
            <p:ph type="body" idx="1"/>
          </p:nvPr>
        </p:nvSpPr>
        <p:spPr>
          <a:xfrm>
            <a:off x="701675" y="4387850"/>
            <a:ext cx="5607050" cy="4156075"/>
          </a:xfrm>
          <a:prstGeom prst="rect">
            <a:avLst/>
          </a:prstGeom>
        </p:spPr>
        <p:txBody>
          <a:bodyPr/>
          <a:lstStyle/>
          <a:p>
            <a:endParaRPr lang="en-US" dirty="0"/>
          </a:p>
        </p:txBody>
      </p:sp>
    </p:spTree>
    <p:extLst>
      <p:ext uri="{BB962C8B-B14F-4D97-AF65-F5344CB8AC3E}">
        <p14:creationId xmlns:p14="http://schemas.microsoft.com/office/powerpoint/2010/main" val="924432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D78BA7C-B5F8-476A-8D6E-18F9A2638B8B}" type="slidenum">
              <a:rPr lang="en-US" altLang="en-US" smtClean="0"/>
              <a:pPr/>
              <a:t>3</a:t>
            </a:fld>
            <a:endParaRPr lang="en-US" altLang="en-US"/>
          </a:p>
        </p:txBody>
      </p:sp>
    </p:spTree>
    <p:extLst>
      <p:ext uri="{BB962C8B-B14F-4D97-AF65-F5344CB8AC3E}">
        <p14:creationId xmlns:p14="http://schemas.microsoft.com/office/powerpoint/2010/main" val="30180388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D78BA7C-B5F8-476A-8D6E-18F9A2638B8B}" type="slidenum">
              <a:rPr lang="en-US" altLang="en-US" smtClean="0"/>
              <a:pPr/>
              <a:t>40</a:t>
            </a:fld>
            <a:endParaRPr lang="en-US" altLang="en-US"/>
          </a:p>
        </p:txBody>
      </p:sp>
    </p:spTree>
    <p:extLst>
      <p:ext uri="{BB962C8B-B14F-4D97-AF65-F5344CB8AC3E}">
        <p14:creationId xmlns:p14="http://schemas.microsoft.com/office/powerpoint/2010/main" val="38325471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1195388" y="692150"/>
            <a:ext cx="4619625" cy="3463925"/>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xfrm>
            <a:off x="701040" y="4387136"/>
            <a:ext cx="5608320" cy="415623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4" name="Slide Number Placeholder 3"/>
          <p:cNvSpPr>
            <a:spLocks noGrp="1"/>
          </p:cNvSpPr>
          <p:nvPr>
            <p:ph type="sldNum" sz="quarter" idx="5"/>
          </p:nvPr>
        </p:nvSpPr>
        <p:spPr>
          <a:xfrm>
            <a:off x="3970938" y="8772669"/>
            <a:ext cx="3037840" cy="461804"/>
          </a:xfrm>
          <a:prstGeom prst="rect">
            <a:avLst/>
          </a:prstGeom>
        </p:spPr>
        <p:txBody>
          <a:bodyPr/>
          <a:lstStyle>
            <a:lvl1pPr eaLnBrk="0" hangingPunct="0">
              <a:defRPr sz="1200">
                <a:solidFill>
                  <a:schemeClr val="tx1"/>
                </a:solidFill>
                <a:latin typeface="Bookman Old Style" pitchFamily="18" charset="0"/>
                <a:ea typeface="MS PGothic" pitchFamily="34" charset="-128"/>
              </a:defRPr>
            </a:lvl1pPr>
            <a:lvl2pPr marL="742950" indent="-285750" eaLnBrk="0" hangingPunct="0">
              <a:defRPr sz="1200">
                <a:solidFill>
                  <a:schemeClr val="tx1"/>
                </a:solidFill>
                <a:latin typeface="Bookman Old Style" pitchFamily="18" charset="0"/>
                <a:ea typeface="MS PGothic" pitchFamily="34" charset="-128"/>
              </a:defRPr>
            </a:lvl2pPr>
            <a:lvl3pPr marL="1143000" indent="-228600" eaLnBrk="0" hangingPunct="0">
              <a:defRPr sz="1200">
                <a:solidFill>
                  <a:schemeClr val="tx1"/>
                </a:solidFill>
                <a:latin typeface="Bookman Old Style" pitchFamily="18" charset="0"/>
                <a:ea typeface="MS PGothic" pitchFamily="34" charset="-128"/>
              </a:defRPr>
            </a:lvl3pPr>
            <a:lvl4pPr marL="1600200" indent="-228600" eaLnBrk="0" hangingPunct="0">
              <a:defRPr sz="1200">
                <a:solidFill>
                  <a:schemeClr val="tx1"/>
                </a:solidFill>
                <a:latin typeface="Bookman Old Style" pitchFamily="18" charset="0"/>
                <a:ea typeface="MS PGothic" pitchFamily="34" charset="-128"/>
              </a:defRPr>
            </a:lvl4pPr>
            <a:lvl5pPr marL="2057400" indent="-228600" eaLnBrk="0" hangingPunct="0">
              <a:defRPr sz="1200">
                <a:solidFill>
                  <a:schemeClr val="tx1"/>
                </a:solidFill>
                <a:latin typeface="Bookman Old Style" pitchFamily="18" charset="0"/>
                <a:ea typeface="MS PGothic" pitchFamily="34" charset="-128"/>
              </a:defRPr>
            </a:lvl5pPr>
            <a:lvl6pPr marL="2514600" indent="-228600" eaLnBrk="0" fontAlgn="base" hangingPunct="0">
              <a:spcBef>
                <a:spcPct val="0"/>
              </a:spcBef>
              <a:spcAft>
                <a:spcPct val="0"/>
              </a:spcAft>
              <a:defRPr sz="1200">
                <a:solidFill>
                  <a:schemeClr val="tx1"/>
                </a:solidFill>
                <a:latin typeface="Bookman Old Style" pitchFamily="18" charset="0"/>
                <a:ea typeface="MS PGothic" pitchFamily="34" charset="-128"/>
              </a:defRPr>
            </a:lvl6pPr>
            <a:lvl7pPr marL="2971800" indent="-228600" eaLnBrk="0" fontAlgn="base" hangingPunct="0">
              <a:spcBef>
                <a:spcPct val="0"/>
              </a:spcBef>
              <a:spcAft>
                <a:spcPct val="0"/>
              </a:spcAft>
              <a:defRPr sz="1200">
                <a:solidFill>
                  <a:schemeClr val="tx1"/>
                </a:solidFill>
                <a:latin typeface="Bookman Old Style" pitchFamily="18" charset="0"/>
                <a:ea typeface="MS PGothic" pitchFamily="34" charset="-128"/>
              </a:defRPr>
            </a:lvl7pPr>
            <a:lvl8pPr marL="3429000" indent="-228600" eaLnBrk="0" fontAlgn="base" hangingPunct="0">
              <a:spcBef>
                <a:spcPct val="0"/>
              </a:spcBef>
              <a:spcAft>
                <a:spcPct val="0"/>
              </a:spcAft>
              <a:defRPr sz="1200">
                <a:solidFill>
                  <a:schemeClr val="tx1"/>
                </a:solidFill>
                <a:latin typeface="Bookman Old Style" pitchFamily="18" charset="0"/>
                <a:ea typeface="MS PGothic" pitchFamily="34" charset="-128"/>
              </a:defRPr>
            </a:lvl8pPr>
            <a:lvl9pPr marL="3886200" indent="-228600" eaLnBrk="0" fontAlgn="base" hangingPunct="0">
              <a:spcBef>
                <a:spcPct val="0"/>
              </a:spcBef>
              <a:spcAft>
                <a:spcPct val="0"/>
              </a:spcAft>
              <a:defRPr sz="1200">
                <a:solidFill>
                  <a:schemeClr val="tx1"/>
                </a:solidFill>
                <a:latin typeface="Bookman Old Style" pitchFamily="18" charset="0"/>
                <a:ea typeface="MS PGothic" pitchFamily="34" charset="-128"/>
              </a:defRPr>
            </a:lvl9pPr>
          </a:lstStyle>
          <a:p>
            <a:pPr eaLnBrk="1" hangingPunct="1">
              <a:defRPr/>
            </a:pPr>
            <a:fld id="{6340274B-953B-474C-B692-1A88B34826A4}" type="slidenum">
              <a:rPr lang="en-US" altLang="en-US" smtClean="0">
                <a:solidFill>
                  <a:prstClr val="black"/>
                </a:solidFill>
              </a:rPr>
              <a:pPr eaLnBrk="1" hangingPunct="1">
                <a:defRPr/>
              </a:pPr>
              <a:t>41</a:t>
            </a:fld>
            <a:endParaRPr lang="en-US" altLang="en-US" dirty="0">
              <a:solidFill>
                <a:prstClr val="black"/>
              </a:solidFill>
            </a:endParaRPr>
          </a:p>
        </p:txBody>
      </p:sp>
    </p:spTree>
    <p:extLst>
      <p:ext uri="{BB962C8B-B14F-4D97-AF65-F5344CB8AC3E}">
        <p14:creationId xmlns:p14="http://schemas.microsoft.com/office/powerpoint/2010/main" val="11937250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D78BA7C-B5F8-476A-8D6E-18F9A2638B8B}" type="slidenum">
              <a:rPr lang="en-US" altLang="en-US" smtClean="0"/>
              <a:pPr/>
              <a:t>42</a:t>
            </a:fld>
            <a:endParaRPr lang="en-US" altLang="en-US"/>
          </a:p>
        </p:txBody>
      </p:sp>
    </p:spTree>
    <p:extLst>
      <p:ext uri="{BB962C8B-B14F-4D97-AF65-F5344CB8AC3E}">
        <p14:creationId xmlns:p14="http://schemas.microsoft.com/office/powerpoint/2010/main" val="5839403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D78BA7C-B5F8-476A-8D6E-18F9A2638B8B}" type="slidenum">
              <a:rPr lang="en-US" altLang="en-US" smtClean="0"/>
              <a:pPr/>
              <a:t>43</a:t>
            </a:fld>
            <a:endParaRPr lang="en-US" altLang="en-US"/>
          </a:p>
        </p:txBody>
      </p:sp>
    </p:spTree>
    <p:extLst>
      <p:ext uri="{BB962C8B-B14F-4D97-AF65-F5344CB8AC3E}">
        <p14:creationId xmlns:p14="http://schemas.microsoft.com/office/powerpoint/2010/main" val="8549321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D78BA7C-B5F8-476A-8D6E-18F9A2638B8B}" type="slidenum">
              <a:rPr lang="en-US" altLang="en-US" smtClean="0"/>
              <a:pPr/>
              <a:t>46</a:t>
            </a:fld>
            <a:endParaRPr lang="en-US" altLang="en-US"/>
          </a:p>
        </p:txBody>
      </p:sp>
    </p:spTree>
    <p:extLst>
      <p:ext uri="{BB962C8B-B14F-4D97-AF65-F5344CB8AC3E}">
        <p14:creationId xmlns:p14="http://schemas.microsoft.com/office/powerpoint/2010/main" val="28472457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D78BA7C-B5F8-476A-8D6E-18F9A2638B8B}" type="slidenum">
              <a:rPr lang="en-US" altLang="en-US" smtClean="0"/>
              <a:pPr/>
              <a:t>47</a:t>
            </a:fld>
            <a:endParaRPr lang="en-US" altLang="en-US"/>
          </a:p>
        </p:txBody>
      </p:sp>
    </p:spTree>
    <p:extLst>
      <p:ext uri="{BB962C8B-B14F-4D97-AF65-F5344CB8AC3E}">
        <p14:creationId xmlns:p14="http://schemas.microsoft.com/office/powerpoint/2010/main" val="14661784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D78BA7C-B5F8-476A-8D6E-18F9A2638B8B}" type="slidenum">
              <a:rPr lang="en-US" altLang="en-US" smtClean="0"/>
              <a:pPr/>
              <a:t>48</a:t>
            </a:fld>
            <a:endParaRPr lang="en-US" altLang="en-US"/>
          </a:p>
        </p:txBody>
      </p:sp>
    </p:spTree>
    <p:extLst>
      <p:ext uri="{BB962C8B-B14F-4D97-AF65-F5344CB8AC3E}">
        <p14:creationId xmlns:p14="http://schemas.microsoft.com/office/powerpoint/2010/main" val="37902520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D78BA7C-B5F8-476A-8D6E-18F9A2638B8B}" type="slidenum">
              <a:rPr lang="en-US" altLang="en-US" smtClean="0"/>
              <a:pPr/>
              <a:t>49</a:t>
            </a:fld>
            <a:endParaRPr lang="en-US" altLang="en-US"/>
          </a:p>
        </p:txBody>
      </p:sp>
    </p:spTree>
    <p:extLst>
      <p:ext uri="{BB962C8B-B14F-4D97-AF65-F5344CB8AC3E}">
        <p14:creationId xmlns:p14="http://schemas.microsoft.com/office/powerpoint/2010/main" val="20670029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D78BA7C-B5F8-476A-8D6E-18F9A2638B8B}" type="slidenum">
              <a:rPr lang="en-US" altLang="en-US" smtClean="0"/>
              <a:pPr/>
              <a:t>50</a:t>
            </a:fld>
            <a:endParaRPr lang="en-US" altLang="en-US"/>
          </a:p>
        </p:txBody>
      </p:sp>
    </p:spTree>
    <p:extLst>
      <p:ext uri="{BB962C8B-B14F-4D97-AF65-F5344CB8AC3E}">
        <p14:creationId xmlns:p14="http://schemas.microsoft.com/office/powerpoint/2010/main" val="39852417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D78BA7C-B5F8-476A-8D6E-18F9A2638B8B}" type="slidenum">
              <a:rPr lang="en-US" altLang="en-US" smtClean="0"/>
              <a:pPr/>
              <a:t>51</a:t>
            </a:fld>
            <a:endParaRPr lang="en-US" altLang="en-US"/>
          </a:p>
        </p:txBody>
      </p:sp>
    </p:spTree>
    <p:extLst>
      <p:ext uri="{BB962C8B-B14F-4D97-AF65-F5344CB8AC3E}">
        <p14:creationId xmlns:p14="http://schemas.microsoft.com/office/powerpoint/2010/main" val="2171244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D78BA7C-B5F8-476A-8D6E-18F9A2638B8B}" type="slidenum">
              <a:rPr lang="en-US" altLang="en-US" smtClean="0"/>
              <a:pPr/>
              <a:t>4</a:t>
            </a:fld>
            <a:endParaRPr lang="en-US" altLang="en-US"/>
          </a:p>
        </p:txBody>
      </p:sp>
    </p:spTree>
    <p:extLst>
      <p:ext uri="{BB962C8B-B14F-4D97-AF65-F5344CB8AC3E}">
        <p14:creationId xmlns:p14="http://schemas.microsoft.com/office/powerpoint/2010/main" val="4616066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D78BA7C-B5F8-476A-8D6E-18F9A2638B8B}" type="slidenum">
              <a:rPr lang="en-US" altLang="en-US" smtClean="0"/>
              <a:pPr/>
              <a:t>52</a:t>
            </a:fld>
            <a:endParaRPr lang="en-US" altLang="en-US"/>
          </a:p>
        </p:txBody>
      </p:sp>
    </p:spTree>
    <p:extLst>
      <p:ext uri="{BB962C8B-B14F-4D97-AF65-F5344CB8AC3E}">
        <p14:creationId xmlns:p14="http://schemas.microsoft.com/office/powerpoint/2010/main" val="1585520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D78BA7C-B5F8-476A-8D6E-18F9A2638B8B}" type="slidenum">
              <a:rPr lang="en-US" altLang="en-US" smtClean="0"/>
              <a:pPr/>
              <a:t>53</a:t>
            </a:fld>
            <a:endParaRPr lang="en-US" altLang="en-US"/>
          </a:p>
        </p:txBody>
      </p:sp>
    </p:spTree>
    <p:extLst>
      <p:ext uri="{BB962C8B-B14F-4D97-AF65-F5344CB8AC3E}">
        <p14:creationId xmlns:p14="http://schemas.microsoft.com/office/powerpoint/2010/main" val="24286157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D78BA7C-B5F8-476A-8D6E-18F9A2638B8B}" type="slidenum">
              <a:rPr lang="en-US" altLang="en-US" smtClean="0"/>
              <a:pPr/>
              <a:t>54</a:t>
            </a:fld>
            <a:endParaRPr lang="en-US" altLang="en-US"/>
          </a:p>
        </p:txBody>
      </p:sp>
    </p:spTree>
    <p:extLst>
      <p:ext uri="{BB962C8B-B14F-4D97-AF65-F5344CB8AC3E}">
        <p14:creationId xmlns:p14="http://schemas.microsoft.com/office/powerpoint/2010/main" val="18893502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D78BA7C-B5F8-476A-8D6E-18F9A2638B8B}" type="slidenum">
              <a:rPr lang="en-US" altLang="en-US" smtClean="0"/>
              <a:pPr/>
              <a:t>55</a:t>
            </a:fld>
            <a:endParaRPr lang="en-US" altLang="en-US"/>
          </a:p>
        </p:txBody>
      </p:sp>
    </p:spTree>
    <p:extLst>
      <p:ext uri="{BB962C8B-B14F-4D97-AF65-F5344CB8AC3E}">
        <p14:creationId xmlns:p14="http://schemas.microsoft.com/office/powerpoint/2010/main" val="42774389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D78BA7C-B5F8-476A-8D6E-18F9A2638B8B}" type="slidenum">
              <a:rPr lang="en-US" altLang="en-US" smtClean="0"/>
              <a:pPr/>
              <a:t>56</a:t>
            </a:fld>
            <a:endParaRPr lang="en-US" altLang="en-US"/>
          </a:p>
        </p:txBody>
      </p:sp>
    </p:spTree>
    <p:extLst>
      <p:ext uri="{BB962C8B-B14F-4D97-AF65-F5344CB8AC3E}">
        <p14:creationId xmlns:p14="http://schemas.microsoft.com/office/powerpoint/2010/main" val="40767330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D78BA7C-B5F8-476A-8D6E-18F9A2638B8B}" type="slidenum">
              <a:rPr lang="en-US" altLang="en-US" smtClean="0"/>
              <a:pPr/>
              <a:t>57</a:t>
            </a:fld>
            <a:endParaRPr lang="en-US" altLang="en-US"/>
          </a:p>
        </p:txBody>
      </p:sp>
    </p:spTree>
    <p:extLst>
      <p:ext uri="{BB962C8B-B14F-4D97-AF65-F5344CB8AC3E}">
        <p14:creationId xmlns:p14="http://schemas.microsoft.com/office/powerpoint/2010/main" val="10883262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1225"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itchFamily="28"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1225"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itchFamily="2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1225" rtl="0" eaLnBrk="1" fontAlgn="base" latinLnBrk="0" hangingPunct="1">
              <a:lnSpc>
                <a:spcPct val="100000"/>
              </a:lnSpc>
              <a:spcBef>
                <a:spcPct val="0"/>
              </a:spcBef>
              <a:spcAft>
                <a:spcPct val="0"/>
              </a:spcAft>
              <a:buClrTx/>
              <a:buSzTx/>
              <a:buFontTx/>
              <a:buNone/>
              <a:tabLst/>
              <a:defRPr/>
            </a:pPr>
            <a:fld id="{DD78BA7C-B5F8-476A-8D6E-18F9A2638B8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1225"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5550312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D78BA7C-B5F8-476A-8D6E-18F9A2638B8B}" type="slidenum">
              <a:rPr lang="en-US" altLang="en-US" smtClean="0"/>
              <a:pPr/>
              <a:t>59</a:t>
            </a:fld>
            <a:endParaRPr lang="en-US" altLang="en-US"/>
          </a:p>
        </p:txBody>
      </p:sp>
    </p:spTree>
    <p:extLst>
      <p:ext uri="{BB962C8B-B14F-4D97-AF65-F5344CB8AC3E}">
        <p14:creationId xmlns:p14="http://schemas.microsoft.com/office/powerpoint/2010/main" val="3703846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D78BA7C-B5F8-476A-8D6E-18F9A2638B8B}" type="slidenum">
              <a:rPr lang="en-US" altLang="en-US" smtClean="0"/>
              <a:pPr/>
              <a:t>60</a:t>
            </a:fld>
            <a:endParaRPr lang="en-US" altLang="en-US"/>
          </a:p>
        </p:txBody>
      </p:sp>
    </p:spTree>
    <p:extLst>
      <p:ext uri="{BB962C8B-B14F-4D97-AF65-F5344CB8AC3E}">
        <p14:creationId xmlns:p14="http://schemas.microsoft.com/office/powerpoint/2010/main" val="12622984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D78BA7C-B5F8-476A-8D6E-18F9A2638B8B}" type="slidenum">
              <a:rPr lang="en-US" altLang="en-US" smtClean="0"/>
              <a:pPr/>
              <a:t>61</a:t>
            </a:fld>
            <a:endParaRPr lang="en-US" altLang="en-US"/>
          </a:p>
        </p:txBody>
      </p:sp>
    </p:spTree>
    <p:extLst>
      <p:ext uri="{BB962C8B-B14F-4D97-AF65-F5344CB8AC3E}">
        <p14:creationId xmlns:p14="http://schemas.microsoft.com/office/powerpoint/2010/main" val="4117487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D78BA7C-B5F8-476A-8D6E-18F9A2638B8B}" type="slidenum">
              <a:rPr lang="en-US" altLang="en-US" smtClean="0"/>
              <a:pPr/>
              <a:t>5</a:t>
            </a:fld>
            <a:endParaRPr lang="en-US" altLang="en-US"/>
          </a:p>
        </p:txBody>
      </p:sp>
    </p:spTree>
    <p:extLst>
      <p:ext uri="{BB962C8B-B14F-4D97-AF65-F5344CB8AC3E}">
        <p14:creationId xmlns:p14="http://schemas.microsoft.com/office/powerpoint/2010/main" val="36393591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D78BA7C-B5F8-476A-8D6E-18F9A2638B8B}" type="slidenum">
              <a:rPr lang="en-US" altLang="en-US" smtClean="0"/>
              <a:pPr/>
              <a:t>62</a:t>
            </a:fld>
            <a:endParaRPr lang="en-US" altLang="en-US"/>
          </a:p>
        </p:txBody>
      </p:sp>
    </p:spTree>
    <p:extLst>
      <p:ext uri="{BB962C8B-B14F-4D97-AF65-F5344CB8AC3E}">
        <p14:creationId xmlns:p14="http://schemas.microsoft.com/office/powerpoint/2010/main" val="28314459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D78BA7C-B5F8-476A-8D6E-18F9A2638B8B}" type="slidenum">
              <a:rPr lang="en-US" altLang="en-US" smtClean="0"/>
              <a:pPr/>
              <a:t>63</a:t>
            </a:fld>
            <a:endParaRPr lang="en-US" altLang="en-US"/>
          </a:p>
        </p:txBody>
      </p:sp>
    </p:spTree>
    <p:extLst>
      <p:ext uri="{BB962C8B-B14F-4D97-AF65-F5344CB8AC3E}">
        <p14:creationId xmlns:p14="http://schemas.microsoft.com/office/powerpoint/2010/main" val="15475081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D78BA7C-B5F8-476A-8D6E-18F9A2638B8B}" type="slidenum">
              <a:rPr lang="en-US" altLang="en-US" smtClean="0"/>
              <a:pPr/>
              <a:t>64</a:t>
            </a:fld>
            <a:endParaRPr lang="en-US" altLang="en-US"/>
          </a:p>
        </p:txBody>
      </p:sp>
    </p:spTree>
    <p:extLst>
      <p:ext uri="{BB962C8B-B14F-4D97-AF65-F5344CB8AC3E}">
        <p14:creationId xmlns:p14="http://schemas.microsoft.com/office/powerpoint/2010/main" val="18809039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D78BA7C-B5F8-476A-8D6E-18F9A2638B8B}" type="slidenum">
              <a:rPr lang="en-US" altLang="en-US" smtClean="0"/>
              <a:pPr/>
              <a:t>65</a:t>
            </a:fld>
            <a:endParaRPr lang="en-US" altLang="en-US"/>
          </a:p>
        </p:txBody>
      </p:sp>
    </p:spTree>
    <p:extLst>
      <p:ext uri="{BB962C8B-B14F-4D97-AF65-F5344CB8AC3E}">
        <p14:creationId xmlns:p14="http://schemas.microsoft.com/office/powerpoint/2010/main" val="5885083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D78BA7C-B5F8-476A-8D6E-18F9A2638B8B}" type="slidenum">
              <a:rPr lang="en-US" altLang="en-US" smtClean="0"/>
              <a:pPr/>
              <a:t>66</a:t>
            </a:fld>
            <a:endParaRPr lang="en-US" altLang="en-US"/>
          </a:p>
        </p:txBody>
      </p:sp>
    </p:spTree>
    <p:extLst>
      <p:ext uri="{BB962C8B-B14F-4D97-AF65-F5344CB8AC3E}">
        <p14:creationId xmlns:p14="http://schemas.microsoft.com/office/powerpoint/2010/main" val="39802501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D78BA7C-B5F8-476A-8D6E-18F9A2638B8B}" type="slidenum">
              <a:rPr lang="en-US" altLang="en-US" smtClean="0"/>
              <a:pPr/>
              <a:t>67</a:t>
            </a:fld>
            <a:endParaRPr lang="en-US" altLang="en-US"/>
          </a:p>
        </p:txBody>
      </p:sp>
    </p:spTree>
    <p:extLst>
      <p:ext uri="{BB962C8B-B14F-4D97-AF65-F5344CB8AC3E}">
        <p14:creationId xmlns:p14="http://schemas.microsoft.com/office/powerpoint/2010/main" val="22200125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D78BA7C-B5F8-476A-8D6E-18F9A2638B8B}" type="slidenum">
              <a:rPr lang="en-US" altLang="en-US" smtClean="0"/>
              <a:pPr/>
              <a:t>68</a:t>
            </a:fld>
            <a:endParaRPr lang="en-US" altLang="en-US"/>
          </a:p>
        </p:txBody>
      </p:sp>
    </p:spTree>
    <p:extLst>
      <p:ext uri="{BB962C8B-B14F-4D97-AF65-F5344CB8AC3E}">
        <p14:creationId xmlns:p14="http://schemas.microsoft.com/office/powerpoint/2010/main" val="17110320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D78BA7C-B5F8-476A-8D6E-18F9A2638B8B}" type="slidenum">
              <a:rPr lang="en-US" altLang="en-US" smtClean="0"/>
              <a:pPr/>
              <a:t>69</a:t>
            </a:fld>
            <a:endParaRPr lang="en-US" altLang="en-US"/>
          </a:p>
        </p:txBody>
      </p:sp>
    </p:spTree>
    <p:extLst>
      <p:ext uri="{BB962C8B-B14F-4D97-AF65-F5344CB8AC3E}">
        <p14:creationId xmlns:p14="http://schemas.microsoft.com/office/powerpoint/2010/main" val="42093091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D78BA7C-B5F8-476A-8D6E-18F9A2638B8B}" type="slidenum">
              <a:rPr lang="en-US" altLang="en-US" smtClean="0"/>
              <a:pPr/>
              <a:t>70</a:t>
            </a:fld>
            <a:endParaRPr lang="en-US" altLang="en-US"/>
          </a:p>
        </p:txBody>
      </p:sp>
    </p:spTree>
    <p:extLst>
      <p:ext uri="{BB962C8B-B14F-4D97-AF65-F5344CB8AC3E}">
        <p14:creationId xmlns:p14="http://schemas.microsoft.com/office/powerpoint/2010/main" val="2906258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D78BA7C-B5F8-476A-8D6E-18F9A2638B8B}" type="slidenum">
              <a:rPr lang="en-US" altLang="en-US" smtClean="0"/>
              <a:pPr/>
              <a:t>6</a:t>
            </a:fld>
            <a:endParaRPr lang="en-US" altLang="en-US"/>
          </a:p>
        </p:txBody>
      </p:sp>
    </p:spTree>
    <p:extLst>
      <p:ext uri="{BB962C8B-B14F-4D97-AF65-F5344CB8AC3E}">
        <p14:creationId xmlns:p14="http://schemas.microsoft.com/office/powerpoint/2010/main" val="1161800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xfrm>
            <a:off x="1196975" y="692150"/>
            <a:ext cx="4618038" cy="3463925"/>
          </a:xfrm>
          <a:prstGeom prst="rect">
            <a:avLst/>
          </a:prstGeom>
          <a:ln/>
        </p:spPr>
      </p:sp>
      <p:sp>
        <p:nvSpPr>
          <p:cNvPr id="78851" name="Notes Placeholder 2"/>
          <p:cNvSpPr>
            <a:spLocks noGrp="1"/>
          </p:cNvSpPr>
          <p:nvPr>
            <p:ph type="body" idx="1"/>
          </p:nvPr>
        </p:nvSpPr>
        <p:spPr>
          <a:xfrm>
            <a:off x="701849" y="4387767"/>
            <a:ext cx="5608320" cy="415591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43" tIns="45222" rIns="90443" bIns="45222"/>
          <a:lstStyle/>
          <a:p>
            <a:pPr eaLnBrk="1" hangingPunct="1"/>
            <a:endParaRPr lang="en-US" altLang="en-US" dirty="0"/>
          </a:p>
        </p:txBody>
      </p:sp>
      <p:sp>
        <p:nvSpPr>
          <p:cNvPr id="78852" name="Slide Number Placeholder 3"/>
          <p:cNvSpPr>
            <a:spLocks noGrp="1"/>
          </p:cNvSpPr>
          <p:nvPr>
            <p:ph type="sldNum" sz="quarter" idx="5"/>
          </p:nvPr>
        </p:nvSpPr>
        <p:spPr>
          <a:xfrm>
            <a:off x="3970134" y="8772378"/>
            <a:ext cx="3038648" cy="4621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43" tIns="45222" rIns="90443" bIns="45222"/>
          <a:lstStyle>
            <a:lvl1pPr defTabSz="901293">
              <a:defRPr sz="2400">
                <a:solidFill>
                  <a:schemeClr val="tx1"/>
                </a:solidFill>
                <a:latin typeface="Arial" pitchFamily="34" charset="0"/>
              </a:defRPr>
            </a:lvl1pPr>
            <a:lvl2pPr marL="734852" indent="-282635" defTabSz="901293">
              <a:defRPr sz="2400">
                <a:solidFill>
                  <a:schemeClr val="tx1"/>
                </a:solidFill>
                <a:latin typeface="Arial" pitchFamily="34" charset="0"/>
              </a:defRPr>
            </a:lvl2pPr>
            <a:lvl3pPr marL="1130541" indent="-226108" defTabSz="901293">
              <a:defRPr sz="2400">
                <a:solidFill>
                  <a:schemeClr val="tx1"/>
                </a:solidFill>
                <a:latin typeface="Arial" pitchFamily="34" charset="0"/>
              </a:defRPr>
            </a:lvl3pPr>
            <a:lvl4pPr marL="1582758" indent="-226108" defTabSz="901293">
              <a:defRPr sz="2400">
                <a:solidFill>
                  <a:schemeClr val="tx1"/>
                </a:solidFill>
                <a:latin typeface="Arial" pitchFamily="34" charset="0"/>
              </a:defRPr>
            </a:lvl4pPr>
            <a:lvl5pPr marL="2034974" indent="-226108" defTabSz="901293">
              <a:defRPr sz="2400">
                <a:solidFill>
                  <a:schemeClr val="tx1"/>
                </a:solidFill>
                <a:latin typeface="Arial" pitchFamily="34" charset="0"/>
              </a:defRPr>
            </a:lvl5pPr>
            <a:lvl6pPr marL="2487191" indent="-226108" defTabSz="901293" eaLnBrk="0" fontAlgn="base" hangingPunct="0">
              <a:spcBef>
                <a:spcPct val="0"/>
              </a:spcBef>
              <a:spcAft>
                <a:spcPct val="0"/>
              </a:spcAft>
              <a:defRPr sz="2400">
                <a:solidFill>
                  <a:schemeClr val="tx1"/>
                </a:solidFill>
                <a:latin typeface="Arial" pitchFamily="34" charset="0"/>
              </a:defRPr>
            </a:lvl6pPr>
            <a:lvl7pPr marL="2939407" indent="-226108" defTabSz="901293" eaLnBrk="0" fontAlgn="base" hangingPunct="0">
              <a:spcBef>
                <a:spcPct val="0"/>
              </a:spcBef>
              <a:spcAft>
                <a:spcPct val="0"/>
              </a:spcAft>
              <a:defRPr sz="2400">
                <a:solidFill>
                  <a:schemeClr val="tx1"/>
                </a:solidFill>
                <a:latin typeface="Arial" pitchFamily="34" charset="0"/>
              </a:defRPr>
            </a:lvl7pPr>
            <a:lvl8pPr marL="3391624" indent="-226108" defTabSz="901293" eaLnBrk="0" fontAlgn="base" hangingPunct="0">
              <a:spcBef>
                <a:spcPct val="0"/>
              </a:spcBef>
              <a:spcAft>
                <a:spcPct val="0"/>
              </a:spcAft>
              <a:defRPr sz="2400">
                <a:solidFill>
                  <a:schemeClr val="tx1"/>
                </a:solidFill>
                <a:latin typeface="Arial" pitchFamily="34" charset="0"/>
              </a:defRPr>
            </a:lvl8pPr>
            <a:lvl9pPr marL="3843840" indent="-226108" defTabSz="901293" eaLnBrk="0" fontAlgn="base" hangingPunct="0">
              <a:spcBef>
                <a:spcPct val="0"/>
              </a:spcBef>
              <a:spcAft>
                <a:spcPct val="0"/>
              </a:spcAft>
              <a:defRPr sz="2400">
                <a:solidFill>
                  <a:schemeClr val="tx1"/>
                </a:solidFill>
                <a:latin typeface="Arial" pitchFamily="34" charset="0"/>
              </a:defRPr>
            </a:lvl9pPr>
          </a:lstStyle>
          <a:p>
            <a:fld id="{18209148-6AD2-4C9F-AAB3-59CE7433990C}" type="slidenum">
              <a:rPr lang="en-US" altLang="en-US" sz="1200">
                <a:latin typeface="Times New Roman" pitchFamily="18" charset="0"/>
              </a:rPr>
              <a:pPr/>
              <a:t>7</a:t>
            </a:fld>
            <a:endParaRPr lang="en-US" altLang="en-US" sz="1200" dirty="0">
              <a:latin typeface="Times New Roman" pitchFamily="18" charset="0"/>
            </a:endParaRPr>
          </a:p>
        </p:txBody>
      </p:sp>
    </p:spTree>
    <p:extLst>
      <p:ext uri="{BB962C8B-B14F-4D97-AF65-F5344CB8AC3E}">
        <p14:creationId xmlns:p14="http://schemas.microsoft.com/office/powerpoint/2010/main" val="320097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196975" y="692150"/>
            <a:ext cx="4618038" cy="3463925"/>
          </a:xfrm>
          <a:prstGeom prst="rect">
            <a:avLst/>
          </a:prstGeom>
          <a:ln/>
        </p:spPr>
      </p:sp>
      <p:sp>
        <p:nvSpPr>
          <p:cNvPr id="79875" name="Notes Placeholder 2"/>
          <p:cNvSpPr>
            <a:spLocks noGrp="1"/>
          </p:cNvSpPr>
          <p:nvPr>
            <p:ph type="body" idx="1"/>
          </p:nvPr>
        </p:nvSpPr>
        <p:spPr>
          <a:xfrm>
            <a:off x="701849" y="4387767"/>
            <a:ext cx="5608320" cy="415591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43" tIns="45222" rIns="90443" bIns="45222"/>
          <a:lstStyle/>
          <a:p>
            <a:pPr eaLnBrk="1" hangingPunct="1"/>
            <a:endParaRPr lang="en-US" altLang="en-US" dirty="0"/>
          </a:p>
        </p:txBody>
      </p:sp>
      <p:sp>
        <p:nvSpPr>
          <p:cNvPr id="79876" name="Slide Number Placeholder 3"/>
          <p:cNvSpPr>
            <a:spLocks noGrp="1"/>
          </p:cNvSpPr>
          <p:nvPr>
            <p:ph type="sldNum" sz="quarter" idx="5"/>
          </p:nvPr>
        </p:nvSpPr>
        <p:spPr>
          <a:xfrm>
            <a:off x="3970134" y="8772378"/>
            <a:ext cx="3038648" cy="4621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43" tIns="45222" rIns="90443" bIns="45222"/>
          <a:lstStyle>
            <a:lvl1pPr defTabSz="901293">
              <a:defRPr sz="2400">
                <a:solidFill>
                  <a:schemeClr val="tx1"/>
                </a:solidFill>
                <a:latin typeface="Arial" pitchFamily="34" charset="0"/>
              </a:defRPr>
            </a:lvl1pPr>
            <a:lvl2pPr marL="734852" indent="-282635" defTabSz="901293">
              <a:defRPr sz="2400">
                <a:solidFill>
                  <a:schemeClr val="tx1"/>
                </a:solidFill>
                <a:latin typeface="Arial" pitchFamily="34" charset="0"/>
              </a:defRPr>
            </a:lvl2pPr>
            <a:lvl3pPr marL="1130541" indent="-226108" defTabSz="901293">
              <a:defRPr sz="2400">
                <a:solidFill>
                  <a:schemeClr val="tx1"/>
                </a:solidFill>
                <a:latin typeface="Arial" pitchFamily="34" charset="0"/>
              </a:defRPr>
            </a:lvl3pPr>
            <a:lvl4pPr marL="1582758" indent="-226108" defTabSz="901293">
              <a:defRPr sz="2400">
                <a:solidFill>
                  <a:schemeClr val="tx1"/>
                </a:solidFill>
                <a:latin typeface="Arial" pitchFamily="34" charset="0"/>
              </a:defRPr>
            </a:lvl4pPr>
            <a:lvl5pPr marL="2034974" indent="-226108" defTabSz="901293">
              <a:defRPr sz="2400">
                <a:solidFill>
                  <a:schemeClr val="tx1"/>
                </a:solidFill>
                <a:latin typeface="Arial" pitchFamily="34" charset="0"/>
              </a:defRPr>
            </a:lvl5pPr>
            <a:lvl6pPr marL="2487191" indent="-226108" defTabSz="901293" eaLnBrk="0" fontAlgn="base" hangingPunct="0">
              <a:spcBef>
                <a:spcPct val="0"/>
              </a:spcBef>
              <a:spcAft>
                <a:spcPct val="0"/>
              </a:spcAft>
              <a:defRPr sz="2400">
                <a:solidFill>
                  <a:schemeClr val="tx1"/>
                </a:solidFill>
                <a:latin typeface="Arial" pitchFamily="34" charset="0"/>
              </a:defRPr>
            </a:lvl6pPr>
            <a:lvl7pPr marL="2939407" indent="-226108" defTabSz="901293" eaLnBrk="0" fontAlgn="base" hangingPunct="0">
              <a:spcBef>
                <a:spcPct val="0"/>
              </a:spcBef>
              <a:spcAft>
                <a:spcPct val="0"/>
              </a:spcAft>
              <a:defRPr sz="2400">
                <a:solidFill>
                  <a:schemeClr val="tx1"/>
                </a:solidFill>
                <a:latin typeface="Arial" pitchFamily="34" charset="0"/>
              </a:defRPr>
            </a:lvl7pPr>
            <a:lvl8pPr marL="3391624" indent="-226108" defTabSz="901293" eaLnBrk="0" fontAlgn="base" hangingPunct="0">
              <a:spcBef>
                <a:spcPct val="0"/>
              </a:spcBef>
              <a:spcAft>
                <a:spcPct val="0"/>
              </a:spcAft>
              <a:defRPr sz="2400">
                <a:solidFill>
                  <a:schemeClr val="tx1"/>
                </a:solidFill>
                <a:latin typeface="Arial" pitchFamily="34" charset="0"/>
              </a:defRPr>
            </a:lvl8pPr>
            <a:lvl9pPr marL="3843840" indent="-226108" defTabSz="901293" eaLnBrk="0" fontAlgn="base" hangingPunct="0">
              <a:spcBef>
                <a:spcPct val="0"/>
              </a:spcBef>
              <a:spcAft>
                <a:spcPct val="0"/>
              </a:spcAft>
              <a:defRPr sz="2400">
                <a:solidFill>
                  <a:schemeClr val="tx1"/>
                </a:solidFill>
                <a:latin typeface="Arial" pitchFamily="34" charset="0"/>
              </a:defRPr>
            </a:lvl9pPr>
          </a:lstStyle>
          <a:p>
            <a:fld id="{5EAE4428-FB7E-4DB0-AC66-1D200512E06D}" type="slidenum">
              <a:rPr lang="en-US" altLang="en-US" sz="1200">
                <a:latin typeface="Times New Roman" pitchFamily="18" charset="0"/>
              </a:rPr>
              <a:pPr/>
              <a:t>8</a:t>
            </a:fld>
            <a:endParaRPr lang="en-US" altLang="en-US" sz="1200" dirty="0">
              <a:latin typeface="Times New Roman" pitchFamily="18" charset="0"/>
            </a:endParaRPr>
          </a:p>
        </p:txBody>
      </p:sp>
    </p:spTree>
    <p:extLst>
      <p:ext uri="{BB962C8B-B14F-4D97-AF65-F5344CB8AC3E}">
        <p14:creationId xmlns:p14="http://schemas.microsoft.com/office/powerpoint/2010/main" val="1366429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sson Objectiv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0316EBF-5E8C-45DB-B6D2-B4C2C3A0DAC4}"/>
              </a:ext>
            </a:extLst>
          </p:cNvPr>
          <p:cNvSpPr>
            <a:spLocks noGrp="1"/>
          </p:cNvSpPr>
          <p:nvPr>
            <p:ph type="sldNum" sz="quarter" idx="10"/>
          </p:nvPr>
        </p:nvSpPr>
        <p:spPr/>
        <p:txBody>
          <a:bodyPr/>
          <a:lstStyle>
            <a:lvl1pPr>
              <a:defRPr b="0"/>
            </a:lvl1pPr>
          </a:lstStyle>
          <a:p>
            <a:pPr marL="0" indent="0">
              <a:buFont typeface="+mj-lt"/>
              <a:buNone/>
            </a:pPr>
            <a:fld id="{F2BD9D44-EC01-4E71-8CAE-9F9624182C03}" type="slidenum">
              <a:rPr lang="en-US" altLang="en-US" smtClean="0">
                <a:solidFill>
                  <a:srgbClr val="FFFFFF"/>
                </a:solidFill>
              </a:rPr>
              <a:pPr marL="0" indent="0">
                <a:buFont typeface="+mj-lt"/>
                <a:buNone/>
              </a:pPr>
              <a:t>‹#›</a:t>
            </a:fld>
            <a:endParaRPr lang="en-US" dirty="0"/>
          </a:p>
        </p:txBody>
      </p:sp>
      <p:sp>
        <p:nvSpPr>
          <p:cNvPr id="4" name="Rectangle 3">
            <a:extLst>
              <a:ext uri="{FF2B5EF4-FFF2-40B4-BE49-F238E27FC236}">
                <a16:creationId xmlns:a16="http://schemas.microsoft.com/office/drawing/2014/main" id="{87EEFEF2-751E-4C1D-ABC6-CC37EA0FF616}"/>
              </a:ext>
            </a:extLst>
          </p:cNvPr>
          <p:cNvSpPr>
            <a:spLocks noChangeArrowheads="1"/>
          </p:cNvSpPr>
          <p:nvPr userDrawn="1"/>
        </p:nvSpPr>
        <p:spPr bwMode="auto">
          <a:xfrm>
            <a:off x="428625" y="295345"/>
            <a:ext cx="64299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4000" b="1" kern="1200" dirty="0">
                <a:solidFill>
                  <a:srgbClr val="002060"/>
                </a:solidFill>
                <a:effectLst/>
                <a:latin typeface="Arial" panose="020B0604020202020204" pitchFamily="34" charset="0"/>
                <a:ea typeface="+mn-ea"/>
                <a:cs typeface="+mn-cs"/>
              </a:rPr>
              <a:t>Lesson Objectives</a:t>
            </a:r>
          </a:p>
        </p:txBody>
      </p:sp>
      <p:sp>
        <p:nvSpPr>
          <p:cNvPr id="5" name="Rectangle 4">
            <a:extLst>
              <a:ext uri="{FF2B5EF4-FFF2-40B4-BE49-F238E27FC236}">
                <a16:creationId xmlns:a16="http://schemas.microsoft.com/office/drawing/2014/main" id="{4FE3D82B-93D6-4BE1-8B9B-453268257D23}"/>
              </a:ext>
            </a:extLst>
          </p:cNvPr>
          <p:cNvSpPr>
            <a:spLocks noChangeArrowheads="1"/>
          </p:cNvSpPr>
          <p:nvPr userDrawn="1"/>
        </p:nvSpPr>
        <p:spPr bwMode="auto">
          <a:xfrm>
            <a:off x="428625" y="1215221"/>
            <a:ext cx="808672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800" b="1" dirty="0"/>
              <a:t>At the end of this lesson, you will be able to identify procedures for:</a:t>
            </a:r>
            <a:r>
              <a:rPr lang="en-US" sz="2800" b="0" i="1" dirty="0"/>
              <a:t> </a:t>
            </a:r>
            <a:endParaRPr lang="en-US" sz="2800" b="0" i="1" kern="1200" dirty="0">
              <a:solidFill>
                <a:srgbClr val="002060"/>
              </a:solidFill>
              <a:effectLst/>
              <a:latin typeface="Arial" panose="020B0604020202020204" pitchFamily="34" charset="0"/>
              <a:ea typeface="+mn-ea"/>
              <a:cs typeface="+mn-cs"/>
            </a:endParaRPr>
          </a:p>
        </p:txBody>
      </p:sp>
      <p:sp>
        <p:nvSpPr>
          <p:cNvPr id="7" name="Text Placeholder 6">
            <a:extLst>
              <a:ext uri="{FF2B5EF4-FFF2-40B4-BE49-F238E27FC236}">
                <a16:creationId xmlns:a16="http://schemas.microsoft.com/office/drawing/2014/main" id="{336594CA-AD94-4D81-8AB0-408C536E5695}"/>
              </a:ext>
            </a:extLst>
          </p:cNvPr>
          <p:cNvSpPr>
            <a:spLocks noGrp="1"/>
          </p:cNvSpPr>
          <p:nvPr>
            <p:ph type="body" sz="quarter" idx="11" hasCustomPrompt="1"/>
          </p:nvPr>
        </p:nvSpPr>
        <p:spPr>
          <a:xfrm>
            <a:off x="542924" y="2295374"/>
            <a:ext cx="7972425" cy="2608262"/>
          </a:xfrm>
        </p:spPr>
        <p:txBody>
          <a:bodyPr/>
          <a:lstStyle>
            <a:lvl1pPr>
              <a:defRPr b="0"/>
            </a:lvl1pPr>
          </a:lstStyle>
          <a:p>
            <a:pPr lvl="0"/>
            <a:r>
              <a:rPr lang="en-US" dirty="0"/>
              <a:t>Creating a trial plan</a:t>
            </a:r>
          </a:p>
          <a:p>
            <a:pPr lvl="0"/>
            <a:r>
              <a:rPr lang="en-US" dirty="0"/>
              <a:t>Resubmitting an invalid trial plan</a:t>
            </a:r>
          </a:p>
          <a:p>
            <a:pPr lvl="0"/>
            <a:r>
              <a:rPr lang="en-US" dirty="0"/>
              <a:t>Sending an amendment</a:t>
            </a:r>
          </a:p>
          <a:p>
            <a:pPr lvl="0"/>
            <a:r>
              <a:rPr lang="en-US" dirty="0"/>
              <a:t>Sending an interim altitude</a:t>
            </a:r>
          </a:p>
          <a:p>
            <a:pPr lvl="0"/>
            <a:r>
              <a:rPr lang="en-US" dirty="0"/>
              <a:t>Graphic trial planning</a:t>
            </a:r>
          </a:p>
          <a:p>
            <a:pPr lvl="0"/>
            <a:endParaRPr lang="en-US" dirty="0"/>
          </a:p>
        </p:txBody>
      </p:sp>
    </p:spTree>
    <p:extLst>
      <p:ext uri="{BB962C8B-B14F-4D97-AF65-F5344CB8AC3E}">
        <p14:creationId xmlns:p14="http://schemas.microsoft.com/office/powerpoint/2010/main" val="1032886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38AB209-66B6-4297-82AE-4BE76D91AB84}"/>
              </a:ext>
            </a:extLst>
          </p:cNvPr>
          <p:cNvSpPr>
            <a:spLocks noGrp="1"/>
          </p:cNvSpPr>
          <p:nvPr>
            <p:ph type="body" sz="quarter" idx="11"/>
          </p:nvPr>
        </p:nvSpPr>
        <p:spPr/>
        <p:txBody>
          <a:bodyPr/>
          <a:lstStyle>
            <a:lvl3pPr marL="960120" indent="-274320">
              <a:buFont typeface="Wingdings" panose="05000000000000000000" pitchFamily="2" charset="2"/>
              <a:buChar char="Ø"/>
              <a:defRPr/>
            </a:lvl3pPr>
            <a:lvl4pPr marL="1600200" indent="-228600">
              <a:buFont typeface="Courier New" panose="02070309020205020404" pitchFamily="49" charset="0"/>
              <a:buChar char="o"/>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7A65DADD-9D08-4884-931F-B83ED03CFAB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B1CAF-AFEF-4B53-8217-D2B173A086E6}"/>
              </a:ext>
            </a:extLst>
          </p:cNvPr>
          <p:cNvSpPr>
            <a:spLocks noGrp="1"/>
          </p:cNvSpPr>
          <p:nvPr>
            <p:ph type="sldNum" sz="quarter" idx="10"/>
          </p:nvPr>
        </p:nvSpPr>
        <p:spPr/>
        <p:txBody>
          <a:bodyPr/>
          <a:lstStyle>
            <a:lvl1pPr>
              <a:defRPr b="0"/>
            </a:lvl1pPr>
          </a:lstStyle>
          <a:p>
            <a:pPr marL="0" indent="0">
              <a:buFont typeface="+mj-lt"/>
              <a:buNone/>
            </a:pPr>
            <a:fld id="{F2BD9D44-EC01-4E71-8CAE-9F9624182C03}" type="slidenum">
              <a:rPr lang="en-US" altLang="en-US" smtClean="0">
                <a:solidFill>
                  <a:srgbClr val="FFFFFF"/>
                </a:solidFill>
              </a:rPr>
              <a:pPr marL="0" indent="0">
                <a:buFont typeface="+mj-lt"/>
                <a:buNone/>
              </a:pPr>
              <a:t>‹#›</a:t>
            </a:fld>
            <a:endParaRPr lang="en-US" dirty="0"/>
          </a:p>
        </p:txBody>
      </p:sp>
    </p:spTree>
    <p:extLst>
      <p:ext uri="{BB962C8B-B14F-4D97-AF65-F5344CB8AC3E}">
        <p14:creationId xmlns:p14="http://schemas.microsoft.com/office/powerpoint/2010/main" val="1031986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C834C1-2ACF-44AF-8EBA-8AFF781C25B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937"/>
          <a:stretch>
            <a:fillRect/>
          </a:stretch>
        </p:blipFill>
        <p:spPr bwMode="auto">
          <a:xfrm>
            <a:off x="0" y="0"/>
            <a:ext cx="9144000" cy="604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0F0BBCF-3CE9-4BB6-B6F8-65E6280B75AB}"/>
              </a:ext>
            </a:extLst>
          </p:cNvPr>
          <p:cNvSpPr>
            <a:spLocks noGrp="1"/>
          </p:cNvSpPr>
          <p:nvPr>
            <p:ph type="title" hasCustomPrompt="1"/>
          </p:nvPr>
        </p:nvSpPr>
        <p:spPr/>
        <p:txBody>
          <a:bodyPr/>
          <a:lstStyle>
            <a:lvl1pPr>
              <a:defRPr>
                <a:solidFill>
                  <a:schemeClr val="bg1"/>
                </a:solidFill>
              </a:defRPr>
            </a:lvl1pPr>
          </a:lstStyle>
          <a:p>
            <a:r>
              <a:rPr lang="en-US" dirty="0"/>
              <a:t>The End</a:t>
            </a:r>
          </a:p>
        </p:txBody>
      </p:sp>
      <p:sp>
        <p:nvSpPr>
          <p:cNvPr id="3" name="Slide Number Placeholder 2">
            <a:extLst>
              <a:ext uri="{FF2B5EF4-FFF2-40B4-BE49-F238E27FC236}">
                <a16:creationId xmlns:a16="http://schemas.microsoft.com/office/drawing/2014/main" id="{14067759-6497-4226-BBD0-35CDE076EB56}"/>
              </a:ext>
            </a:extLst>
          </p:cNvPr>
          <p:cNvSpPr>
            <a:spLocks noGrp="1"/>
          </p:cNvSpPr>
          <p:nvPr>
            <p:ph type="sldNum" sz="quarter" idx="10"/>
          </p:nvPr>
        </p:nvSpPr>
        <p:spPr/>
        <p:txBody>
          <a:bodyPr/>
          <a:lstStyle>
            <a:lvl1pPr>
              <a:defRPr b="0"/>
            </a:lvl1pPr>
          </a:lstStyle>
          <a:p>
            <a:pPr marL="0" indent="0">
              <a:buFont typeface="+mj-lt"/>
              <a:buNone/>
            </a:pPr>
            <a:fld id="{F2BD9D44-EC01-4E71-8CAE-9F9624182C03}" type="slidenum">
              <a:rPr lang="en-US" altLang="en-US" smtClean="0">
                <a:solidFill>
                  <a:srgbClr val="FFFFFF"/>
                </a:solidFill>
              </a:rPr>
              <a:pPr marL="0" indent="0">
                <a:buFont typeface="+mj-lt"/>
                <a:buNone/>
              </a:pPr>
              <a:t>‹#›</a:t>
            </a:fld>
            <a:endParaRPr lang="en-US" dirty="0"/>
          </a:p>
        </p:txBody>
      </p:sp>
    </p:spTree>
    <p:extLst>
      <p:ext uri="{BB962C8B-B14F-4D97-AF65-F5344CB8AC3E}">
        <p14:creationId xmlns:p14="http://schemas.microsoft.com/office/powerpoint/2010/main" val="3199743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9088" y="277504"/>
            <a:ext cx="8504237" cy="533400"/>
          </a:xfrm>
        </p:spPr>
        <p:txBody>
          <a:bodyPr anchor="t">
            <a:noAutofit/>
          </a:bodyPr>
          <a:lstStyle>
            <a:lvl1pPr>
              <a:defRPr sz="3200">
                <a:solidFill>
                  <a:srgbClr val="122039"/>
                </a:solidFill>
              </a:defRPr>
            </a:lvl1pPr>
          </a:lstStyle>
          <a:p>
            <a:r>
              <a:rPr lang="en-US"/>
              <a:t>Click to edit Master title style</a:t>
            </a:r>
            <a:endParaRPr lang="en-US" dirty="0"/>
          </a:p>
        </p:txBody>
      </p:sp>
      <p:sp>
        <p:nvSpPr>
          <p:cNvPr id="3" name="Content Placeholder 2"/>
          <p:cNvSpPr>
            <a:spLocks noGrp="1"/>
          </p:cNvSpPr>
          <p:nvPr>
            <p:ph idx="1"/>
          </p:nvPr>
        </p:nvSpPr>
        <p:spPr>
          <a:xfrm>
            <a:off x="319088" y="990600"/>
            <a:ext cx="8504237" cy="4948237"/>
          </a:xfrm>
        </p:spPr>
        <p:txBody>
          <a:bodyPr>
            <a:normAutofit/>
          </a:bodyPr>
          <a:lstStyle>
            <a:lvl1pPr marL="230188" indent="-230188">
              <a:buClr>
                <a:srgbClr val="565C7A"/>
              </a:buClr>
              <a:buFont typeface="Arial" pitchFamily="34" charset="0"/>
              <a:buChar char="•"/>
              <a:defRPr sz="2400">
                <a:solidFill>
                  <a:schemeClr val="accent4">
                    <a:lumMod val="50000"/>
                  </a:schemeClr>
                </a:solidFill>
              </a:defRPr>
            </a:lvl1pPr>
            <a:lvl2pPr marL="460375" indent="-230188">
              <a:buClr>
                <a:srgbClr val="565C7A"/>
              </a:buClr>
              <a:buSzPct val="100000"/>
              <a:buFont typeface="Arial" pitchFamily="34" charset="0"/>
              <a:buChar char="-"/>
              <a:defRPr sz="2400">
                <a:solidFill>
                  <a:schemeClr val="accent4">
                    <a:lumMod val="50000"/>
                  </a:schemeClr>
                </a:solidFill>
              </a:defRPr>
            </a:lvl2pPr>
            <a:lvl3pPr marL="684213" indent="-223838">
              <a:buSzPct val="100000"/>
              <a:buFont typeface="Wingdings" panose="05000000000000000000" pitchFamily="2" charset="2"/>
              <a:buChar char="Ø"/>
              <a:defRPr sz="2400">
                <a:solidFill>
                  <a:schemeClr val="accent4">
                    <a:lumMod val="50000"/>
                  </a:schemeClr>
                </a:solidFill>
              </a:defRPr>
            </a:lvl3pPr>
            <a:lvl4pPr marL="914400" indent="-230188">
              <a:buSzPct val="100000"/>
              <a:buFont typeface="Arial" pitchFamily="34" charset="0"/>
              <a:buChar char="-"/>
              <a:defRPr sz="2400">
                <a:solidFill>
                  <a:schemeClr val="accent4">
                    <a:lumMod val="50000"/>
                  </a:schemeClr>
                </a:solidFill>
              </a:defRPr>
            </a:lvl4pPr>
            <a:lvl5pPr marL="1144588" indent="-230188">
              <a:buSzPct val="100000"/>
              <a:buFont typeface="Arial" pitchFamily="34" charset="0"/>
              <a:buChar char="-"/>
              <a:defRPr sz="240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19"/>
          <p:cNvSpPr>
            <a:spLocks noGrp="1"/>
          </p:cNvSpPr>
          <p:nvPr>
            <p:ph type="sldNum" sz="quarter" idx="10"/>
          </p:nvPr>
        </p:nvSpPr>
        <p:spPr/>
        <p:txBody>
          <a:bodyPr/>
          <a:lstStyle>
            <a:lvl1pPr>
              <a:defRPr/>
            </a:lvl1pPr>
          </a:lstStyle>
          <a:p>
            <a:pPr>
              <a:defRPr/>
            </a:pPr>
            <a:fld id="{2C94D423-A42A-49AD-BAC4-EACF66275929}" type="slidenum">
              <a:rPr lang="en-US" altLang="en-US"/>
              <a:pPr>
                <a:defRPr/>
              </a:pPr>
              <a:t>‹#›</a:t>
            </a:fld>
            <a:endParaRPr lang="en-US" altLang="en-US" dirty="0"/>
          </a:p>
        </p:txBody>
      </p:sp>
      <p:sp>
        <p:nvSpPr>
          <p:cNvPr id="5" name="Footer Placeholder 20"/>
          <p:cNvSpPr>
            <a:spLocks noGrp="1"/>
          </p:cNvSpPr>
          <p:nvPr>
            <p:ph type="ftr" sz="quarter" idx="11"/>
          </p:nvPr>
        </p:nvSpPr>
        <p:spPr>
          <a:xfrm>
            <a:off x="1651000" y="6443663"/>
            <a:ext cx="5322888" cy="228600"/>
          </a:xfrm>
        </p:spPr>
        <p:txBody>
          <a:bodyPr/>
          <a:lstStyle>
            <a:lvl1pPr algn="l">
              <a:defRPr b="1">
                <a:solidFill>
                  <a:srgbClr val="122039"/>
                </a:solidFill>
              </a:defRPr>
            </a:lvl1pPr>
          </a:lstStyle>
          <a:p>
            <a:pPr>
              <a:defRPr/>
            </a:pPr>
            <a:r>
              <a:rPr lang="en-US"/>
              <a:t>Radar Vectoring, Speed Adjustment, and Scanning for RAs</a:t>
            </a:r>
            <a:endParaRPr lang="en-US" dirty="0"/>
          </a:p>
        </p:txBody>
      </p:sp>
    </p:spTree>
    <p:extLst>
      <p:ext uri="{BB962C8B-B14F-4D97-AF65-F5344CB8AC3E}">
        <p14:creationId xmlns:p14="http://schemas.microsoft.com/office/powerpoint/2010/main" val="2207577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19088" y="277504"/>
            <a:ext cx="8504237" cy="533400"/>
          </a:xfrm>
        </p:spPr>
        <p:txBody>
          <a:bodyPr anchor="t"/>
          <a:lstStyle/>
          <a:p>
            <a:r>
              <a:rPr lang="en-US"/>
              <a:t>Click to edit Master title style</a:t>
            </a:r>
            <a:endParaRPr lang="en-US" dirty="0"/>
          </a:p>
        </p:txBody>
      </p:sp>
      <p:sp>
        <p:nvSpPr>
          <p:cNvPr id="3" name="Slide Number Placeholder 19"/>
          <p:cNvSpPr>
            <a:spLocks noGrp="1"/>
          </p:cNvSpPr>
          <p:nvPr>
            <p:ph type="sldNum" sz="quarter" idx="10"/>
          </p:nvPr>
        </p:nvSpPr>
        <p:spPr/>
        <p:txBody>
          <a:bodyPr/>
          <a:lstStyle>
            <a:lvl1pPr>
              <a:defRPr/>
            </a:lvl1pPr>
          </a:lstStyle>
          <a:p>
            <a:pPr>
              <a:defRPr/>
            </a:pPr>
            <a:fld id="{6215918F-31BC-4BAC-8288-8C212C7A040A}" type="slidenum">
              <a:rPr lang="en-US"/>
              <a:pPr>
                <a:defRPr/>
              </a:pPr>
              <a:t>‹#›</a:t>
            </a:fld>
            <a:endParaRPr lang="en-US" dirty="0"/>
          </a:p>
        </p:txBody>
      </p:sp>
      <p:sp>
        <p:nvSpPr>
          <p:cNvPr id="4" name="Footer Placeholder 20"/>
          <p:cNvSpPr>
            <a:spLocks noGrp="1"/>
          </p:cNvSpPr>
          <p:nvPr>
            <p:ph type="ftr" sz="quarter" idx="11"/>
          </p:nvPr>
        </p:nvSpPr>
        <p:spPr/>
        <p:txBody>
          <a:bodyPr/>
          <a:lstStyle>
            <a:lvl1pPr>
              <a:defRPr/>
            </a:lvl1pPr>
          </a:lstStyle>
          <a:p>
            <a:pPr>
              <a:defRPr/>
            </a:pPr>
            <a:r>
              <a:rPr lang="pt-BR" dirty="0"/>
              <a:t>Speed Adjustment</a:t>
            </a:r>
            <a:endParaRPr lang="en-US" dirty="0"/>
          </a:p>
        </p:txBody>
      </p:sp>
    </p:spTree>
    <p:extLst>
      <p:ext uri="{BB962C8B-B14F-4D97-AF65-F5344CB8AC3E}">
        <p14:creationId xmlns:p14="http://schemas.microsoft.com/office/powerpoint/2010/main" val="1021160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esson Summar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EEFEF2-751E-4C1D-ABC6-CC37EA0FF616}"/>
              </a:ext>
            </a:extLst>
          </p:cNvPr>
          <p:cNvSpPr>
            <a:spLocks noChangeArrowheads="1"/>
          </p:cNvSpPr>
          <p:nvPr userDrawn="1"/>
        </p:nvSpPr>
        <p:spPr bwMode="auto">
          <a:xfrm>
            <a:off x="428625" y="295345"/>
            <a:ext cx="64299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4000" b="1" kern="1200" dirty="0">
                <a:solidFill>
                  <a:srgbClr val="002060"/>
                </a:solidFill>
                <a:effectLst/>
                <a:latin typeface="Arial" panose="020B0604020202020204" pitchFamily="34" charset="0"/>
                <a:ea typeface="+mn-ea"/>
                <a:cs typeface="+mn-cs"/>
              </a:rPr>
              <a:t>Lesson Summary</a:t>
            </a:r>
          </a:p>
        </p:txBody>
      </p:sp>
      <p:sp>
        <p:nvSpPr>
          <p:cNvPr id="5" name="Rectangle 4">
            <a:extLst>
              <a:ext uri="{FF2B5EF4-FFF2-40B4-BE49-F238E27FC236}">
                <a16:creationId xmlns:a16="http://schemas.microsoft.com/office/drawing/2014/main" id="{4FE3D82B-93D6-4BE1-8B9B-453268257D23}"/>
              </a:ext>
            </a:extLst>
          </p:cNvPr>
          <p:cNvSpPr>
            <a:spLocks noChangeArrowheads="1"/>
          </p:cNvSpPr>
          <p:nvPr userDrawn="1"/>
        </p:nvSpPr>
        <p:spPr bwMode="auto">
          <a:xfrm>
            <a:off x="428625" y="1303293"/>
            <a:ext cx="80867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800" b="1" dirty="0"/>
              <a:t>This lesson covered:</a:t>
            </a:r>
            <a:r>
              <a:rPr lang="en-US" sz="2800" b="0" i="1" dirty="0"/>
              <a:t> </a:t>
            </a:r>
            <a:endParaRPr lang="en-US" sz="2800" b="0" i="1" kern="1200" dirty="0">
              <a:solidFill>
                <a:srgbClr val="002060"/>
              </a:solidFill>
              <a:effectLst/>
              <a:latin typeface="Arial" panose="020B0604020202020204" pitchFamily="34" charset="0"/>
              <a:ea typeface="+mn-ea"/>
              <a:cs typeface="+mn-cs"/>
            </a:endParaRPr>
          </a:p>
        </p:txBody>
      </p:sp>
      <p:sp>
        <p:nvSpPr>
          <p:cNvPr id="7" name="Text Placeholder 6">
            <a:extLst>
              <a:ext uri="{FF2B5EF4-FFF2-40B4-BE49-F238E27FC236}">
                <a16:creationId xmlns:a16="http://schemas.microsoft.com/office/drawing/2014/main" id="{336594CA-AD94-4D81-8AB0-408C536E5695}"/>
              </a:ext>
            </a:extLst>
          </p:cNvPr>
          <p:cNvSpPr>
            <a:spLocks noGrp="1"/>
          </p:cNvSpPr>
          <p:nvPr>
            <p:ph type="body" sz="quarter" idx="11" hasCustomPrompt="1"/>
          </p:nvPr>
        </p:nvSpPr>
        <p:spPr>
          <a:xfrm>
            <a:off x="542924" y="2067593"/>
            <a:ext cx="7972425" cy="3826502"/>
          </a:xfrm>
        </p:spPr>
        <p:txBody>
          <a:bodyPr/>
          <a:lstStyle>
            <a:lvl1pPr>
              <a:defRPr b="0"/>
            </a:lvl1pPr>
          </a:lstStyle>
          <a:p>
            <a:pPr lvl="0"/>
            <a:r>
              <a:rPr lang="en-US" dirty="0"/>
              <a:t>Enter objectives</a:t>
            </a:r>
          </a:p>
        </p:txBody>
      </p:sp>
      <p:sp>
        <p:nvSpPr>
          <p:cNvPr id="6" name="Slide Number Placeholder 2">
            <a:extLst>
              <a:ext uri="{FF2B5EF4-FFF2-40B4-BE49-F238E27FC236}">
                <a16:creationId xmlns:a16="http://schemas.microsoft.com/office/drawing/2014/main" id="{A53E1369-1F03-42A7-AE6F-F1206EBCE581}"/>
              </a:ext>
            </a:extLst>
          </p:cNvPr>
          <p:cNvSpPr>
            <a:spLocks noGrp="1"/>
          </p:cNvSpPr>
          <p:nvPr>
            <p:ph type="sldNum" sz="quarter" idx="4"/>
          </p:nvPr>
        </p:nvSpPr>
        <p:spPr>
          <a:xfrm>
            <a:off x="7945394" y="6336792"/>
            <a:ext cx="569955" cy="274320"/>
          </a:xfrm>
          <a:prstGeom prst="rect">
            <a:avLst/>
          </a:prstGeom>
        </p:spPr>
        <p:txBody>
          <a:bodyPr vert="horz" lIns="91440" tIns="45720" rIns="91440" bIns="45720" rtlCol="0" anchor="ctr"/>
          <a:lstStyle>
            <a:lvl1pPr marL="228600" indent="-228600" algn="r">
              <a:buFont typeface="+mj-lt"/>
              <a:buAutoNum type="arabicPeriod"/>
              <a:defRPr sz="1200" b="0">
                <a:solidFill>
                  <a:schemeClr val="bg1"/>
                </a:solidFill>
              </a:defRPr>
            </a:lvl1pPr>
          </a:lstStyle>
          <a:p>
            <a:pPr marL="0" indent="0">
              <a:buFont typeface="+mj-lt"/>
              <a:buNone/>
            </a:pPr>
            <a:fld id="{F2BD9D44-EC01-4E71-8CAE-9F9624182C03}" type="slidenum">
              <a:rPr lang="en-US" altLang="en-US" smtClean="0"/>
              <a:pPr marL="0" indent="0">
                <a:buFont typeface="+mj-lt"/>
                <a:buNone/>
              </a:pPr>
              <a:t>‹#›</a:t>
            </a:fld>
            <a:endParaRPr lang="en-US" dirty="0"/>
          </a:p>
        </p:txBody>
      </p:sp>
    </p:spTree>
    <p:extLst>
      <p:ext uri="{BB962C8B-B14F-4D97-AF65-F5344CB8AC3E}">
        <p14:creationId xmlns:p14="http://schemas.microsoft.com/office/powerpoint/2010/main" val="2418159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DA32AB-7A47-4D11-844B-72F3C1EEB4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029407"/>
          </a:xfrm>
          <a:prstGeom prst="rect">
            <a:avLst/>
          </a:prstGeom>
        </p:spPr>
      </p:pic>
      <p:sp>
        <p:nvSpPr>
          <p:cNvPr id="18" name="Rectangle 17">
            <a:extLst>
              <a:ext uri="{FF2B5EF4-FFF2-40B4-BE49-F238E27FC236}">
                <a16:creationId xmlns:a16="http://schemas.microsoft.com/office/drawing/2014/main" id="{DE5BA74F-A20D-40E2-97B7-C3EECD77A96E}"/>
              </a:ext>
            </a:extLst>
          </p:cNvPr>
          <p:cNvSpPr>
            <a:spLocks noChangeArrowheads="1"/>
          </p:cNvSpPr>
          <p:nvPr userDrawn="1"/>
        </p:nvSpPr>
        <p:spPr bwMode="auto">
          <a:xfrm>
            <a:off x="872937" y="374309"/>
            <a:ext cx="739812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b="1" kern="1200" dirty="0" err="1">
                <a:solidFill>
                  <a:schemeClr val="bg1"/>
                </a:solidFill>
                <a:effectLst>
                  <a:outerShdw blurRad="50800" dist="50800" dir="2700000" algn="ctr" rotWithShape="0">
                    <a:schemeClr val="tx1">
                      <a:alpha val="80000"/>
                    </a:schemeClr>
                  </a:outerShdw>
                </a:effectLst>
                <a:latin typeface="Arial" panose="020B0604020202020204" pitchFamily="34" charset="0"/>
                <a:ea typeface="+mn-ea"/>
                <a:cs typeface="+mn-cs"/>
              </a:rPr>
              <a:t>En</a:t>
            </a:r>
            <a:r>
              <a:rPr lang="en-US" sz="4000" b="1" kern="1200" dirty="0">
                <a:solidFill>
                  <a:schemeClr val="bg1"/>
                </a:solidFill>
                <a:effectLst>
                  <a:outerShdw blurRad="50800" dist="50800" dir="2700000" algn="ctr" rotWithShape="0">
                    <a:schemeClr val="tx1">
                      <a:alpha val="80000"/>
                    </a:schemeClr>
                  </a:outerShdw>
                </a:effectLst>
                <a:latin typeface="Arial" panose="020B0604020202020204" pitchFamily="34" charset="0"/>
                <a:ea typeface="+mn-ea"/>
                <a:cs typeface="+mn-cs"/>
              </a:rPr>
              <a:t> Route - Radar Associate Controller </a:t>
            </a:r>
            <a:r>
              <a:rPr lang="en-US" sz="4000" b="1" kern="1200" dirty="0" smtClean="0">
                <a:solidFill>
                  <a:schemeClr val="bg1"/>
                </a:solidFill>
                <a:effectLst>
                  <a:outerShdw blurRad="50800" dist="50800" dir="2700000" algn="ctr" rotWithShape="0">
                    <a:schemeClr val="tx1">
                      <a:alpha val="80000"/>
                    </a:schemeClr>
                  </a:outerShdw>
                </a:effectLst>
                <a:latin typeface="Arial" panose="020B0604020202020204" pitchFamily="34" charset="0"/>
                <a:ea typeface="+mn-ea"/>
                <a:cs typeface="+mn-cs"/>
              </a:rPr>
              <a:t>Training Part C:</a:t>
            </a:r>
            <a:endParaRPr lang="en-US" sz="4000" b="1" kern="1200" dirty="0">
              <a:solidFill>
                <a:schemeClr val="bg1"/>
              </a:solidFill>
              <a:effectLst>
                <a:outerShdw blurRad="50800" dist="50800" dir="2700000" algn="ctr" rotWithShape="0">
                  <a:schemeClr val="tx1">
                    <a:alpha val="80000"/>
                  </a:schemeClr>
                </a:outerShdw>
              </a:effectLst>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b="1" kern="1200" dirty="0">
                <a:solidFill>
                  <a:schemeClr val="bg1"/>
                </a:solidFill>
                <a:effectLst>
                  <a:outerShdw blurRad="50800" dist="50800" dir="2700000" algn="ctr" rotWithShape="0">
                    <a:schemeClr val="tx1">
                      <a:alpha val="80000"/>
                    </a:schemeClr>
                  </a:outerShdw>
                </a:effectLst>
                <a:latin typeface="Arial" panose="020B0604020202020204" pitchFamily="34" charset="0"/>
                <a:ea typeface="+mn-ea"/>
                <a:cs typeface="+mn-cs"/>
              </a:rPr>
              <a:t>Advanced Concepts</a:t>
            </a:r>
          </a:p>
        </p:txBody>
      </p:sp>
      <p:sp>
        <p:nvSpPr>
          <p:cNvPr id="19" name="Rectangle 18">
            <a:extLst>
              <a:ext uri="{FF2B5EF4-FFF2-40B4-BE49-F238E27FC236}">
                <a16:creationId xmlns:a16="http://schemas.microsoft.com/office/drawing/2014/main" id="{DF1F7D3C-8488-4489-9564-D71EC02FE900}"/>
              </a:ext>
            </a:extLst>
          </p:cNvPr>
          <p:cNvSpPr>
            <a:spLocks noChangeArrowheads="1"/>
          </p:cNvSpPr>
          <p:nvPr userDrawn="1"/>
        </p:nvSpPr>
        <p:spPr bwMode="auto">
          <a:xfrm>
            <a:off x="1212676" y="3042180"/>
            <a:ext cx="671864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kern="1200" dirty="0">
                <a:solidFill>
                  <a:schemeClr val="bg1"/>
                </a:solidFill>
                <a:effectLst>
                  <a:outerShdw blurRad="50800" dist="50800" dir="2700000" algn="ctr" rotWithShape="0">
                    <a:schemeClr val="tx1">
                      <a:alpha val="80000"/>
                    </a:schemeClr>
                  </a:outerShdw>
                </a:effectLst>
                <a:latin typeface="Arial" panose="020B0604020202020204" pitchFamily="34" charset="0"/>
                <a:ea typeface="+mn-ea"/>
                <a:cs typeface="+mn-cs"/>
              </a:rPr>
              <a:t>Lesson 14: Radar Vectoring, Speed Adjustment, and Scanning</a:t>
            </a:r>
            <a:endParaRPr lang="en-US" sz="1400" b="1" kern="1200" dirty="0">
              <a:solidFill>
                <a:srgbClr val="FFFF00"/>
              </a:solidFill>
              <a:effectLst>
                <a:outerShdw blurRad="50800" dist="50800" dir="2700000" algn="ctr" rotWithShape="0">
                  <a:schemeClr val="tx1">
                    <a:alpha val="80000"/>
                  </a:schemeClr>
                </a:outerShdw>
              </a:effectLst>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0E7500A6-D3AF-4938-A213-71A950993897}"/>
              </a:ext>
            </a:extLst>
          </p:cNvPr>
          <p:cNvSpPr>
            <a:spLocks noChangeArrowheads="1"/>
          </p:cNvSpPr>
          <p:nvPr userDrawn="1"/>
        </p:nvSpPr>
        <p:spPr bwMode="auto">
          <a:xfrm>
            <a:off x="2881040" y="4744300"/>
            <a:ext cx="338192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400" b="1" kern="1200" dirty="0">
                <a:solidFill>
                  <a:schemeClr val="bg1"/>
                </a:solidFill>
                <a:effectLst>
                  <a:outerShdw blurRad="50800" dist="50800" dir="2700000" algn="ctr" rotWithShape="0">
                    <a:schemeClr val="tx1">
                      <a:alpha val="80000"/>
                    </a:schemeClr>
                  </a:outerShdw>
                </a:effectLst>
                <a:latin typeface="Arial" panose="020B0604020202020204" pitchFamily="34" charset="0"/>
                <a:ea typeface="+mn-ea"/>
                <a:cs typeface="+mn-cs"/>
              </a:rPr>
              <a:t>Course - 55054003</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400" b="1" kern="1200" dirty="0">
                <a:solidFill>
                  <a:schemeClr val="bg1"/>
                </a:solidFill>
                <a:effectLst>
                  <a:outerShdw blurRad="50800" dist="50800" dir="2700000" algn="ctr" rotWithShape="0">
                    <a:schemeClr val="tx1">
                      <a:alpha val="80000"/>
                    </a:schemeClr>
                  </a:outerShdw>
                </a:effectLst>
                <a:latin typeface="Arial" panose="020B0604020202020204" pitchFamily="34" charset="0"/>
                <a:ea typeface="+mn-ea"/>
                <a:cs typeface="+mn-cs"/>
              </a:rPr>
              <a:t>Version - </a:t>
            </a:r>
            <a:r>
              <a:rPr lang="en-US" sz="1400" b="1" kern="1200" dirty="0" smtClean="0">
                <a:solidFill>
                  <a:schemeClr val="bg1"/>
                </a:solidFill>
                <a:effectLst>
                  <a:outerShdw blurRad="50800" dist="50800" dir="2700000" algn="ctr" rotWithShape="0">
                    <a:schemeClr val="tx1">
                      <a:alpha val="80000"/>
                    </a:schemeClr>
                  </a:outerShdw>
                </a:effectLst>
                <a:latin typeface="Arial" panose="020B0604020202020204" pitchFamily="34" charset="0"/>
                <a:ea typeface="+mn-ea"/>
                <a:cs typeface="+mn-cs"/>
              </a:rPr>
              <a:t>1.0 2022.08</a:t>
            </a:r>
            <a:endParaRPr lang="en-US" sz="1400" b="1" kern="1200" dirty="0">
              <a:solidFill>
                <a:schemeClr val="bg1"/>
              </a:solidFill>
              <a:effectLst>
                <a:outerShdw blurRad="50800" dist="50800" dir="2700000" algn="ctr" rotWithShape="0">
                  <a:schemeClr val="tx1">
                    <a:alpha val="80000"/>
                  </a:schemeClr>
                </a:outerShdw>
              </a:effectLst>
              <a:latin typeface="Arial" panose="020B0604020202020204" pitchFamily="34" charset="0"/>
              <a:ea typeface="+mn-ea"/>
              <a:cs typeface="+mn-cs"/>
            </a:endParaRPr>
          </a:p>
        </p:txBody>
      </p:sp>
    </p:spTree>
    <p:extLst>
      <p:ext uri="{BB962C8B-B14F-4D97-AF65-F5344CB8AC3E}">
        <p14:creationId xmlns:p14="http://schemas.microsoft.com/office/powerpoint/2010/main" val="4081579628"/>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FFF"/>
            </a:gs>
            <a:gs pos="50000">
              <a:srgbClr val="FBFBFB"/>
            </a:gs>
            <a:gs pos="100000">
              <a:srgbClr val="D0D0D0"/>
            </a:gs>
          </a:gsLst>
          <a:lin ang="5400000"/>
        </a:gradFill>
        <a:effectLst/>
      </p:bgPr>
    </p:bg>
    <p:spTree>
      <p:nvGrpSpPr>
        <p:cNvPr id="1" name=""/>
        <p:cNvGrpSpPr/>
        <p:nvPr/>
      </p:nvGrpSpPr>
      <p:grpSpPr>
        <a:xfrm>
          <a:off x="0" y="0"/>
          <a:ext cx="0" cy="0"/>
          <a:chOff x="0" y="0"/>
          <a:chExt cx="0" cy="0"/>
        </a:xfrm>
      </p:grpSpPr>
      <p:sp>
        <p:nvSpPr>
          <p:cNvPr id="1029" name="Rectangle 7"/>
          <p:cNvSpPr>
            <a:spLocks noChangeArrowheads="1"/>
          </p:cNvSpPr>
          <p:nvPr userDrawn="1"/>
        </p:nvSpPr>
        <p:spPr bwMode="auto">
          <a:xfrm>
            <a:off x="-22225" y="6038850"/>
            <a:ext cx="9166225" cy="819150"/>
          </a:xfrm>
          <a:prstGeom prst="rect">
            <a:avLst/>
          </a:prstGeom>
          <a:solidFill>
            <a:srgbClr val="1D2F68"/>
          </a:solidFill>
          <a:ln w="9525">
            <a:solidFill>
              <a:srgbClr val="1D2F68"/>
            </a:solidFill>
            <a:miter lim="800000"/>
            <a:headEnd/>
            <a:tailEnd/>
          </a:ln>
        </p:spPr>
        <p:txBody>
          <a:bodyPr wrap="none" anchor="ctr"/>
          <a:lstStyle>
            <a:lvl1pPr>
              <a:spcBef>
                <a:spcPct val="50000"/>
              </a:spcBef>
              <a:buChar char="•"/>
              <a:defRPr sz="2400">
                <a:solidFill>
                  <a:schemeClr val="tx1"/>
                </a:solidFill>
                <a:latin typeface="Arial" panose="020B0604020202020204" pitchFamily="34" charset="0"/>
              </a:defRPr>
            </a:lvl1pPr>
            <a:lvl2pPr marL="742950" indent="-285750">
              <a:spcBef>
                <a:spcPct val="50000"/>
              </a:spcBef>
              <a:buChar char="•"/>
              <a:defRPr sz="2400">
                <a:solidFill>
                  <a:schemeClr val="tx1"/>
                </a:solidFill>
                <a:latin typeface="Arial" panose="020B0604020202020204" pitchFamily="34" charset="0"/>
              </a:defRPr>
            </a:lvl2pPr>
            <a:lvl3pPr marL="1143000" indent="-228600">
              <a:spcBef>
                <a:spcPct val="50000"/>
              </a:spcBef>
              <a:buChar char="•"/>
              <a:defRPr sz="2400">
                <a:solidFill>
                  <a:schemeClr val="tx1"/>
                </a:solidFill>
                <a:latin typeface="Arial" panose="020B0604020202020204" pitchFamily="34" charset="0"/>
              </a:defRPr>
            </a:lvl3pPr>
            <a:lvl4pPr marL="1600200" indent="-228600">
              <a:spcBef>
                <a:spcPct val="50000"/>
              </a:spcBef>
              <a:buChar char="•"/>
              <a:defRPr sz="2400">
                <a:solidFill>
                  <a:schemeClr val="tx1"/>
                </a:solidFill>
                <a:latin typeface="Arial" panose="020B0604020202020204" pitchFamily="34" charset="0"/>
              </a:defRPr>
            </a:lvl4pPr>
            <a:lvl5pPr marL="2057400" indent="-228600">
              <a:spcBef>
                <a:spcPct val="50000"/>
              </a:spcBef>
              <a:buChar char="•"/>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lgn="l" eaLnBrk="1" hangingPunct="1">
              <a:defRPr/>
            </a:pPr>
            <a:endParaRPr lang="en-US" altLang="en-US" dirty="0">
              <a:solidFill>
                <a:srgbClr val="000000"/>
              </a:solidFill>
            </a:endParaRPr>
          </a:p>
        </p:txBody>
      </p:sp>
      <p:sp>
        <p:nvSpPr>
          <p:cNvPr id="1027"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Select to edit master title</a:t>
            </a:r>
          </a:p>
        </p:txBody>
      </p:sp>
      <p:sp>
        <p:nvSpPr>
          <p:cNvPr id="1028"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Select to edit master text styles</a:t>
            </a:r>
          </a:p>
          <a:p>
            <a:pPr lvl="1"/>
            <a:r>
              <a:rPr lang="en-US" altLang="en-US" dirty="0"/>
              <a:t>Second level</a:t>
            </a:r>
          </a:p>
          <a:p>
            <a:pPr lvl="2"/>
            <a:r>
              <a:rPr lang="en-US" altLang="en-US" dirty="0"/>
              <a:t>Third level</a:t>
            </a:r>
          </a:p>
          <a:p>
            <a:pPr lvl="3"/>
            <a:r>
              <a:rPr lang="en-US" altLang="en-US"/>
              <a:t>Fourth level </a:t>
            </a:r>
            <a:endParaRPr lang="en-US" altLang="en-US" dirty="0"/>
          </a:p>
        </p:txBody>
      </p:sp>
      <p:pic>
        <p:nvPicPr>
          <p:cNvPr id="2" name="Picture 2"/>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27000" y="6105525"/>
            <a:ext cx="6953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userDrawn="1"/>
        </p:nvSpPr>
        <p:spPr bwMode="auto">
          <a:xfrm>
            <a:off x="971551" y="6217592"/>
            <a:ext cx="25502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kern="1200" dirty="0">
                <a:solidFill>
                  <a:schemeClr val="bg1"/>
                </a:solidFill>
                <a:effectLst>
                  <a:outerShdw blurRad="50800" dist="50800" dir="5400000" algn="ctr" rotWithShape="0">
                    <a:schemeClr val="tx1">
                      <a:alpha val="80000"/>
                    </a:schemeClr>
                  </a:outerShdw>
                </a:effectLst>
                <a:latin typeface="Arial" panose="020B0604020202020204" pitchFamily="34" charset="0"/>
                <a:ea typeface="+mn-ea"/>
                <a:cs typeface="+mn-cs"/>
              </a:rPr>
              <a:t>Lesson 14:  Radar Vectoring, Speed Adjustment, and Scanning</a:t>
            </a:r>
          </a:p>
        </p:txBody>
      </p:sp>
      <p:sp>
        <p:nvSpPr>
          <p:cNvPr id="3" name="Slide Number Placeholder 2"/>
          <p:cNvSpPr>
            <a:spLocks noGrp="1"/>
          </p:cNvSpPr>
          <p:nvPr>
            <p:ph type="sldNum" sz="quarter" idx="4"/>
          </p:nvPr>
        </p:nvSpPr>
        <p:spPr>
          <a:xfrm>
            <a:off x="7945394" y="6336792"/>
            <a:ext cx="569955" cy="274320"/>
          </a:xfrm>
          <a:prstGeom prst="rect">
            <a:avLst/>
          </a:prstGeom>
        </p:spPr>
        <p:txBody>
          <a:bodyPr vert="horz" lIns="91440" tIns="45720" rIns="91440" bIns="45720" rtlCol="0" anchor="ctr"/>
          <a:lstStyle>
            <a:lvl1pPr marL="228600" indent="-228600" algn="r">
              <a:buFont typeface="+mj-lt"/>
              <a:buAutoNum type="arabicPeriod"/>
              <a:defRPr sz="1200" b="0">
                <a:solidFill>
                  <a:schemeClr val="tx1">
                    <a:tint val="75000"/>
                  </a:schemeClr>
                </a:solidFill>
              </a:defRPr>
            </a:lvl1pPr>
          </a:lstStyle>
          <a:p>
            <a:pPr marL="0" indent="0">
              <a:buFont typeface="+mj-lt"/>
              <a:buNone/>
            </a:pPr>
            <a:fld id="{F2BD9D44-EC01-4E71-8CAE-9F9624182C03}" type="slidenum">
              <a:rPr lang="en-US" altLang="en-US" smtClean="0">
                <a:solidFill>
                  <a:srgbClr val="FFFFFF"/>
                </a:solidFill>
              </a:rPr>
              <a:pPr marL="0" indent="0">
                <a:buFont typeface="+mj-lt"/>
                <a:buNone/>
              </a:pPr>
              <a:t>‹#›</a:t>
            </a:fld>
            <a:endParaRPr lang="en-US" dirty="0"/>
          </a:p>
        </p:txBody>
      </p:sp>
    </p:spTree>
    <p:extLst>
      <p:ext uri="{BB962C8B-B14F-4D97-AF65-F5344CB8AC3E}">
        <p14:creationId xmlns:p14="http://schemas.microsoft.com/office/powerpoint/2010/main" val="1844980978"/>
      </p:ext>
    </p:extLst>
  </p:cSld>
  <p:clrMap bg1="lt1" tx1="dk1" bg2="lt2" tx2="dk2" accent1="accent1" accent2="accent2" accent3="accent3" accent4="accent4" accent5="accent5" accent6="accent6" hlink="hlink" folHlink="folHlink"/>
  <p:sldLayoutIdLst>
    <p:sldLayoutId id="2147484073" r:id="rId1"/>
    <p:sldLayoutId id="2147484071" r:id="rId2"/>
    <p:sldLayoutId id="2147484070" r:id="rId3"/>
    <p:sldLayoutId id="2147484075" r:id="rId4"/>
    <p:sldLayoutId id="2147484076" r:id="rId5"/>
    <p:sldLayoutId id="2147484077" r:id="rId6"/>
    <p:sldLayoutId id="2147484092" r:id="rId7"/>
  </p:sldLayoutIdLst>
  <p:hf hdr="0" ftr="0" dt="0"/>
  <p:txStyles>
    <p:titleStyle>
      <a:lvl1pPr algn="l" rtl="0" eaLnBrk="0" fontAlgn="base" hangingPunct="0">
        <a:spcBef>
          <a:spcPct val="0"/>
        </a:spcBef>
        <a:spcAft>
          <a:spcPct val="0"/>
        </a:spcAft>
        <a:defRPr sz="4000" b="1" kern="1200">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panose="020B0604020202020204" pitchFamily="34" charset="0"/>
        </a:defRPr>
      </a:lvl2pPr>
      <a:lvl3pPr algn="l" rtl="0" eaLnBrk="0" fontAlgn="base" hangingPunct="0">
        <a:spcBef>
          <a:spcPct val="0"/>
        </a:spcBef>
        <a:spcAft>
          <a:spcPct val="0"/>
        </a:spcAft>
        <a:defRPr sz="4000" b="1">
          <a:solidFill>
            <a:srgbClr val="1D2F68"/>
          </a:solidFill>
          <a:latin typeface="Arial" panose="020B0604020202020204" pitchFamily="34" charset="0"/>
        </a:defRPr>
      </a:lvl3pPr>
      <a:lvl4pPr algn="l" rtl="0" eaLnBrk="0" fontAlgn="base" hangingPunct="0">
        <a:spcBef>
          <a:spcPct val="0"/>
        </a:spcBef>
        <a:spcAft>
          <a:spcPct val="0"/>
        </a:spcAft>
        <a:defRPr sz="4000" b="1">
          <a:solidFill>
            <a:srgbClr val="1D2F68"/>
          </a:solidFill>
          <a:latin typeface="Arial" panose="020B0604020202020204" pitchFamily="34" charset="0"/>
        </a:defRPr>
      </a:lvl4pPr>
      <a:lvl5pPr algn="l" rtl="0" eaLnBrk="0" fontAlgn="base" hangingPunct="0">
        <a:spcBef>
          <a:spcPct val="0"/>
        </a:spcBef>
        <a:spcAft>
          <a:spcPct val="0"/>
        </a:spcAft>
        <a:defRPr sz="4000" b="1">
          <a:solidFill>
            <a:srgbClr val="1D2F68"/>
          </a:solidFill>
          <a:latin typeface="Arial" panose="020B0604020202020204" pitchFamily="34" charset="0"/>
        </a:defRPr>
      </a:lvl5pPr>
      <a:lvl6pPr marL="457200" algn="l" rtl="0" fontAlgn="base">
        <a:spcBef>
          <a:spcPct val="0"/>
        </a:spcBef>
        <a:spcAft>
          <a:spcPct val="0"/>
        </a:spcAft>
        <a:defRPr sz="4000" b="1">
          <a:solidFill>
            <a:srgbClr val="1D2F68"/>
          </a:solidFill>
          <a:latin typeface="Arial" panose="020B0604020202020204" pitchFamily="34" charset="0"/>
        </a:defRPr>
      </a:lvl6pPr>
      <a:lvl7pPr marL="914400" algn="l" rtl="0" fontAlgn="base">
        <a:spcBef>
          <a:spcPct val="0"/>
        </a:spcBef>
        <a:spcAft>
          <a:spcPct val="0"/>
        </a:spcAft>
        <a:defRPr sz="4000" b="1">
          <a:solidFill>
            <a:srgbClr val="1D2F68"/>
          </a:solidFill>
          <a:latin typeface="Arial" panose="020B0604020202020204" pitchFamily="34" charset="0"/>
        </a:defRPr>
      </a:lvl7pPr>
      <a:lvl8pPr marL="1371600" algn="l" rtl="0" fontAlgn="base">
        <a:spcBef>
          <a:spcPct val="0"/>
        </a:spcBef>
        <a:spcAft>
          <a:spcPct val="0"/>
        </a:spcAft>
        <a:defRPr sz="4000" b="1">
          <a:solidFill>
            <a:srgbClr val="1D2F68"/>
          </a:solidFill>
          <a:latin typeface="Arial" panose="020B0604020202020204" pitchFamily="34" charset="0"/>
        </a:defRPr>
      </a:lvl8pPr>
      <a:lvl9pPr marL="1828800" algn="l" rtl="0" fontAlgn="base">
        <a:spcBef>
          <a:spcPct val="0"/>
        </a:spcBef>
        <a:spcAft>
          <a:spcPct val="0"/>
        </a:spcAft>
        <a:defRPr sz="4000" b="1">
          <a:solidFill>
            <a:srgbClr val="1D2F68"/>
          </a:solidFill>
          <a:latin typeface="Arial" panose="020B0604020202020204" pitchFamily="34" charset="0"/>
        </a:defRPr>
      </a:lvl9pPr>
    </p:titleStyle>
    <p:bodyStyle>
      <a:lvl1pPr marL="320040" indent="-274320" algn="l" rtl="0" eaLnBrk="0" fontAlgn="base" hangingPunct="0">
        <a:spcBef>
          <a:spcPct val="20000"/>
        </a:spcBef>
        <a:spcAft>
          <a:spcPct val="0"/>
        </a:spcAft>
        <a:buChar char="•"/>
        <a:defRPr sz="2800" b="1" kern="1200">
          <a:solidFill>
            <a:schemeClr val="tx1"/>
          </a:solidFill>
          <a:latin typeface="+mn-lt"/>
          <a:ea typeface="+mn-ea"/>
          <a:cs typeface="+mn-cs"/>
        </a:defRPr>
      </a:lvl1pPr>
      <a:lvl2pPr marL="685800" indent="-274320" algn="l" rtl="0" eaLnBrk="0" fontAlgn="base" hangingPunct="0">
        <a:spcBef>
          <a:spcPct val="20000"/>
        </a:spcBef>
        <a:spcAft>
          <a:spcPct val="0"/>
        </a:spcAft>
        <a:buChar char="–"/>
        <a:defRPr sz="2400" kern="1200">
          <a:solidFill>
            <a:schemeClr val="tx1"/>
          </a:solidFill>
          <a:latin typeface="+mn-lt"/>
          <a:ea typeface="+mn-ea"/>
          <a:cs typeface="+mn-cs"/>
        </a:defRPr>
      </a:lvl2pPr>
      <a:lvl3pPr marL="960120" indent="-274320" algn="l" rtl="0" eaLnBrk="0" fontAlgn="base" hangingPunct="0">
        <a:spcBef>
          <a:spcPct val="20000"/>
        </a:spcBef>
        <a:spcAft>
          <a:spcPct val="0"/>
        </a:spcAft>
        <a:buFont typeface="Wingdings" panose="05000000000000000000" pitchFamily="2" charset="2"/>
        <a:buChar char="Ø"/>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Courier New" panose="02070309020205020404" pitchFamily="49" charset="0"/>
        <a:buChar char="o"/>
        <a:defRPr kern="1200">
          <a:solidFill>
            <a:schemeClr val="tx1"/>
          </a:solidFill>
          <a:latin typeface="+mn-lt"/>
          <a:ea typeface="+mn-ea"/>
          <a:cs typeface="+mn-cs"/>
        </a:defRPr>
      </a:lvl4pPr>
      <a:lvl5pPr marL="1828800" indent="0" algn="l" rtl="0" eaLnBrk="0" fontAlgn="base" hangingPunct="0">
        <a:spcBef>
          <a:spcPct val="20000"/>
        </a:spcBef>
        <a:spcAft>
          <a:spcPct val="0"/>
        </a:spcAft>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30.jpe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s>
</file>

<file path=ppt/slides/_rels/slide3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0.jpeg"/><Relationship Id="rId7"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1.png"/><Relationship Id="rId9"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1.jpeg"/><Relationship Id="rId3" Type="http://schemas.openxmlformats.org/officeDocument/2006/relationships/image" Target="../media/image43.png"/><Relationship Id="rId7" Type="http://schemas.openxmlformats.org/officeDocument/2006/relationships/image" Target="../media/image46.png"/><Relationship Id="rId12" Type="http://schemas.openxmlformats.org/officeDocument/2006/relationships/image" Target="../media/image15.jpe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microsoft.com/office/2007/relationships/hdphoto" Target="../media/hdphoto1.wdp"/><Relationship Id="rId9" Type="http://schemas.openxmlformats.org/officeDocument/2006/relationships/image" Target="../media/image48.png"/><Relationship Id="rId14" Type="http://schemas.openxmlformats.org/officeDocument/2006/relationships/image" Target="../media/image10.png"/></Relationships>
</file>

<file path=ppt/slides/_rels/slide3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49.png"/><Relationship Id="rId3" Type="http://schemas.openxmlformats.org/officeDocument/2006/relationships/image" Target="../media/image52.png"/><Relationship Id="rId7" Type="http://schemas.openxmlformats.org/officeDocument/2006/relationships/image" Target="../media/image10.png"/><Relationship Id="rId12"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15.jpeg"/><Relationship Id="rId11" Type="http://schemas.openxmlformats.org/officeDocument/2006/relationships/image" Target="../media/image47.png"/><Relationship Id="rId5" Type="http://schemas.openxmlformats.org/officeDocument/2006/relationships/image" Target="../media/image53.png"/><Relationship Id="rId10" Type="http://schemas.openxmlformats.org/officeDocument/2006/relationships/image" Target="../media/image46.png"/><Relationship Id="rId4" Type="http://schemas.microsoft.com/office/2007/relationships/hdphoto" Target="../media/hdphoto2.wdp"/><Relationship Id="rId9"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65.png"/><Relationship Id="rId3" Type="http://schemas.openxmlformats.org/officeDocument/2006/relationships/image" Target="../media/image10.png"/><Relationship Id="rId7" Type="http://schemas.openxmlformats.org/officeDocument/2006/relationships/image" Target="../media/image71.png"/><Relationship Id="rId12"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4.png"/><Relationship Id="rId5" Type="http://schemas.openxmlformats.org/officeDocument/2006/relationships/image" Target="../media/image69.png"/><Relationship Id="rId15" Type="http://schemas.openxmlformats.org/officeDocument/2006/relationships/image" Target="../media/image76.png"/><Relationship Id="rId10" Type="http://schemas.openxmlformats.org/officeDocument/2006/relationships/image" Target="../media/image62.png"/><Relationship Id="rId4" Type="http://schemas.openxmlformats.org/officeDocument/2006/relationships/image" Target="../media/image63.png"/><Relationship Id="rId9" Type="http://schemas.openxmlformats.org/officeDocument/2006/relationships/image" Target="../media/image73.png"/><Relationship Id="rId14" Type="http://schemas.openxmlformats.org/officeDocument/2006/relationships/image" Target="../media/image75.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3.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4.png"/><Relationship Id="rId4" Type="http://schemas.openxmlformats.org/officeDocument/2006/relationships/image" Target="../media/image83.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6.png"/><Relationship Id="rId3" Type="http://schemas.openxmlformats.org/officeDocument/2006/relationships/image" Target="../media/image63.png"/><Relationship Id="rId7" Type="http://schemas.openxmlformats.org/officeDocument/2006/relationships/image" Target="../media/image72.png"/><Relationship Id="rId12" Type="http://schemas.openxmlformats.org/officeDocument/2006/relationships/image" Target="../media/image65.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64.png"/><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62.png"/></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6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10.png"/><Relationship Id="rId7" Type="http://schemas.openxmlformats.org/officeDocument/2006/relationships/image" Target="../media/image91.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65.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0.png"/><Relationship Id="rId7" Type="http://schemas.openxmlformats.org/officeDocument/2006/relationships/image" Target="../media/image98.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100.png"/></Relationships>
</file>

<file path=ppt/slides/_rels/slide6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103.png"/><Relationship Id="rId3" Type="http://schemas.openxmlformats.org/officeDocument/2006/relationships/image" Target="../media/image101.png"/><Relationship Id="rId7" Type="http://schemas.openxmlformats.org/officeDocument/2006/relationships/image" Target="../media/image44.png"/><Relationship Id="rId12" Type="http://schemas.openxmlformats.org/officeDocument/2006/relationships/image" Target="../media/image48.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10.png"/><Relationship Id="rId10" Type="http://schemas.openxmlformats.org/officeDocument/2006/relationships/image" Target="../media/image102.png"/><Relationship Id="rId4" Type="http://schemas.microsoft.com/office/2007/relationships/hdphoto" Target="../media/hdphoto3.wdp"/><Relationship Id="rId9" Type="http://schemas.openxmlformats.org/officeDocument/2006/relationships/image" Target="../media/image47.png"/><Relationship Id="rId14" Type="http://schemas.openxmlformats.org/officeDocument/2006/relationships/image" Target="../media/image104.png"/></Relationships>
</file>

<file path=ppt/slides/_rels/slide6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44.png"/><Relationship Id="rId12" Type="http://schemas.openxmlformats.org/officeDocument/2006/relationships/image" Target="../media/image105.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10.png"/><Relationship Id="rId10" Type="http://schemas.openxmlformats.org/officeDocument/2006/relationships/image" Target="../media/image48.png"/><Relationship Id="rId4" Type="http://schemas.microsoft.com/office/2007/relationships/hdphoto" Target="../media/hdphoto3.wdp"/><Relationship Id="rId9" Type="http://schemas.openxmlformats.org/officeDocument/2006/relationships/image" Target="../media/image47.png"/><Relationship Id="rId14" Type="http://schemas.openxmlformats.org/officeDocument/2006/relationships/image" Target="../media/image104.png"/></Relationships>
</file>

<file path=ppt/slides/_rels/slide6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01.png"/><Relationship Id="rId7" Type="http://schemas.openxmlformats.org/officeDocument/2006/relationships/image" Target="../media/image46.png"/><Relationship Id="rId12" Type="http://schemas.openxmlformats.org/officeDocument/2006/relationships/image" Target="../media/image104.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10.png"/><Relationship Id="rId10" Type="http://schemas.openxmlformats.org/officeDocument/2006/relationships/image" Target="../media/image47.png"/><Relationship Id="rId4" Type="http://schemas.microsoft.com/office/2007/relationships/hdphoto" Target="../media/hdphoto3.wdp"/><Relationship Id="rId9" Type="http://schemas.openxmlformats.org/officeDocument/2006/relationships/image" Target="../media/image45.png"/></Relationships>
</file>

<file path=ppt/slides/_rels/slide6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102.png"/><Relationship Id="rId3" Type="http://schemas.openxmlformats.org/officeDocument/2006/relationships/image" Target="../media/image101.png"/><Relationship Id="rId7" Type="http://schemas.openxmlformats.org/officeDocument/2006/relationships/image" Target="../media/image46.png"/><Relationship Id="rId12" Type="http://schemas.openxmlformats.org/officeDocument/2006/relationships/image" Target="../media/image47.png"/><Relationship Id="rId2" Type="http://schemas.openxmlformats.org/officeDocument/2006/relationships/notesSlide" Target="../notesSlides/notesSlide66.xml"/><Relationship Id="rId16"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5.png"/><Relationship Id="rId5" Type="http://schemas.openxmlformats.org/officeDocument/2006/relationships/image" Target="../media/image10.png"/><Relationship Id="rId15" Type="http://schemas.openxmlformats.org/officeDocument/2006/relationships/image" Target="../media/image49.png"/><Relationship Id="rId10" Type="http://schemas.openxmlformats.org/officeDocument/2006/relationships/image" Target="../media/image108.png"/><Relationship Id="rId4" Type="http://schemas.microsoft.com/office/2007/relationships/hdphoto" Target="../media/hdphoto3.wdp"/><Relationship Id="rId9" Type="http://schemas.openxmlformats.org/officeDocument/2006/relationships/image" Target="../media/image107.png"/><Relationship Id="rId14" Type="http://schemas.openxmlformats.org/officeDocument/2006/relationships/image" Target="../media/image10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104.png"/><Relationship Id="rId3" Type="http://schemas.openxmlformats.org/officeDocument/2006/relationships/image" Target="../media/image101.png"/><Relationship Id="rId7" Type="http://schemas.openxmlformats.org/officeDocument/2006/relationships/image" Target="../media/image45.png"/><Relationship Id="rId12" Type="http://schemas.openxmlformats.org/officeDocument/2006/relationships/image" Target="../media/image49.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110.png"/><Relationship Id="rId5" Type="http://schemas.openxmlformats.org/officeDocument/2006/relationships/image" Target="../media/image10.png"/><Relationship Id="rId10" Type="http://schemas.openxmlformats.org/officeDocument/2006/relationships/image" Target="../media/image47.png"/><Relationship Id="rId4" Type="http://schemas.microsoft.com/office/2007/relationships/hdphoto" Target="../media/hdphoto3.wdp"/><Relationship Id="rId9" Type="http://schemas.openxmlformats.org/officeDocument/2006/relationships/image" Target="../media/image48.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66132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61"/>
          <p:cNvSpPr>
            <a:spLocks noGrp="1" noChangeArrowheads="1"/>
          </p:cNvSpPr>
          <p:nvPr>
            <p:ph type="title"/>
          </p:nvPr>
        </p:nvSpPr>
        <p:spPr>
          <a:xfrm>
            <a:off x="319088" y="277813"/>
            <a:ext cx="8504237" cy="533400"/>
          </a:xfrm>
        </p:spPr>
        <p:txBody>
          <a:bodyPr/>
          <a:lstStyle/>
          <a:p>
            <a:pPr eaLnBrk="1" hangingPunct="1"/>
            <a:r>
              <a:rPr lang="en-US" altLang="en-US" sz="4000" dirty="0">
                <a:latin typeface="Arial" charset="0"/>
                <a:cs typeface="Arial" charset="0"/>
              </a:rPr>
              <a:t>Assignment Restrictions</a:t>
            </a:r>
          </a:p>
        </p:txBody>
      </p:sp>
      <p:sp>
        <p:nvSpPr>
          <p:cNvPr id="69642" name="Slide Number Placeholder 2"/>
          <p:cNvSpPr>
            <a:spLocks noGrp="1"/>
          </p:cNvSpPr>
          <p:nvPr>
            <p:ph type="sldNum" sz="quarter" idx="10"/>
          </p:nvPr>
        </p:nvSpPr>
        <p:spPr bwMode="auto">
          <a:noFill/>
          <a:ln>
            <a:miter lim="800000"/>
            <a:headEnd/>
            <a:tailEnd/>
          </a:ln>
        </p:spPr>
        <p:txBody>
          <a:bodyPr/>
          <a:lstStyle/>
          <a:p>
            <a:pPr marL="0" indent="0">
              <a:buNone/>
            </a:pPr>
            <a:fld id="{1E2B29AE-3FC5-4F72-B4C9-1360137D442F}" type="slidenum">
              <a:rPr lang="en-US" altLang="en-US" smtClean="0">
                <a:solidFill>
                  <a:schemeClr val="bg1"/>
                </a:solidFill>
                <a:latin typeface="Arial" charset="0"/>
                <a:cs typeface="Arial" charset="0"/>
              </a:rPr>
              <a:pPr marL="0" indent="0">
                <a:buNone/>
              </a:pPr>
              <a:t>9</a:t>
            </a:fld>
            <a:endParaRPr lang="en-US" altLang="en-US" dirty="0">
              <a:solidFill>
                <a:schemeClr val="bg1"/>
              </a:solidFill>
              <a:latin typeface="Arial" charset="0"/>
              <a:cs typeface="Arial" charset="0"/>
            </a:endParaRPr>
          </a:p>
        </p:txBody>
      </p:sp>
      <p:pic>
        <p:nvPicPr>
          <p:cNvPr id="14" name="Picture 64" descr="bfartcc"/>
          <p:cNvPicPr>
            <a:picLocks noChangeAspect="1" noChangeArrowheads="1"/>
          </p:cNvPicPr>
          <p:nvPr/>
        </p:nvPicPr>
        <p:blipFill>
          <a:blip r:embed="rId3" cstate="print"/>
          <a:srcRect l="21275" t="11876" r="18578"/>
          <a:stretch>
            <a:fillRect/>
          </a:stretch>
        </p:blipFill>
        <p:spPr bwMode="auto">
          <a:xfrm>
            <a:off x="1315853" y="3253696"/>
            <a:ext cx="1081088" cy="2373312"/>
          </a:xfrm>
          <a:prstGeom prst="rect">
            <a:avLst/>
          </a:prstGeom>
          <a:noFill/>
          <a:ln w="6350">
            <a:solidFill>
              <a:schemeClr val="tx1"/>
            </a:solidFill>
          </a:ln>
          <a:effectLst>
            <a:outerShdw blurRad="50800" dist="38100" dir="2700000" algn="tl" rotWithShape="0">
              <a:prstClr val="black">
                <a:alpha val="40000"/>
              </a:prstClr>
            </a:outerShdw>
          </a:effectLst>
        </p:spPr>
      </p:pic>
      <p:sp>
        <p:nvSpPr>
          <p:cNvPr id="15" name="Text Box 66"/>
          <p:cNvSpPr txBox="1">
            <a:spLocks noChangeArrowheads="1"/>
          </p:cNvSpPr>
          <p:nvPr/>
        </p:nvSpPr>
        <p:spPr bwMode="auto">
          <a:xfrm>
            <a:off x="1391846" y="5697535"/>
            <a:ext cx="899605" cy="338554"/>
          </a:xfrm>
          <a:prstGeom prst="rect">
            <a:avLst/>
          </a:prstGeom>
          <a:noFill/>
          <a:ln w="9525">
            <a:noFill/>
            <a:miter lim="800000"/>
            <a:headEnd/>
            <a:tailEnd/>
          </a:ln>
        </p:spPr>
        <p:txBody>
          <a:bodyPr wrap="none">
            <a:spAutoFit/>
          </a:bodyPr>
          <a:lstStyle/>
          <a:p>
            <a:pPr algn="ctr" eaLnBrk="0" hangingPunct="0"/>
            <a:r>
              <a:rPr lang="en-US" altLang="en-US" b="1" dirty="0">
                <a:solidFill>
                  <a:srgbClr val="122039"/>
                </a:solidFill>
                <a:latin typeface="Arial" charset="0"/>
              </a:rPr>
              <a:t>ARTCC</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4723" y="1127124"/>
            <a:ext cx="3939552" cy="4823713"/>
          </a:xfrm>
          <a:prstGeom prst="rect">
            <a:avLst/>
          </a:prstGeom>
          <a:ln w="12700">
            <a:solidFill>
              <a:schemeClr val="tx1"/>
            </a:solidFill>
          </a:ln>
          <a:effectLst>
            <a:outerShdw blurRad="50800" dist="38100" dir="2700000" algn="tl" rotWithShape="0">
              <a:prstClr val="black">
                <a:alpha val="40000"/>
              </a:prstClr>
            </a:outerShdw>
          </a:effectLst>
        </p:spPr>
      </p:pic>
      <p:sp>
        <p:nvSpPr>
          <p:cNvPr id="8" name="AutoShape 19"/>
          <p:cNvSpPr>
            <a:spLocks noChangeArrowheads="1"/>
          </p:cNvSpPr>
          <p:nvPr/>
        </p:nvSpPr>
        <p:spPr bwMode="auto">
          <a:xfrm>
            <a:off x="338139" y="1591916"/>
            <a:ext cx="4145371" cy="1021556"/>
          </a:xfrm>
          <a:prstGeom prst="wedgeRoundRectCallout">
            <a:avLst>
              <a:gd name="adj1" fmla="val -12533"/>
              <a:gd name="adj2" fmla="val 255274"/>
              <a:gd name="adj3" fmla="val 16667"/>
            </a:avLst>
          </a:prstGeom>
          <a:solidFill>
            <a:schemeClr val="bg1"/>
          </a:solidFill>
          <a:ln w="19050">
            <a:solidFill>
              <a:schemeClr val="tx1">
                <a:lumMod val="50000"/>
                <a:lumOff val="50000"/>
              </a:schemeClr>
            </a:solidFill>
          </a:ln>
          <a:effectLst>
            <a:outerShdw blurRad="50800" dist="38100" dir="2700000" algn="tl" rotWithShape="0">
              <a:prstClr val="black">
                <a:alpha val="40000"/>
              </a:prstClr>
            </a:outerShdw>
          </a:effectLst>
          <a:scene3d>
            <a:camera prst="orthographicFront">
              <a:rot lat="0" lon="0" rev="0"/>
            </a:camera>
            <a:lightRig rig="threePt" dir="tl"/>
          </a:scene3d>
          <a:sp3d prstMaterial="softmetal">
            <a:bevelT w="114300" prst="artDeco"/>
            <a:contourClr>
              <a:schemeClr val="accent1">
                <a:shade val="30000"/>
              </a:schemeClr>
            </a:contourClr>
          </a:sp3d>
        </p:spPr>
        <p:style>
          <a:lnRef idx="1">
            <a:schemeClr val="accent1"/>
          </a:lnRef>
          <a:fillRef idx="3">
            <a:schemeClr val="accent1"/>
          </a:fillRef>
          <a:effectRef idx="2">
            <a:schemeClr val="accent1"/>
          </a:effectRef>
          <a:fontRef idx="minor">
            <a:schemeClr val="lt1"/>
          </a:fontRef>
        </p:style>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hangingPunct="0">
              <a:defRPr/>
            </a:pPr>
            <a:r>
              <a:rPr lang="en-US" altLang="ja-JP" sz="1800" dirty="0">
                <a:solidFill>
                  <a:srgbClr val="122039"/>
                </a:solidFill>
                <a:cs typeface="Arial" pitchFamily="34" charset="0"/>
              </a:rPr>
              <a:t>“FEDEX SEVEN-TWELVE, REDUCE SPEED TO MACH POINT SEVEN NINER, IF UNABLE ADVISE” </a:t>
            </a:r>
            <a:endParaRPr lang="en-US" altLang="en-US" sz="1800" dirty="0">
              <a:solidFill>
                <a:srgbClr val="122039"/>
              </a:solidFill>
            </a:endParaRPr>
          </a:p>
        </p:txBody>
      </p:sp>
      <p:sp>
        <p:nvSpPr>
          <p:cNvPr id="9" name="Line 100"/>
          <p:cNvSpPr>
            <a:spLocks noChangeShapeType="1"/>
          </p:cNvSpPr>
          <p:nvPr/>
        </p:nvSpPr>
        <p:spPr bwMode="auto">
          <a:xfrm>
            <a:off x="4864723" y="3648364"/>
            <a:ext cx="3939552" cy="9236"/>
          </a:xfrm>
          <a:prstGeom prst="line">
            <a:avLst/>
          </a:prstGeom>
          <a:noFill/>
          <a:ln w="57150">
            <a:solidFill>
              <a:srgbClr val="122039"/>
            </a:solidFill>
            <a:prstDash val="sysDot"/>
            <a:round/>
            <a:headEnd/>
            <a:tailEnd/>
          </a:ln>
          <a:extLst>
            <a:ext uri="{909E8E84-426E-40DD-AFC4-6F175D3DCCD1}">
              <a14:hiddenFill xmlns:a14="http://schemas.microsoft.com/office/drawing/2010/main">
                <a:noFill/>
              </a14:hiddenFill>
            </a:ext>
          </a:extLst>
        </p:spPr>
        <p:txBody>
          <a:bodyPr wrap="square">
            <a:spAutoFit/>
          </a:bodyPr>
          <a:lstStyle/>
          <a:p>
            <a:endParaRPr lang="en-US"/>
          </a:p>
        </p:txBody>
      </p:sp>
      <p:sp>
        <p:nvSpPr>
          <p:cNvPr id="11" name="Text Box 6"/>
          <p:cNvSpPr txBox="1">
            <a:spLocks noChangeArrowheads="1"/>
          </p:cNvSpPr>
          <p:nvPr/>
        </p:nvSpPr>
        <p:spPr bwMode="auto">
          <a:xfrm>
            <a:off x="6284808" y="3724561"/>
            <a:ext cx="10403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en-US" altLang="en-US" sz="2800" b="1" dirty="0" smtClean="0">
                <a:solidFill>
                  <a:srgbClr val="122039"/>
                </a:solidFill>
                <a:cs typeface="Arial" panose="020B0604020202020204" pitchFamily="34" charset="0"/>
              </a:rPr>
              <a:t>FL390</a:t>
            </a:r>
            <a:endParaRPr lang="en-US" altLang="en-US" sz="2800" b="1" i="1" dirty="0">
              <a:solidFill>
                <a:srgbClr val="122039"/>
              </a:solidFill>
              <a:cs typeface="Arial" panose="020B0604020202020204" pitchFamily="34" charset="0"/>
            </a:endParaRPr>
          </a:p>
        </p:txBody>
      </p:sp>
    </p:spTree>
    <p:extLst>
      <p:ext uri="{BB962C8B-B14F-4D97-AF65-F5344CB8AC3E}">
        <p14:creationId xmlns:p14="http://schemas.microsoft.com/office/powerpoint/2010/main" val="30411321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Issuing Speed Adjustments - Terms</a:t>
            </a:r>
          </a:p>
        </p:txBody>
      </p:sp>
      <p:sp>
        <p:nvSpPr>
          <p:cNvPr id="3" name="Content Placeholder 2"/>
          <p:cNvSpPr>
            <a:spLocks noGrp="1"/>
          </p:cNvSpPr>
          <p:nvPr>
            <p:ph idx="1"/>
          </p:nvPr>
        </p:nvSpPr>
        <p:spPr>
          <a:xfrm>
            <a:off x="319088" y="1390650"/>
            <a:ext cx="8504237" cy="4548187"/>
          </a:xfrm>
        </p:spPr>
        <p:txBody>
          <a:bodyPr/>
          <a:lstStyle/>
          <a:p>
            <a:r>
              <a:rPr lang="en-US" dirty="0"/>
              <a:t>Knots</a:t>
            </a:r>
          </a:p>
          <a:p>
            <a:pPr lvl="1"/>
            <a:r>
              <a:rPr lang="en-US" dirty="0"/>
              <a:t>Based on indicated airspeed (IAS)</a:t>
            </a:r>
          </a:p>
          <a:p>
            <a:pPr lvl="1"/>
            <a:r>
              <a:rPr lang="en-US" dirty="0"/>
              <a:t>Expressed in increments of 5</a:t>
            </a:r>
          </a:p>
          <a:p>
            <a:r>
              <a:rPr lang="en-US" dirty="0"/>
              <a:t>Mach numbers</a:t>
            </a:r>
          </a:p>
          <a:p>
            <a:pPr lvl="1"/>
            <a:r>
              <a:rPr lang="en-US" dirty="0"/>
              <a:t>May be be used at or above FL240</a:t>
            </a:r>
          </a:p>
          <a:p>
            <a:pPr lvl="1"/>
            <a:r>
              <a:rPr lang="en-US" dirty="0"/>
              <a:t>For turbojet aircraft with Mach meters</a:t>
            </a:r>
          </a:p>
          <a:p>
            <a:pPr lvl="1"/>
            <a:r>
              <a:rPr lang="en-US" dirty="0"/>
              <a:t>Expressed in increments of .01</a:t>
            </a:r>
          </a:p>
        </p:txBody>
      </p:sp>
      <p:sp>
        <p:nvSpPr>
          <p:cNvPr id="4" name="Slide Number Placeholder 3"/>
          <p:cNvSpPr>
            <a:spLocks noGrp="1"/>
          </p:cNvSpPr>
          <p:nvPr>
            <p:ph type="sldNum" sz="quarter" idx="10"/>
          </p:nvPr>
        </p:nvSpPr>
        <p:spPr/>
        <p:txBody>
          <a:bodyPr/>
          <a:lstStyle/>
          <a:p>
            <a:pPr marL="0" indent="0">
              <a:buNone/>
              <a:defRPr/>
            </a:pPr>
            <a:fld id="{748CC464-C533-4CCD-8B45-863E73DCEAB1}" type="slidenum">
              <a:rPr lang="en-US" smtClean="0">
                <a:solidFill>
                  <a:schemeClr val="bg1"/>
                </a:solidFill>
              </a:rPr>
              <a:pPr marL="0" indent="0">
                <a:buNone/>
                <a:defRPr/>
              </a:pPr>
              <a:t>10</a:t>
            </a:fld>
            <a:endParaRPr lang="en-US"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18C5AE-9909-40CC-B730-9C5F0D5E55A9}"/>
              </a:ext>
            </a:extLst>
          </p:cNvPr>
          <p:cNvSpPr>
            <a:spLocks noGrp="1"/>
          </p:cNvSpPr>
          <p:nvPr>
            <p:ph type="body" sz="quarter" idx="11"/>
          </p:nvPr>
        </p:nvSpPr>
        <p:spPr>
          <a:xfrm>
            <a:off x="428625" y="1060652"/>
            <a:ext cx="8472488" cy="4766216"/>
          </a:xfrm>
        </p:spPr>
        <p:txBody>
          <a:bodyPr/>
          <a:lstStyle/>
          <a:p>
            <a:pPr marL="45720" indent="0">
              <a:buNone/>
            </a:pPr>
            <a:r>
              <a:rPr lang="en-US" dirty="0"/>
              <a:t>Speed adjustments are based on what value?</a:t>
            </a:r>
          </a:p>
          <a:p>
            <a:pPr marL="45720" indent="0">
              <a:buNone/>
            </a:pPr>
            <a:endParaRPr lang="en-US" dirty="0"/>
          </a:p>
          <a:p>
            <a:pPr marL="925830" lvl="1" indent="-514350">
              <a:spcAft>
                <a:spcPts val="1200"/>
              </a:spcAft>
              <a:buFont typeface="+mj-lt"/>
              <a:buAutoNum type="alphaUcPeriod"/>
            </a:pPr>
            <a:r>
              <a:rPr lang="en-US" dirty="0"/>
              <a:t>True airspeed</a:t>
            </a:r>
          </a:p>
          <a:p>
            <a:pPr marL="925830" lvl="1" indent="-514350">
              <a:spcAft>
                <a:spcPts val="1200"/>
              </a:spcAft>
              <a:buFont typeface="+mj-lt"/>
              <a:buAutoNum type="alphaUcPeriod"/>
            </a:pPr>
            <a:r>
              <a:rPr lang="en-US" dirty="0"/>
              <a:t>Ground speed</a:t>
            </a:r>
          </a:p>
          <a:p>
            <a:pPr marL="925830" lvl="1" indent="-514350">
              <a:spcAft>
                <a:spcPts val="1200"/>
              </a:spcAft>
              <a:buFont typeface="+mj-lt"/>
              <a:buAutoNum type="alphaUcPeriod"/>
            </a:pPr>
            <a:r>
              <a:rPr lang="en-US" dirty="0"/>
              <a:t>Indicated airspeed</a:t>
            </a:r>
          </a:p>
        </p:txBody>
      </p:sp>
      <p:sp>
        <p:nvSpPr>
          <p:cNvPr id="3" name="Title 2">
            <a:extLst>
              <a:ext uri="{FF2B5EF4-FFF2-40B4-BE49-F238E27FC236}">
                <a16:creationId xmlns:a16="http://schemas.microsoft.com/office/drawing/2014/main" id="{AFDFCC51-B31E-4972-8975-6B71EB422253}"/>
              </a:ext>
            </a:extLst>
          </p:cNvPr>
          <p:cNvSpPr>
            <a:spLocks noGrp="1"/>
          </p:cNvSpPr>
          <p:nvPr>
            <p:ph type="title"/>
          </p:nvPr>
        </p:nvSpPr>
        <p:spPr/>
        <p:txBody>
          <a:bodyPr/>
          <a:lstStyle/>
          <a:p>
            <a:r>
              <a:rPr lang="en-US" dirty="0"/>
              <a:t>Knowledge Check</a:t>
            </a:r>
          </a:p>
        </p:txBody>
      </p:sp>
      <p:sp>
        <p:nvSpPr>
          <p:cNvPr id="4" name="Slide Number Placeholder 3">
            <a:extLst>
              <a:ext uri="{FF2B5EF4-FFF2-40B4-BE49-F238E27FC236}">
                <a16:creationId xmlns:a16="http://schemas.microsoft.com/office/drawing/2014/main" id="{55B50724-EF4C-48A3-8745-2E78476C2CCE}"/>
              </a:ext>
            </a:extLst>
          </p:cNvPr>
          <p:cNvSpPr>
            <a:spLocks noGrp="1"/>
          </p:cNvSpPr>
          <p:nvPr>
            <p:ph type="sldNum" sz="quarter" idx="10"/>
          </p:nvPr>
        </p:nvSpPr>
        <p:spPr/>
        <p:txBody>
          <a:bodyPr/>
          <a:lstStyle/>
          <a:p>
            <a:pPr marL="0" indent="0">
              <a:buFont typeface="+mj-lt"/>
              <a:buNone/>
            </a:pPr>
            <a:fld id="{F2BD9D44-EC01-4E71-8CAE-9F9624182C03}" type="slidenum">
              <a:rPr lang="en-US" altLang="en-US" smtClean="0">
                <a:solidFill>
                  <a:srgbClr val="FFFFFF"/>
                </a:solidFill>
              </a:rPr>
              <a:pPr marL="0" indent="0">
                <a:buFont typeface="+mj-lt"/>
                <a:buNone/>
              </a:pPr>
              <a:t>11</a:t>
            </a:fld>
            <a:endParaRPr lang="en-US" dirty="0"/>
          </a:p>
        </p:txBody>
      </p:sp>
      <p:pic>
        <p:nvPicPr>
          <p:cNvPr id="5" name="Picture 4">
            <a:extLst>
              <a:ext uri="{FF2B5EF4-FFF2-40B4-BE49-F238E27FC236}">
                <a16:creationId xmlns:a16="http://schemas.microsoft.com/office/drawing/2014/main" id="{4E415F63-1547-429D-83BA-2EFB06D951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9663" y="6261870"/>
            <a:ext cx="394232" cy="365760"/>
          </a:xfrm>
          <a:prstGeom prst="rect">
            <a:avLst/>
          </a:prstGeom>
        </p:spPr>
      </p:pic>
    </p:spTree>
    <p:extLst>
      <p:ext uri="{BB962C8B-B14F-4D97-AF65-F5344CB8AC3E}">
        <p14:creationId xmlns:p14="http://schemas.microsoft.com/office/powerpoint/2010/main" val="240710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2">
                                            <p:txEl>
                                              <p:pRg st="2" end="2"/>
                                            </p:txEl>
                                          </p:spTgt>
                                        </p:tgtEl>
                                        <p:attrNameLst>
                                          <p:attrName>style.opacity</p:attrName>
                                        </p:attrNameLst>
                                      </p:cBhvr>
                                      <p:to>
                                        <p:strVal val="0.25"/>
                                      </p:to>
                                    </p:set>
                                    <p:animEffect filter="image" prLst="opacity: 0.25">
                                      <p:cBhvr rctx="IE">
                                        <p:cTn id="7" dur="indefinite"/>
                                        <p:tgtEl>
                                          <p:spTgt spid="2">
                                            <p:txEl>
                                              <p:pRg st="2" end="2"/>
                                            </p:txEl>
                                          </p:spTgt>
                                        </p:tgtEl>
                                      </p:cBhvr>
                                    </p:animEffect>
                                  </p:childTnLst>
                                </p:cTn>
                              </p:par>
                              <p:par>
                                <p:cTn id="8" presetID="9" presetClass="emph" presetSubtype="0" nodeType="withEffect">
                                  <p:stCondLst>
                                    <p:cond delay="0"/>
                                  </p:stCondLst>
                                  <p:childTnLst>
                                    <p:set>
                                      <p:cBhvr>
                                        <p:cTn id="9" dur="indefinite"/>
                                        <p:tgtEl>
                                          <p:spTgt spid="2">
                                            <p:txEl>
                                              <p:pRg st="3" end="3"/>
                                            </p:txEl>
                                          </p:spTgt>
                                        </p:tgtEl>
                                        <p:attrNameLst>
                                          <p:attrName>style.opacity</p:attrName>
                                        </p:attrNameLst>
                                      </p:cBhvr>
                                      <p:to>
                                        <p:strVal val="0.25"/>
                                      </p:to>
                                    </p:set>
                                    <p:animEffect filter="image" prLst="opacity: 0.25">
                                      <p:cBhvr rctx="IE">
                                        <p:cTn id="10" dur="indefinite"/>
                                        <p:tgtEl>
                                          <p:spTgt spid="2">
                                            <p:txEl>
                                              <p:pRg st="3" end="3"/>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18C5AE-9909-40CC-B730-9C5F0D5E55A9}"/>
              </a:ext>
            </a:extLst>
          </p:cNvPr>
          <p:cNvSpPr>
            <a:spLocks noGrp="1"/>
          </p:cNvSpPr>
          <p:nvPr>
            <p:ph type="body" sz="quarter" idx="11"/>
          </p:nvPr>
        </p:nvSpPr>
        <p:spPr>
          <a:xfrm>
            <a:off x="428625" y="1060652"/>
            <a:ext cx="8472488" cy="4766216"/>
          </a:xfrm>
        </p:spPr>
        <p:txBody>
          <a:bodyPr/>
          <a:lstStyle/>
          <a:p>
            <a:pPr marL="45720" indent="0">
              <a:buNone/>
            </a:pPr>
            <a:r>
              <a:rPr lang="en-US" dirty="0"/>
              <a:t>What increments, in knots, are speed adjustments expressed?</a:t>
            </a:r>
          </a:p>
          <a:p>
            <a:pPr marL="45720" indent="0">
              <a:buNone/>
            </a:pPr>
            <a:endParaRPr lang="en-US" dirty="0"/>
          </a:p>
          <a:p>
            <a:pPr marL="925830" lvl="1" indent="-514350">
              <a:spcAft>
                <a:spcPts val="1200"/>
              </a:spcAft>
              <a:buFont typeface="+mj-lt"/>
              <a:buAutoNum type="alphaUcPeriod"/>
            </a:pPr>
            <a:r>
              <a:rPr lang="en-US" dirty="0"/>
              <a:t>5</a:t>
            </a:r>
          </a:p>
          <a:p>
            <a:pPr marL="925830" lvl="1" indent="-514350">
              <a:spcAft>
                <a:spcPts val="1200"/>
              </a:spcAft>
              <a:buFont typeface="+mj-lt"/>
              <a:buAutoNum type="alphaUcPeriod"/>
            </a:pPr>
            <a:r>
              <a:rPr lang="en-US" dirty="0"/>
              <a:t>10</a:t>
            </a:r>
          </a:p>
          <a:p>
            <a:pPr marL="925830" lvl="1" indent="-514350">
              <a:spcAft>
                <a:spcPts val="1200"/>
              </a:spcAft>
              <a:buFont typeface="+mj-lt"/>
              <a:buAutoNum type="alphaUcPeriod"/>
            </a:pPr>
            <a:r>
              <a:rPr lang="en-US" dirty="0"/>
              <a:t>15</a:t>
            </a:r>
          </a:p>
        </p:txBody>
      </p:sp>
      <p:sp>
        <p:nvSpPr>
          <p:cNvPr id="3" name="Title 2">
            <a:extLst>
              <a:ext uri="{FF2B5EF4-FFF2-40B4-BE49-F238E27FC236}">
                <a16:creationId xmlns:a16="http://schemas.microsoft.com/office/drawing/2014/main" id="{AFDFCC51-B31E-4972-8975-6B71EB422253}"/>
              </a:ext>
            </a:extLst>
          </p:cNvPr>
          <p:cNvSpPr>
            <a:spLocks noGrp="1"/>
          </p:cNvSpPr>
          <p:nvPr>
            <p:ph type="title"/>
          </p:nvPr>
        </p:nvSpPr>
        <p:spPr/>
        <p:txBody>
          <a:bodyPr/>
          <a:lstStyle/>
          <a:p>
            <a:r>
              <a:rPr lang="en-US" dirty="0"/>
              <a:t>Knowledge Check</a:t>
            </a:r>
          </a:p>
        </p:txBody>
      </p:sp>
      <p:sp>
        <p:nvSpPr>
          <p:cNvPr id="4" name="Slide Number Placeholder 3">
            <a:extLst>
              <a:ext uri="{FF2B5EF4-FFF2-40B4-BE49-F238E27FC236}">
                <a16:creationId xmlns:a16="http://schemas.microsoft.com/office/drawing/2014/main" id="{55B50724-EF4C-48A3-8745-2E78476C2CCE}"/>
              </a:ext>
            </a:extLst>
          </p:cNvPr>
          <p:cNvSpPr>
            <a:spLocks noGrp="1"/>
          </p:cNvSpPr>
          <p:nvPr>
            <p:ph type="sldNum" sz="quarter" idx="10"/>
          </p:nvPr>
        </p:nvSpPr>
        <p:spPr/>
        <p:txBody>
          <a:bodyPr/>
          <a:lstStyle/>
          <a:p>
            <a:pPr marL="0" indent="0">
              <a:buFont typeface="+mj-lt"/>
              <a:buNone/>
            </a:pPr>
            <a:fld id="{F2BD9D44-EC01-4E71-8CAE-9F9624182C03}" type="slidenum">
              <a:rPr lang="en-US" altLang="en-US" smtClean="0">
                <a:solidFill>
                  <a:srgbClr val="FFFFFF"/>
                </a:solidFill>
              </a:rPr>
              <a:pPr marL="0" indent="0">
                <a:buFont typeface="+mj-lt"/>
                <a:buNone/>
              </a:pPr>
              <a:t>12</a:t>
            </a:fld>
            <a:endParaRPr lang="en-US" dirty="0"/>
          </a:p>
        </p:txBody>
      </p:sp>
      <p:pic>
        <p:nvPicPr>
          <p:cNvPr id="5" name="Picture 4">
            <a:extLst>
              <a:ext uri="{FF2B5EF4-FFF2-40B4-BE49-F238E27FC236}">
                <a16:creationId xmlns:a16="http://schemas.microsoft.com/office/drawing/2014/main" id="{4E415F63-1547-429D-83BA-2EFB06D951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9663" y="6261870"/>
            <a:ext cx="394232" cy="365760"/>
          </a:xfrm>
          <a:prstGeom prst="rect">
            <a:avLst/>
          </a:prstGeom>
        </p:spPr>
      </p:pic>
    </p:spTree>
    <p:extLst>
      <p:ext uri="{BB962C8B-B14F-4D97-AF65-F5344CB8AC3E}">
        <p14:creationId xmlns:p14="http://schemas.microsoft.com/office/powerpoint/2010/main" val="324443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2">
                                            <p:txEl>
                                              <p:pRg st="3" end="3"/>
                                            </p:txEl>
                                          </p:spTgt>
                                        </p:tgtEl>
                                        <p:attrNameLst>
                                          <p:attrName>style.opacity</p:attrName>
                                        </p:attrNameLst>
                                      </p:cBhvr>
                                      <p:to>
                                        <p:strVal val="0.25"/>
                                      </p:to>
                                    </p:set>
                                    <p:animEffect filter="image" prLst="opacity: 0.25">
                                      <p:cBhvr rctx="IE">
                                        <p:cTn id="7" dur="indefinite"/>
                                        <p:tgtEl>
                                          <p:spTgt spid="2">
                                            <p:txEl>
                                              <p:pRg st="3" end="3"/>
                                            </p:txEl>
                                          </p:spTgt>
                                        </p:tgtEl>
                                      </p:cBhvr>
                                    </p:animEffect>
                                  </p:childTnLst>
                                </p:cTn>
                              </p:par>
                              <p:par>
                                <p:cTn id="8" presetID="9" presetClass="emph" presetSubtype="0" nodeType="withEffect">
                                  <p:stCondLst>
                                    <p:cond delay="0"/>
                                  </p:stCondLst>
                                  <p:childTnLst>
                                    <p:set>
                                      <p:cBhvr>
                                        <p:cTn id="9" dur="indefinite"/>
                                        <p:tgtEl>
                                          <p:spTgt spid="2">
                                            <p:txEl>
                                              <p:pRg st="4" end="4"/>
                                            </p:txEl>
                                          </p:spTgt>
                                        </p:tgtEl>
                                        <p:attrNameLst>
                                          <p:attrName>style.opacity</p:attrName>
                                        </p:attrNameLst>
                                      </p:cBhvr>
                                      <p:to>
                                        <p:strVal val="0.25"/>
                                      </p:to>
                                    </p:set>
                                    <p:animEffect filter="image" prLst="opacity: 0.25">
                                      <p:cBhvr rctx="IE">
                                        <p:cTn id="10" dur="indefinite"/>
                                        <p:tgtEl>
                                          <p:spTgt spid="2">
                                            <p:txEl>
                                              <p:pRg st="4" end="4"/>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18C5AE-9909-40CC-B730-9C5F0D5E55A9}"/>
              </a:ext>
            </a:extLst>
          </p:cNvPr>
          <p:cNvSpPr>
            <a:spLocks noGrp="1"/>
          </p:cNvSpPr>
          <p:nvPr>
            <p:ph type="body" sz="quarter" idx="11"/>
          </p:nvPr>
        </p:nvSpPr>
        <p:spPr>
          <a:xfrm>
            <a:off x="428625" y="1060652"/>
            <a:ext cx="8472488" cy="4766216"/>
          </a:xfrm>
        </p:spPr>
        <p:txBody>
          <a:bodyPr/>
          <a:lstStyle/>
          <a:p>
            <a:pPr marL="45720" indent="0">
              <a:buNone/>
            </a:pPr>
            <a:r>
              <a:rPr lang="en-US" dirty="0"/>
              <a:t>What is the range in knots (+/-) that pilots must maintain when complying with speed adjustments?</a:t>
            </a:r>
          </a:p>
          <a:p>
            <a:pPr marL="45720" indent="0">
              <a:buNone/>
            </a:pPr>
            <a:endParaRPr lang="en-US" dirty="0"/>
          </a:p>
          <a:p>
            <a:pPr marL="925830" lvl="1" indent="-514350">
              <a:spcAft>
                <a:spcPts val="1200"/>
              </a:spcAft>
              <a:buFont typeface="+mj-lt"/>
              <a:buAutoNum type="alphaUcPeriod"/>
            </a:pPr>
            <a:r>
              <a:rPr lang="en-US" dirty="0"/>
              <a:t>5</a:t>
            </a:r>
          </a:p>
          <a:p>
            <a:pPr marL="925830" lvl="1" indent="-514350">
              <a:spcAft>
                <a:spcPts val="1200"/>
              </a:spcAft>
              <a:buFont typeface="+mj-lt"/>
              <a:buAutoNum type="alphaUcPeriod"/>
            </a:pPr>
            <a:r>
              <a:rPr lang="en-US" dirty="0"/>
              <a:t>10</a:t>
            </a:r>
          </a:p>
          <a:p>
            <a:pPr marL="925830" lvl="1" indent="-514350">
              <a:spcAft>
                <a:spcPts val="1200"/>
              </a:spcAft>
              <a:buFont typeface="+mj-lt"/>
              <a:buAutoNum type="alphaUcPeriod"/>
            </a:pPr>
            <a:r>
              <a:rPr lang="en-US" dirty="0"/>
              <a:t>25</a:t>
            </a:r>
          </a:p>
        </p:txBody>
      </p:sp>
      <p:sp>
        <p:nvSpPr>
          <p:cNvPr id="3" name="Title 2">
            <a:extLst>
              <a:ext uri="{FF2B5EF4-FFF2-40B4-BE49-F238E27FC236}">
                <a16:creationId xmlns:a16="http://schemas.microsoft.com/office/drawing/2014/main" id="{AFDFCC51-B31E-4972-8975-6B71EB422253}"/>
              </a:ext>
            </a:extLst>
          </p:cNvPr>
          <p:cNvSpPr>
            <a:spLocks noGrp="1"/>
          </p:cNvSpPr>
          <p:nvPr>
            <p:ph type="title"/>
          </p:nvPr>
        </p:nvSpPr>
        <p:spPr/>
        <p:txBody>
          <a:bodyPr/>
          <a:lstStyle/>
          <a:p>
            <a:r>
              <a:rPr lang="en-US" dirty="0"/>
              <a:t>Knowledge Check</a:t>
            </a:r>
          </a:p>
        </p:txBody>
      </p:sp>
      <p:sp>
        <p:nvSpPr>
          <p:cNvPr id="4" name="Slide Number Placeholder 3">
            <a:extLst>
              <a:ext uri="{FF2B5EF4-FFF2-40B4-BE49-F238E27FC236}">
                <a16:creationId xmlns:a16="http://schemas.microsoft.com/office/drawing/2014/main" id="{55B50724-EF4C-48A3-8745-2E78476C2CCE}"/>
              </a:ext>
            </a:extLst>
          </p:cNvPr>
          <p:cNvSpPr>
            <a:spLocks noGrp="1"/>
          </p:cNvSpPr>
          <p:nvPr>
            <p:ph type="sldNum" sz="quarter" idx="10"/>
          </p:nvPr>
        </p:nvSpPr>
        <p:spPr/>
        <p:txBody>
          <a:bodyPr/>
          <a:lstStyle/>
          <a:p>
            <a:pPr marL="0" indent="0">
              <a:buFont typeface="+mj-lt"/>
              <a:buNone/>
            </a:pPr>
            <a:fld id="{F2BD9D44-EC01-4E71-8CAE-9F9624182C03}" type="slidenum">
              <a:rPr lang="en-US" altLang="en-US" smtClean="0">
                <a:solidFill>
                  <a:srgbClr val="FFFFFF"/>
                </a:solidFill>
              </a:rPr>
              <a:pPr marL="0" indent="0">
                <a:buFont typeface="+mj-lt"/>
                <a:buNone/>
              </a:pPr>
              <a:t>13</a:t>
            </a:fld>
            <a:endParaRPr lang="en-US" dirty="0"/>
          </a:p>
        </p:txBody>
      </p:sp>
      <p:pic>
        <p:nvPicPr>
          <p:cNvPr id="5" name="Picture 4">
            <a:extLst>
              <a:ext uri="{FF2B5EF4-FFF2-40B4-BE49-F238E27FC236}">
                <a16:creationId xmlns:a16="http://schemas.microsoft.com/office/drawing/2014/main" id="{4E415F63-1547-429D-83BA-2EFB06D951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9663" y="6261870"/>
            <a:ext cx="394232" cy="365760"/>
          </a:xfrm>
          <a:prstGeom prst="rect">
            <a:avLst/>
          </a:prstGeom>
        </p:spPr>
      </p:pic>
    </p:spTree>
    <p:extLst>
      <p:ext uri="{BB962C8B-B14F-4D97-AF65-F5344CB8AC3E}">
        <p14:creationId xmlns:p14="http://schemas.microsoft.com/office/powerpoint/2010/main" val="6479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2">
                                            <p:txEl>
                                              <p:pRg st="2" end="2"/>
                                            </p:txEl>
                                          </p:spTgt>
                                        </p:tgtEl>
                                        <p:attrNameLst>
                                          <p:attrName>style.opacity</p:attrName>
                                        </p:attrNameLst>
                                      </p:cBhvr>
                                      <p:to>
                                        <p:strVal val="0.25"/>
                                      </p:to>
                                    </p:set>
                                    <p:animEffect filter="image" prLst="opacity: 0.25">
                                      <p:cBhvr rctx="IE">
                                        <p:cTn id="7" dur="indefinite"/>
                                        <p:tgtEl>
                                          <p:spTgt spid="2">
                                            <p:txEl>
                                              <p:pRg st="2" end="2"/>
                                            </p:txEl>
                                          </p:spTgt>
                                        </p:tgtEl>
                                      </p:cBhvr>
                                    </p:animEffect>
                                  </p:childTnLst>
                                </p:cTn>
                              </p:par>
                              <p:par>
                                <p:cTn id="8" presetID="9" presetClass="emph" presetSubtype="0" nodeType="withEffect">
                                  <p:stCondLst>
                                    <p:cond delay="0"/>
                                  </p:stCondLst>
                                  <p:childTnLst>
                                    <p:set>
                                      <p:cBhvr>
                                        <p:cTn id="9" dur="indefinite"/>
                                        <p:tgtEl>
                                          <p:spTgt spid="2">
                                            <p:txEl>
                                              <p:pRg st="4" end="4"/>
                                            </p:txEl>
                                          </p:spTgt>
                                        </p:tgtEl>
                                        <p:attrNameLst>
                                          <p:attrName>style.opacity</p:attrName>
                                        </p:attrNameLst>
                                      </p:cBhvr>
                                      <p:to>
                                        <p:strVal val="0.25"/>
                                      </p:to>
                                    </p:set>
                                    <p:animEffect filter="image" prLst="opacity: 0.25">
                                      <p:cBhvr rctx="IE">
                                        <p:cTn id="10" dur="indefinite"/>
                                        <p:tgtEl>
                                          <p:spTgt spid="2">
                                            <p:txEl>
                                              <p:pRg st="4" end="4"/>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indent="0">
              <a:buNone/>
              <a:defRPr/>
            </a:pPr>
            <a:fld id="{748CC464-C533-4CCD-8B45-863E73DCEAB1}" type="slidenum">
              <a:rPr lang="en-US" smtClean="0">
                <a:solidFill>
                  <a:schemeClr val="bg1"/>
                </a:solidFill>
              </a:rPr>
              <a:pPr marL="0" indent="0">
                <a:buNone/>
                <a:defRPr/>
              </a:pPr>
              <a:t>14</a:t>
            </a:fld>
            <a:endParaRPr lang="en-US"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138" y="998538"/>
            <a:ext cx="8458200" cy="4948169"/>
          </a:xfrm>
          <a:prstGeom prst="rect">
            <a:avLst/>
          </a:prstGeom>
          <a:effectLst>
            <a:outerShdw blurRad="50800" dist="38100" dir="2700000" algn="tl" rotWithShape="0">
              <a:prstClr val="black">
                <a:alpha val="40000"/>
              </a:prstClr>
            </a:outerShdw>
          </a:effectLst>
        </p:spPr>
      </p:pic>
      <p:sp>
        <p:nvSpPr>
          <p:cNvPr id="3" name="Title 2">
            <a:extLst>
              <a:ext uri="{FF2B5EF4-FFF2-40B4-BE49-F238E27FC236}">
                <a16:creationId xmlns:a16="http://schemas.microsoft.com/office/drawing/2014/main" id="{EDAD5122-DBF0-4648-8C50-ED1056272280}"/>
              </a:ext>
            </a:extLst>
          </p:cNvPr>
          <p:cNvSpPr>
            <a:spLocks noGrp="1"/>
          </p:cNvSpPr>
          <p:nvPr>
            <p:ph type="title"/>
          </p:nvPr>
        </p:nvSpPr>
        <p:spPr/>
        <p:txBody>
          <a:bodyPr/>
          <a:lstStyle/>
          <a:p>
            <a:r>
              <a:rPr lang="en-US" dirty="0"/>
              <a:t>Airspeed and Mach</a:t>
            </a:r>
          </a:p>
        </p:txBody>
      </p:sp>
    </p:spTree>
    <p:extLst>
      <p:ext uri="{BB962C8B-B14F-4D97-AF65-F5344CB8AC3E}">
        <p14:creationId xmlns:p14="http://schemas.microsoft.com/office/powerpoint/2010/main" val="34008915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Airspeed</a:t>
            </a:r>
          </a:p>
          <a:p>
            <a:r>
              <a:rPr lang="en-US" dirty="0" smtClean="0"/>
              <a:t>Indicated Airspeed (IAS) </a:t>
            </a:r>
          </a:p>
          <a:p>
            <a:r>
              <a:rPr lang="en-US" dirty="0" smtClean="0"/>
              <a:t>True Airspeed (TAS) </a:t>
            </a:r>
          </a:p>
          <a:p>
            <a:r>
              <a:rPr lang="en-US" dirty="0" smtClean="0"/>
              <a:t>Mach Number </a:t>
            </a:r>
          </a:p>
          <a:p>
            <a:r>
              <a:rPr lang="en-US" dirty="0" smtClean="0"/>
              <a:t>Ground Speed (GS</a:t>
            </a:r>
            <a:r>
              <a:rPr lang="en-US" dirty="0"/>
              <a:t>)</a:t>
            </a:r>
          </a:p>
        </p:txBody>
      </p:sp>
      <p:sp>
        <p:nvSpPr>
          <p:cNvPr id="3" name="Title 2"/>
          <p:cNvSpPr>
            <a:spLocks noGrp="1"/>
          </p:cNvSpPr>
          <p:nvPr>
            <p:ph type="title"/>
          </p:nvPr>
        </p:nvSpPr>
        <p:spPr/>
        <p:txBody>
          <a:bodyPr/>
          <a:lstStyle/>
          <a:p>
            <a:r>
              <a:rPr lang="en-US" dirty="0"/>
              <a:t>Definitions</a:t>
            </a:r>
          </a:p>
        </p:txBody>
      </p:sp>
      <p:sp>
        <p:nvSpPr>
          <p:cNvPr id="4" name="Slide Number Placeholder 3"/>
          <p:cNvSpPr>
            <a:spLocks noGrp="1"/>
          </p:cNvSpPr>
          <p:nvPr>
            <p:ph type="sldNum" sz="quarter" idx="10"/>
          </p:nvPr>
        </p:nvSpPr>
        <p:spPr/>
        <p:txBody>
          <a:bodyPr/>
          <a:lstStyle/>
          <a:p>
            <a:pPr marL="0" indent="0">
              <a:buFont typeface="+mj-lt"/>
              <a:buNone/>
            </a:pPr>
            <a:fld id="{F2BD9D44-EC01-4E71-8CAE-9F9624182C03}" type="slidenum">
              <a:rPr lang="en-US" altLang="en-US" smtClean="0">
                <a:solidFill>
                  <a:srgbClr val="FFFFFF"/>
                </a:solidFill>
              </a:rPr>
              <a:pPr marL="0" indent="0">
                <a:buFont typeface="+mj-lt"/>
                <a:buNone/>
              </a:pPr>
              <a:t>15</a:t>
            </a:fld>
            <a:endParaRPr lang="en-US" dirty="0"/>
          </a:p>
        </p:txBody>
      </p:sp>
    </p:spTree>
    <p:extLst>
      <p:ext uri="{BB962C8B-B14F-4D97-AF65-F5344CB8AC3E}">
        <p14:creationId xmlns:p14="http://schemas.microsoft.com/office/powerpoint/2010/main" val="7226239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Grp="1" noChangeArrowheads="1"/>
          </p:cNvSpPr>
          <p:nvPr>
            <p:ph type="title"/>
          </p:nvPr>
        </p:nvSpPr>
        <p:spPr>
          <a:xfrm>
            <a:off x="319088" y="277813"/>
            <a:ext cx="8504237" cy="533400"/>
          </a:xfrm>
        </p:spPr>
        <p:txBody>
          <a:bodyPr/>
          <a:lstStyle/>
          <a:p>
            <a:r>
              <a:rPr lang="en-US" altLang="en-US" sz="4000" dirty="0"/>
              <a:t>Mach 1.0  =  Speed of Sound</a:t>
            </a:r>
          </a:p>
        </p:txBody>
      </p:sp>
      <p:sp>
        <p:nvSpPr>
          <p:cNvPr id="8195" name="Rectangle 8"/>
          <p:cNvSpPr>
            <a:spLocks noGrp="1" noChangeArrowheads="1"/>
          </p:cNvSpPr>
          <p:nvPr>
            <p:ph idx="1"/>
          </p:nvPr>
        </p:nvSpPr>
        <p:spPr>
          <a:xfrm>
            <a:off x="319088" y="1479550"/>
            <a:ext cx="8504237" cy="4459288"/>
          </a:xfrm>
        </p:spPr>
        <p:txBody>
          <a:bodyPr/>
          <a:lstStyle/>
          <a:p>
            <a:pPr>
              <a:defRPr/>
            </a:pPr>
            <a:r>
              <a:rPr lang="en-US" altLang="en-US" dirty="0"/>
              <a:t>Mach is the speed an aircraft moves in relation to the speed of sound</a:t>
            </a:r>
          </a:p>
          <a:p>
            <a:pPr lvl="1">
              <a:defRPr/>
            </a:pPr>
            <a:r>
              <a:rPr lang="en-US" altLang="en-US" dirty="0"/>
              <a:t>The speed of sound is M1.0</a:t>
            </a:r>
          </a:p>
          <a:p>
            <a:pPr lvl="2">
              <a:defRPr/>
            </a:pPr>
            <a:r>
              <a:rPr lang="en-US" altLang="en-US" dirty="0"/>
              <a:t>Aircraft traveling at 80% of the speed of sound are maintaining M.80</a:t>
            </a:r>
          </a:p>
          <a:p>
            <a:pPr lvl="2">
              <a:defRPr/>
            </a:pPr>
            <a:r>
              <a:rPr lang="en-US" altLang="en-US" dirty="0"/>
              <a:t>Aircraft traveling at 75% of the speed of sound are maintaining M.75</a:t>
            </a:r>
          </a:p>
        </p:txBody>
      </p:sp>
      <p:sp>
        <p:nvSpPr>
          <p:cNvPr id="38917"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indent="0">
              <a:buNone/>
            </a:pPr>
            <a:fld id="{195430DE-2C52-4043-945F-ECDA2B8FB99A}" type="slidenum">
              <a:rPr lang="en-US" altLang="en-US" sz="1200">
                <a:solidFill>
                  <a:schemeClr val="bg1"/>
                </a:solidFill>
              </a:rPr>
              <a:pPr marL="0" indent="0">
                <a:buNone/>
              </a:pPr>
              <a:t>16</a:t>
            </a:fld>
            <a:endParaRPr lang="en-US" altLang="en-US" sz="1200" dirty="0">
              <a:solidFill>
                <a:schemeClr val="bg1"/>
              </a:solidFill>
            </a:endParaRPr>
          </a:p>
        </p:txBody>
      </p:sp>
    </p:spTree>
    <p:extLst>
      <p:ext uri="{BB962C8B-B14F-4D97-AF65-F5344CB8AC3E}">
        <p14:creationId xmlns:p14="http://schemas.microsoft.com/office/powerpoint/2010/main" val="27858775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6A32B7B-F0F4-49DF-B71A-EFD60B734D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8039" r="24468"/>
          <a:stretch/>
        </p:blipFill>
        <p:spPr>
          <a:xfrm>
            <a:off x="-794" y="1081549"/>
            <a:ext cx="9144794" cy="4935076"/>
          </a:xfrm>
          <a:prstGeom prst="rect">
            <a:avLst/>
          </a:prstGeom>
        </p:spPr>
      </p:pic>
      <p:sp>
        <p:nvSpPr>
          <p:cNvPr id="39938" name="Line 99"/>
          <p:cNvSpPr>
            <a:spLocks noChangeShapeType="1"/>
          </p:cNvSpPr>
          <p:nvPr/>
        </p:nvSpPr>
        <p:spPr bwMode="auto">
          <a:xfrm>
            <a:off x="339725" y="5138738"/>
            <a:ext cx="8462963" cy="0"/>
          </a:xfrm>
          <a:prstGeom prst="line">
            <a:avLst/>
          </a:prstGeom>
          <a:noFill/>
          <a:ln w="57150">
            <a:solidFill>
              <a:srgbClr val="122039"/>
            </a:solidFill>
            <a:prstDash val="sysDot"/>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39939" name="Line 100"/>
          <p:cNvSpPr>
            <a:spLocks noChangeShapeType="1"/>
          </p:cNvSpPr>
          <p:nvPr/>
        </p:nvSpPr>
        <p:spPr bwMode="auto">
          <a:xfrm>
            <a:off x="339725" y="1711325"/>
            <a:ext cx="8462963" cy="0"/>
          </a:xfrm>
          <a:prstGeom prst="line">
            <a:avLst/>
          </a:prstGeom>
          <a:noFill/>
          <a:ln w="57150">
            <a:solidFill>
              <a:srgbClr val="122039"/>
            </a:solidFill>
            <a:prstDash val="sysDot"/>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39948"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indent="0">
              <a:buNone/>
            </a:pPr>
            <a:fld id="{F92D4E7D-89AD-4B71-BC59-0365E44921E5}" type="slidenum">
              <a:rPr lang="en-US" altLang="en-US" sz="1200" smtClean="0">
                <a:solidFill>
                  <a:schemeClr val="bg1"/>
                </a:solidFill>
              </a:rPr>
              <a:pPr marL="0" indent="0">
                <a:buNone/>
              </a:pPr>
              <a:t>17</a:t>
            </a:fld>
            <a:endParaRPr lang="en-US" altLang="en-US" sz="1200" dirty="0">
              <a:solidFill>
                <a:schemeClr val="bg1"/>
              </a:solidFill>
            </a:endParaRPr>
          </a:p>
        </p:txBody>
      </p:sp>
      <p:sp>
        <p:nvSpPr>
          <p:cNvPr id="39941" name="Text Box 5"/>
          <p:cNvSpPr txBox="1">
            <a:spLocks noChangeArrowheads="1"/>
          </p:cNvSpPr>
          <p:nvPr/>
        </p:nvSpPr>
        <p:spPr bwMode="auto">
          <a:xfrm>
            <a:off x="3717925" y="1427163"/>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4400" b="1">
              <a:solidFill>
                <a:srgbClr val="FFFF00"/>
              </a:solidFill>
              <a:cs typeface="Arial" panose="020B0604020202020204" pitchFamily="34" charset="0"/>
            </a:endParaRPr>
          </a:p>
        </p:txBody>
      </p:sp>
      <p:sp>
        <p:nvSpPr>
          <p:cNvPr id="9222" name="Text Box 6"/>
          <p:cNvSpPr txBox="1">
            <a:spLocks noChangeArrowheads="1"/>
          </p:cNvSpPr>
          <p:nvPr/>
        </p:nvSpPr>
        <p:spPr bwMode="auto">
          <a:xfrm>
            <a:off x="445847" y="2003425"/>
            <a:ext cx="45867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800" b="1" dirty="0">
                <a:solidFill>
                  <a:srgbClr val="122039"/>
                </a:solidFill>
                <a:cs typeface="Arial" panose="020B0604020202020204" pitchFamily="34" charset="0"/>
              </a:rPr>
              <a:t>M.84  @  </a:t>
            </a:r>
            <a:r>
              <a:rPr lang="en-US" altLang="en-US" sz="2800" b="1" dirty="0" smtClean="0">
                <a:solidFill>
                  <a:srgbClr val="122039"/>
                </a:solidFill>
                <a:cs typeface="Arial" panose="020B0604020202020204" pitchFamily="34" charset="0"/>
              </a:rPr>
              <a:t>FL390  </a:t>
            </a:r>
            <a:r>
              <a:rPr lang="en-US" altLang="en-US" sz="2800" b="1" dirty="0">
                <a:solidFill>
                  <a:srgbClr val="122039"/>
                </a:solidFill>
                <a:cs typeface="Arial" panose="020B0604020202020204" pitchFamily="34" charset="0"/>
              </a:rPr>
              <a:t>=  </a:t>
            </a:r>
            <a:r>
              <a:rPr lang="en-US" altLang="en-US" sz="2800" b="1" i="1" dirty="0">
                <a:solidFill>
                  <a:srgbClr val="0070C0"/>
                </a:solidFill>
                <a:cs typeface="Arial" panose="020B0604020202020204" pitchFamily="34" charset="0"/>
              </a:rPr>
              <a:t>483 TAS</a:t>
            </a:r>
          </a:p>
        </p:txBody>
      </p:sp>
      <p:sp>
        <p:nvSpPr>
          <p:cNvPr id="9223" name="Text Box 7"/>
          <p:cNvSpPr txBox="1">
            <a:spLocks noChangeArrowheads="1"/>
          </p:cNvSpPr>
          <p:nvPr/>
        </p:nvSpPr>
        <p:spPr bwMode="auto">
          <a:xfrm>
            <a:off x="4222270" y="5468938"/>
            <a:ext cx="45867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en-US" altLang="en-US" sz="2800" b="1" dirty="0">
                <a:solidFill>
                  <a:srgbClr val="122039"/>
                </a:solidFill>
                <a:cs typeface="Arial" panose="020B0604020202020204" pitchFamily="34" charset="0"/>
              </a:rPr>
              <a:t>M.84  @  FL290  =  </a:t>
            </a:r>
            <a:r>
              <a:rPr lang="en-US" altLang="en-US" sz="2800" b="1" i="1" dirty="0">
                <a:solidFill>
                  <a:srgbClr val="0070C0"/>
                </a:solidFill>
                <a:cs typeface="Arial" panose="020B0604020202020204" pitchFamily="34" charset="0"/>
              </a:rPr>
              <a:t>500 TAS</a:t>
            </a:r>
          </a:p>
        </p:txBody>
      </p:sp>
      <p:pic>
        <p:nvPicPr>
          <p:cNvPr id="39944"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0438" y="1096963"/>
            <a:ext cx="2941637"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32375" y="4513263"/>
            <a:ext cx="3095625"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914C2D7-FA4C-4943-B9D6-E326DCB308CD}"/>
              </a:ext>
            </a:extLst>
          </p:cNvPr>
          <p:cNvSpPr>
            <a:spLocks noGrp="1"/>
          </p:cNvSpPr>
          <p:nvPr>
            <p:ph type="title"/>
          </p:nvPr>
        </p:nvSpPr>
        <p:spPr/>
        <p:txBody>
          <a:bodyPr/>
          <a:lstStyle/>
          <a:p>
            <a:r>
              <a:rPr lang="en-US" altLang="en-US" dirty="0"/>
              <a:t>Using Mach “Higher” is “Slower”</a:t>
            </a:r>
            <a:endParaRPr lang="en-US" dirty="0"/>
          </a:p>
        </p:txBody>
      </p:sp>
      <p:sp>
        <p:nvSpPr>
          <p:cNvPr id="12" name="Line 100"/>
          <p:cNvSpPr>
            <a:spLocks noChangeShapeType="1"/>
          </p:cNvSpPr>
          <p:nvPr/>
        </p:nvSpPr>
        <p:spPr bwMode="auto">
          <a:xfrm>
            <a:off x="341292" y="3154250"/>
            <a:ext cx="8462963" cy="0"/>
          </a:xfrm>
          <a:prstGeom prst="line">
            <a:avLst/>
          </a:prstGeom>
          <a:noFill/>
          <a:ln w="57150">
            <a:solidFill>
              <a:srgbClr val="122039"/>
            </a:solidFill>
            <a:prstDash val="sysDot"/>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3" name="Text Box 6"/>
          <p:cNvSpPr txBox="1">
            <a:spLocks noChangeArrowheads="1"/>
          </p:cNvSpPr>
          <p:nvPr/>
        </p:nvSpPr>
        <p:spPr bwMode="auto">
          <a:xfrm>
            <a:off x="2129011" y="3473443"/>
            <a:ext cx="45867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800" b="1" dirty="0">
                <a:solidFill>
                  <a:srgbClr val="122039"/>
                </a:solidFill>
                <a:cs typeface="Arial" panose="020B0604020202020204" pitchFamily="34" charset="0"/>
              </a:rPr>
              <a:t>M.84  @  FL370  =  </a:t>
            </a:r>
            <a:r>
              <a:rPr lang="en-US" altLang="en-US" sz="2800" b="1" i="1" dirty="0">
                <a:solidFill>
                  <a:srgbClr val="0070C0"/>
                </a:solidFill>
                <a:cs typeface="Arial" panose="020B0604020202020204" pitchFamily="34" charset="0"/>
              </a:rPr>
              <a:t>483 TAS</a:t>
            </a:r>
          </a:p>
        </p:txBody>
      </p:sp>
      <p:pic>
        <p:nvPicPr>
          <p:cNvPr id="14"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6293" y="2526338"/>
            <a:ext cx="2941637"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59032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1253921-F723-4AC9-A8D3-623D4F9441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8039" r="24468"/>
          <a:stretch/>
        </p:blipFill>
        <p:spPr>
          <a:xfrm>
            <a:off x="-794" y="1081549"/>
            <a:ext cx="9144794" cy="4935076"/>
          </a:xfrm>
          <a:prstGeom prst="rect">
            <a:avLst/>
          </a:prstGeom>
        </p:spPr>
      </p:pic>
      <p:sp>
        <p:nvSpPr>
          <p:cNvPr id="41986" name="Rectangle 2"/>
          <p:cNvSpPr>
            <a:spLocks noGrp="1" noChangeArrowheads="1"/>
          </p:cNvSpPr>
          <p:nvPr>
            <p:ph type="title"/>
          </p:nvPr>
        </p:nvSpPr>
        <p:spPr>
          <a:xfrm>
            <a:off x="152400" y="277813"/>
            <a:ext cx="8670925" cy="533400"/>
          </a:xfrm>
        </p:spPr>
        <p:txBody>
          <a:bodyPr/>
          <a:lstStyle/>
          <a:p>
            <a:pPr eaLnBrk="1" hangingPunct="1"/>
            <a:r>
              <a:rPr lang="en-US" sz="4000" dirty="0"/>
              <a:t>Mach Speeds at Same Altitude</a:t>
            </a:r>
            <a:endParaRPr lang="en-US" altLang="en-US" sz="4000" dirty="0">
              <a:solidFill>
                <a:srgbClr val="FF0000"/>
              </a:solidFill>
            </a:endParaRPr>
          </a:p>
        </p:txBody>
      </p:sp>
      <p:sp>
        <p:nvSpPr>
          <p:cNvPr id="41987" name="Text Box 6"/>
          <p:cNvSpPr txBox="1">
            <a:spLocks noChangeArrowheads="1"/>
          </p:cNvSpPr>
          <p:nvPr/>
        </p:nvSpPr>
        <p:spPr bwMode="auto">
          <a:xfrm>
            <a:off x="6892377" y="2212345"/>
            <a:ext cx="10747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b="1" dirty="0">
                <a:solidFill>
                  <a:srgbClr val="122039"/>
                </a:solidFill>
                <a:cs typeface="Arial" panose="020B0604020202020204" pitchFamily="34" charset="0"/>
              </a:rPr>
              <a:t>FL340</a:t>
            </a:r>
          </a:p>
          <a:p>
            <a:pPr algn="ctr" eaLnBrk="1" hangingPunct="1"/>
            <a:r>
              <a:rPr lang="en-US" altLang="en-US" b="1" dirty="0">
                <a:solidFill>
                  <a:srgbClr val="122039"/>
                </a:solidFill>
                <a:cs typeface="Arial" panose="020B0604020202020204" pitchFamily="34" charset="0"/>
              </a:rPr>
              <a:t>M.76</a:t>
            </a:r>
          </a:p>
        </p:txBody>
      </p:sp>
      <p:sp>
        <p:nvSpPr>
          <p:cNvPr id="41988" name="Text Box 7"/>
          <p:cNvSpPr txBox="1">
            <a:spLocks noChangeArrowheads="1"/>
          </p:cNvSpPr>
          <p:nvPr/>
        </p:nvSpPr>
        <p:spPr bwMode="auto">
          <a:xfrm>
            <a:off x="1121814" y="2229807"/>
            <a:ext cx="10731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b="1" dirty="0">
                <a:solidFill>
                  <a:srgbClr val="122039"/>
                </a:solidFill>
                <a:cs typeface="Arial" panose="020B0604020202020204" pitchFamily="34" charset="0"/>
              </a:rPr>
              <a:t>FL340</a:t>
            </a:r>
          </a:p>
          <a:p>
            <a:pPr algn="ctr" eaLnBrk="1" hangingPunct="1"/>
            <a:r>
              <a:rPr lang="en-US" altLang="en-US" b="1" dirty="0">
                <a:solidFill>
                  <a:srgbClr val="122039"/>
                </a:solidFill>
                <a:cs typeface="Arial" panose="020B0604020202020204" pitchFamily="34" charset="0"/>
              </a:rPr>
              <a:t>M.78</a:t>
            </a:r>
          </a:p>
        </p:txBody>
      </p:sp>
      <p:sp>
        <p:nvSpPr>
          <p:cNvPr id="151624" name="Text Box 72"/>
          <p:cNvSpPr txBox="1">
            <a:spLocks noChangeArrowheads="1"/>
          </p:cNvSpPr>
          <p:nvPr/>
        </p:nvSpPr>
        <p:spPr bwMode="auto">
          <a:xfrm>
            <a:off x="1178868" y="4760913"/>
            <a:ext cx="678467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3600" b="1" dirty="0">
                <a:solidFill>
                  <a:srgbClr val="122039"/>
                </a:solidFill>
                <a:cs typeface="Arial" panose="020B0604020202020204" pitchFamily="34" charset="0"/>
              </a:rPr>
              <a:t>2 </a:t>
            </a:r>
            <a:r>
              <a:rPr lang="en-US" altLang="en-US" sz="3200" b="1" i="1" dirty="0">
                <a:solidFill>
                  <a:srgbClr val="122039"/>
                </a:solidFill>
                <a:cs typeface="Arial" panose="020B0604020202020204" pitchFamily="34" charset="0"/>
              </a:rPr>
              <a:t>(.01 Mach) </a:t>
            </a:r>
            <a:r>
              <a:rPr lang="en-US" altLang="en-US" sz="3600" b="1" dirty="0">
                <a:solidFill>
                  <a:srgbClr val="122039"/>
                </a:solidFill>
                <a:cs typeface="Arial" panose="020B0604020202020204" pitchFamily="34" charset="0"/>
              </a:rPr>
              <a:t>x 6 TAS  =  </a:t>
            </a:r>
            <a:r>
              <a:rPr lang="en-US" altLang="en-US" sz="3600" b="1" i="1" dirty="0">
                <a:solidFill>
                  <a:srgbClr val="122039"/>
                </a:solidFill>
                <a:cs typeface="Arial" panose="020B0604020202020204" pitchFamily="34" charset="0"/>
              </a:rPr>
              <a:t>12 TAS</a:t>
            </a:r>
          </a:p>
        </p:txBody>
      </p:sp>
      <p:sp>
        <p:nvSpPr>
          <p:cNvPr id="41990" name="Line 100"/>
          <p:cNvSpPr>
            <a:spLocks noChangeShapeType="1"/>
          </p:cNvSpPr>
          <p:nvPr/>
        </p:nvSpPr>
        <p:spPr bwMode="auto">
          <a:xfrm>
            <a:off x="312189" y="3750632"/>
            <a:ext cx="8462963" cy="0"/>
          </a:xfrm>
          <a:prstGeom prst="line">
            <a:avLst/>
          </a:prstGeom>
          <a:noFill/>
          <a:ln w="57150">
            <a:solidFill>
              <a:srgbClr val="122039"/>
            </a:solidFill>
            <a:prstDash val="sysDot"/>
            <a:round/>
            <a:headEnd/>
            <a:tailEnd/>
          </a:ln>
          <a:extLst>
            <a:ext uri="{909E8E84-426E-40DD-AFC4-6F175D3DCCD1}">
              <a14:hiddenFill xmlns:a14="http://schemas.microsoft.com/office/drawing/2010/main">
                <a:noFill/>
              </a14:hiddenFill>
            </a:ext>
          </a:extLst>
        </p:spPr>
        <p:txBody>
          <a:bodyPr>
            <a:spAutoFit/>
          </a:bodyPr>
          <a:lstStyle/>
          <a:p>
            <a:endParaRPr lang="en-US"/>
          </a:p>
        </p:txBody>
      </p:sp>
      <p:pic>
        <p:nvPicPr>
          <p:cNvPr id="41991" name="Picture 7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589" y="3260094"/>
            <a:ext cx="2387600"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7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3539" y="3242632"/>
            <a:ext cx="25130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
          <p:cNvGrpSpPr>
            <a:grpSpLocks/>
          </p:cNvGrpSpPr>
          <p:nvPr/>
        </p:nvGrpSpPr>
        <p:grpSpPr bwMode="auto">
          <a:xfrm>
            <a:off x="2914102" y="3031494"/>
            <a:ext cx="3062287" cy="646331"/>
            <a:chOff x="2941198" y="2601027"/>
            <a:chExt cx="3062289" cy="644965"/>
          </a:xfrm>
        </p:grpSpPr>
        <p:sp>
          <p:nvSpPr>
            <p:cNvPr id="41997" name="AutoShape 70"/>
            <p:cNvSpPr>
              <a:spLocks noChangeArrowheads="1"/>
            </p:cNvSpPr>
            <p:nvPr/>
          </p:nvSpPr>
          <p:spPr bwMode="auto">
            <a:xfrm>
              <a:off x="5470087" y="2809892"/>
              <a:ext cx="533400" cy="228600"/>
            </a:xfrm>
            <a:prstGeom prst="rightArrow">
              <a:avLst>
                <a:gd name="adj1" fmla="val 50000"/>
                <a:gd name="adj2" fmla="val 58333"/>
              </a:avLst>
            </a:prstGeom>
            <a:solidFill>
              <a:srgbClr val="1220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a:cs typeface="Arial" panose="020B0604020202020204" pitchFamily="34" charset="0"/>
              </a:endParaRPr>
            </a:p>
          </p:txBody>
        </p:sp>
        <p:sp>
          <p:nvSpPr>
            <p:cNvPr id="41998" name="AutoShape 71"/>
            <p:cNvSpPr>
              <a:spLocks noChangeArrowheads="1"/>
            </p:cNvSpPr>
            <p:nvPr/>
          </p:nvSpPr>
          <p:spPr bwMode="auto">
            <a:xfrm>
              <a:off x="2941198" y="2809892"/>
              <a:ext cx="519113" cy="228600"/>
            </a:xfrm>
            <a:prstGeom prst="leftArrow">
              <a:avLst>
                <a:gd name="adj1" fmla="val 50000"/>
                <a:gd name="adj2" fmla="val 56771"/>
              </a:avLst>
            </a:prstGeom>
            <a:solidFill>
              <a:srgbClr val="1220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a:cs typeface="Arial" panose="020B0604020202020204" pitchFamily="34" charset="0"/>
              </a:endParaRPr>
            </a:p>
          </p:txBody>
        </p:sp>
        <p:sp>
          <p:nvSpPr>
            <p:cNvPr id="41999" name="Text Box 7"/>
            <p:cNvSpPr txBox="1">
              <a:spLocks noChangeArrowheads="1"/>
            </p:cNvSpPr>
            <p:nvPr/>
          </p:nvSpPr>
          <p:spPr bwMode="auto">
            <a:xfrm>
              <a:off x="3607720" y="2601027"/>
              <a:ext cx="1714958" cy="64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3600" b="1" dirty="0">
                  <a:solidFill>
                    <a:srgbClr val="122039"/>
                  </a:solidFill>
                  <a:cs typeface="Arial" panose="020B0604020202020204" pitchFamily="34" charset="0"/>
                </a:rPr>
                <a:t>12 TAS</a:t>
              </a:r>
            </a:p>
          </p:txBody>
        </p:sp>
      </p:grpSp>
      <p:sp>
        <p:nvSpPr>
          <p:cNvPr id="41996"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indent="0">
              <a:buNone/>
            </a:pPr>
            <a:fld id="{319925FB-0ED8-4B43-8B26-710865C59B6E}" type="slidenum">
              <a:rPr lang="en-US" altLang="en-US" sz="1200">
                <a:solidFill>
                  <a:schemeClr val="bg1"/>
                </a:solidFill>
              </a:rPr>
              <a:pPr marL="0" indent="0">
                <a:buNone/>
              </a:pPr>
              <a:t>18</a:t>
            </a:fld>
            <a:endParaRPr lang="en-US" altLang="en-US" sz="1200" dirty="0">
              <a:solidFill>
                <a:schemeClr val="bg1"/>
              </a:solidFill>
            </a:endParaRPr>
          </a:p>
        </p:txBody>
      </p:sp>
      <p:sp>
        <p:nvSpPr>
          <p:cNvPr id="15" name="Text Box 7">
            <a:extLst>
              <a:ext uri="{FF2B5EF4-FFF2-40B4-BE49-F238E27FC236}">
                <a16:creationId xmlns:a16="http://schemas.microsoft.com/office/drawing/2014/main" id="{BD70D8ED-711D-44AC-844A-7AF15379FC4F}"/>
              </a:ext>
            </a:extLst>
          </p:cNvPr>
          <p:cNvSpPr txBox="1">
            <a:spLocks noChangeArrowheads="1"/>
          </p:cNvSpPr>
          <p:nvPr/>
        </p:nvSpPr>
        <p:spPr bwMode="auto">
          <a:xfrm>
            <a:off x="1195115" y="1287845"/>
            <a:ext cx="67537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3200" b="1" dirty="0">
                <a:solidFill>
                  <a:srgbClr val="122039"/>
                </a:solidFill>
                <a:cs typeface="Arial" panose="020B0604020202020204" pitchFamily="34" charset="0"/>
              </a:rPr>
              <a:t>6 TAS is equivalent to .01 of Mach</a:t>
            </a:r>
          </a:p>
        </p:txBody>
      </p:sp>
    </p:spTree>
    <p:extLst>
      <p:ext uri="{BB962C8B-B14F-4D97-AF65-F5344CB8AC3E}">
        <p14:creationId xmlns:p14="http://schemas.microsoft.com/office/powerpoint/2010/main" val="32282770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04A393-AEA5-4DAE-914A-1A54B8988FDA}"/>
              </a:ext>
            </a:extLst>
          </p:cNvPr>
          <p:cNvSpPr>
            <a:spLocks noGrp="1"/>
          </p:cNvSpPr>
          <p:nvPr>
            <p:ph type="sldNum" sz="quarter" idx="10"/>
          </p:nvPr>
        </p:nvSpPr>
        <p:spPr/>
        <p:txBody>
          <a:bodyPr/>
          <a:lstStyle/>
          <a:p>
            <a:pPr marL="0" indent="0">
              <a:buFont typeface="+mj-lt"/>
              <a:buNone/>
            </a:pPr>
            <a:fld id="{F2BD9D44-EC01-4E71-8CAE-9F9624182C03}" type="slidenum">
              <a:rPr lang="en-US" altLang="en-US" smtClean="0">
                <a:solidFill>
                  <a:srgbClr val="FFFFFF"/>
                </a:solidFill>
              </a:rPr>
              <a:pPr marL="0" indent="0">
                <a:buFont typeface="+mj-lt"/>
                <a:buNone/>
              </a:pPr>
              <a:t>1</a:t>
            </a:fld>
            <a:endParaRPr lang="en-US" dirty="0"/>
          </a:p>
        </p:txBody>
      </p:sp>
      <p:sp>
        <p:nvSpPr>
          <p:cNvPr id="3" name="Text Placeholder 2">
            <a:extLst>
              <a:ext uri="{FF2B5EF4-FFF2-40B4-BE49-F238E27FC236}">
                <a16:creationId xmlns:a16="http://schemas.microsoft.com/office/drawing/2014/main" id="{FC06E91C-5EC4-44AD-A6DA-065BE7F0FBE8}"/>
              </a:ext>
            </a:extLst>
          </p:cNvPr>
          <p:cNvSpPr>
            <a:spLocks noGrp="1"/>
          </p:cNvSpPr>
          <p:nvPr>
            <p:ph type="body" sz="quarter" idx="11"/>
          </p:nvPr>
        </p:nvSpPr>
        <p:spPr/>
        <p:txBody>
          <a:bodyPr/>
          <a:lstStyle/>
          <a:p>
            <a:pPr lvl="0"/>
            <a:r>
              <a:rPr lang="en-US" dirty="0"/>
              <a:t>Vectoring</a:t>
            </a:r>
          </a:p>
          <a:p>
            <a:r>
              <a:rPr lang="en-US" dirty="0"/>
              <a:t>Speed adjustment</a:t>
            </a:r>
          </a:p>
          <a:p>
            <a:pPr lvl="0"/>
            <a:r>
              <a:rPr lang="en-US" dirty="0"/>
              <a:t>Scanning</a:t>
            </a:r>
          </a:p>
        </p:txBody>
      </p:sp>
    </p:spTree>
    <p:extLst>
      <p:ext uri="{BB962C8B-B14F-4D97-AF65-F5344CB8AC3E}">
        <p14:creationId xmlns:p14="http://schemas.microsoft.com/office/powerpoint/2010/main" val="23184382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42493B8-5512-4136-8186-68D6B01593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8039" r="24468"/>
          <a:stretch/>
        </p:blipFill>
        <p:spPr>
          <a:xfrm>
            <a:off x="-794" y="1081549"/>
            <a:ext cx="9144794" cy="4935076"/>
          </a:xfrm>
          <a:prstGeom prst="rect">
            <a:avLst/>
          </a:prstGeom>
        </p:spPr>
      </p:pic>
      <p:sp>
        <p:nvSpPr>
          <p:cNvPr id="43011" name="Line 99"/>
          <p:cNvSpPr>
            <a:spLocks noChangeShapeType="1"/>
          </p:cNvSpPr>
          <p:nvPr/>
        </p:nvSpPr>
        <p:spPr bwMode="auto">
          <a:xfrm>
            <a:off x="360362" y="4128843"/>
            <a:ext cx="8462963" cy="0"/>
          </a:xfrm>
          <a:prstGeom prst="line">
            <a:avLst/>
          </a:prstGeom>
          <a:noFill/>
          <a:ln w="57150">
            <a:solidFill>
              <a:srgbClr val="122039"/>
            </a:solidFill>
            <a:prstDash val="sysDot"/>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43012" name="Line 100"/>
          <p:cNvSpPr>
            <a:spLocks noChangeShapeType="1"/>
          </p:cNvSpPr>
          <p:nvPr/>
        </p:nvSpPr>
        <p:spPr bwMode="auto">
          <a:xfrm>
            <a:off x="360362" y="2292105"/>
            <a:ext cx="8462963" cy="0"/>
          </a:xfrm>
          <a:prstGeom prst="line">
            <a:avLst/>
          </a:prstGeom>
          <a:noFill/>
          <a:ln w="57150">
            <a:solidFill>
              <a:srgbClr val="122039"/>
            </a:solidFill>
            <a:prstDash val="sysDot"/>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43013" name="Text Box 5"/>
          <p:cNvSpPr txBox="1">
            <a:spLocks noChangeArrowheads="1"/>
          </p:cNvSpPr>
          <p:nvPr/>
        </p:nvSpPr>
        <p:spPr bwMode="auto">
          <a:xfrm>
            <a:off x="3738562" y="2007943"/>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4400" b="1">
              <a:solidFill>
                <a:srgbClr val="FFFF00"/>
              </a:solidFill>
              <a:cs typeface="Arial" panose="020B0604020202020204" pitchFamily="34" charset="0"/>
            </a:endParaRPr>
          </a:p>
        </p:txBody>
      </p:sp>
      <p:sp>
        <p:nvSpPr>
          <p:cNvPr id="43014" name="Text Box 6"/>
          <p:cNvSpPr txBox="1">
            <a:spLocks noChangeArrowheads="1"/>
          </p:cNvSpPr>
          <p:nvPr/>
        </p:nvSpPr>
        <p:spPr bwMode="auto">
          <a:xfrm>
            <a:off x="7417045" y="4280388"/>
            <a:ext cx="10747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b="1" dirty="0">
                <a:solidFill>
                  <a:srgbClr val="122039"/>
                </a:solidFill>
                <a:cs typeface="Arial" panose="020B0604020202020204" pitchFamily="34" charset="0"/>
              </a:rPr>
              <a:t>FL290</a:t>
            </a:r>
          </a:p>
          <a:p>
            <a:pPr algn="ctr" eaLnBrk="1" hangingPunct="1"/>
            <a:r>
              <a:rPr lang="en-US" altLang="en-US" b="1" dirty="0">
                <a:solidFill>
                  <a:srgbClr val="122039"/>
                </a:solidFill>
                <a:cs typeface="Arial" panose="020B0604020202020204" pitchFamily="34" charset="0"/>
              </a:rPr>
              <a:t>M.82</a:t>
            </a:r>
          </a:p>
        </p:txBody>
      </p:sp>
      <p:sp>
        <p:nvSpPr>
          <p:cNvPr id="43015" name="Text Box 7"/>
          <p:cNvSpPr txBox="1">
            <a:spLocks noChangeArrowheads="1"/>
          </p:cNvSpPr>
          <p:nvPr/>
        </p:nvSpPr>
        <p:spPr bwMode="auto">
          <a:xfrm>
            <a:off x="1169987" y="2544518"/>
            <a:ext cx="10731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b="1" dirty="0">
                <a:solidFill>
                  <a:srgbClr val="122039"/>
                </a:solidFill>
                <a:cs typeface="Arial" panose="020B0604020202020204" pitchFamily="34" charset="0"/>
              </a:rPr>
              <a:t>FL330</a:t>
            </a:r>
          </a:p>
          <a:p>
            <a:pPr algn="ctr" eaLnBrk="1" hangingPunct="1"/>
            <a:r>
              <a:rPr lang="en-US" altLang="en-US" b="1" dirty="0">
                <a:solidFill>
                  <a:srgbClr val="122039"/>
                </a:solidFill>
                <a:cs typeface="Arial" panose="020B0604020202020204" pitchFamily="34" charset="0"/>
              </a:rPr>
              <a:t>M.82</a:t>
            </a:r>
          </a:p>
        </p:txBody>
      </p:sp>
      <p:pic>
        <p:nvPicPr>
          <p:cNvPr id="43016" name="Picture 4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762" y="1788868"/>
            <a:ext cx="238760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7" name="Picture 4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80650" y="3640626"/>
            <a:ext cx="2513013"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7"/>
          <p:cNvGrpSpPr>
            <a:grpSpLocks/>
          </p:cNvGrpSpPr>
          <p:nvPr/>
        </p:nvGrpSpPr>
        <p:grpSpPr bwMode="auto">
          <a:xfrm>
            <a:off x="2962275" y="2858843"/>
            <a:ext cx="3062287" cy="646331"/>
            <a:chOff x="2941198" y="2601027"/>
            <a:chExt cx="3062289" cy="644965"/>
          </a:xfrm>
        </p:grpSpPr>
        <p:sp>
          <p:nvSpPr>
            <p:cNvPr id="43028" name="AutoShape 70"/>
            <p:cNvSpPr>
              <a:spLocks noChangeArrowheads="1"/>
            </p:cNvSpPr>
            <p:nvPr/>
          </p:nvSpPr>
          <p:spPr bwMode="auto">
            <a:xfrm>
              <a:off x="5470087" y="2809892"/>
              <a:ext cx="533400" cy="228600"/>
            </a:xfrm>
            <a:prstGeom prst="rightArrow">
              <a:avLst>
                <a:gd name="adj1" fmla="val 50000"/>
                <a:gd name="adj2" fmla="val 58333"/>
              </a:avLst>
            </a:prstGeom>
            <a:solidFill>
              <a:srgbClr val="1220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a:cs typeface="Arial" panose="020B0604020202020204" pitchFamily="34" charset="0"/>
              </a:endParaRPr>
            </a:p>
          </p:txBody>
        </p:sp>
        <p:sp>
          <p:nvSpPr>
            <p:cNvPr id="43029" name="AutoShape 71"/>
            <p:cNvSpPr>
              <a:spLocks noChangeArrowheads="1"/>
            </p:cNvSpPr>
            <p:nvPr/>
          </p:nvSpPr>
          <p:spPr bwMode="auto">
            <a:xfrm>
              <a:off x="2941198" y="2809892"/>
              <a:ext cx="519113" cy="228600"/>
            </a:xfrm>
            <a:prstGeom prst="leftArrow">
              <a:avLst>
                <a:gd name="adj1" fmla="val 50000"/>
                <a:gd name="adj2" fmla="val 56771"/>
              </a:avLst>
            </a:prstGeom>
            <a:solidFill>
              <a:srgbClr val="1220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a:cs typeface="Arial" panose="020B0604020202020204" pitchFamily="34" charset="0"/>
              </a:endParaRPr>
            </a:p>
          </p:txBody>
        </p:sp>
        <p:sp>
          <p:nvSpPr>
            <p:cNvPr id="43030" name="Text Box 7"/>
            <p:cNvSpPr txBox="1">
              <a:spLocks noChangeArrowheads="1"/>
            </p:cNvSpPr>
            <p:nvPr/>
          </p:nvSpPr>
          <p:spPr bwMode="auto">
            <a:xfrm>
              <a:off x="3607720" y="2601027"/>
              <a:ext cx="1714958" cy="64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3600" b="1" dirty="0">
                  <a:solidFill>
                    <a:srgbClr val="122039"/>
                  </a:solidFill>
                  <a:cs typeface="Arial" panose="020B0604020202020204" pitchFamily="34" charset="0"/>
                </a:rPr>
                <a:t>12 TAS</a:t>
              </a:r>
            </a:p>
          </p:txBody>
        </p:sp>
      </p:grpSp>
      <p:sp>
        <p:nvSpPr>
          <p:cNvPr id="43025" name="Text Box 8"/>
          <p:cNvSpPr txBox="1">
            <a:spLocks noChangeArrowheads="1"/>
          </p:cNvSpPr>
          <p:nvPr/>
        </p:nvSpPr>
        <p:spPr bwMode="auto">
          <a:xfrm>
            <a:off x="2883307" y="4958207"/>
            <a:ext cx="33757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800" b="1" dirty="0">
                <a:solidFill>
                  <a:srgbClr val="122039"/>
                </a:solidFill>
                <a:cs typeface="Arial" panose="020B0604020202020204" pitchFamily="34" charset="0"/>
              </a:rPr>
              <a:t>2 x 6 TAS = </a:t>
            </a:r>
            <a:r>
              <a:rPr lang="en-US" altLang="en-US" sz="2800" b="1" i="1" dirty="0">
                <a:solidFill>
                  <a:srgbClr val="122039"/>
                </a:solidFill>
                <a:cs typeface="Arial" panose="020B0604020202020204" pitchFamily="34" charset="0"/>
              </a:rPr>
              <a:t>12 TAS</a:t>
            </a:r>
          </a:p>
        </p:txBody>
      </p:sp>
      <p:sp>
        <p:nvSpPr>
          <p:cNvPr id="57" name="Text Box 9"/>
          <p:cNvSpPr txBox="1">
            <a:spLocks noChangeArrowheads="1"/>
          </p:cNvSpPr>
          <p:nvPr/>
        </p:nvSpPr>
        <p:spPr bwMode="auto">
          <a:xfrm>
            <a:off x="1784737" y="5457825"/>
            <a:ext cx="55729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2800" b="1" i="1" dirty="0">
                <a:solidFill>
                  <a:srgbClr val="122039"/>
                </a:solidFill>
                <a:cs typeface="Arial" panose="020B0604020202020204" pitchFamily="34" charset="0"/>
              </a:rPr>
              <a:t>ACFT at FL290 is 12 TAS Faster</a:t>
            </a:r>
          </a:p>
        </p:txBody>
      </p:sp>
      <p:sp>
        <p:nvSpPr>
          <p:cNvPr id="43023"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indent="0">
              <a:buNone/>
            </a:pPr>
            <a:fld id="{C5BE48E7-7C99-4B1E-96FD-6DA61A66B10C}" type="slidenum">
              <a:rPr lang="en-US" altLang="en-US" sz="1200">
                <a:solidFill>
                  <a:schemeClr val="bg1"/>
                </a:solidFill>
              </a:rPr>
              <a:pPr marL="0" indent="0">
                <a:buNone/>
              </a:pPr>
              <a:t>19</a:t>
            </a:fld>
            <a:endParaRPr lang="en-US" altLang="en-US" sz="1200" dirty="0">
              <a:solidFill>
                <a:schemeClr val="bg1"/>
              </a:solidFill>
            </a:endParaRPr>
          </a:p>
        </p:txBody>
      </p:sp>
      <p:sp>
        <p:nvSpPr>
          <p:cNvPr id="4" name="Title 3">
            <a:extLst>
              <a:ext uri="{FF2B5EF4-FFF2-40B4-BE49-F238E27FC236}">
                <a16:creationId xmlns:a16="http://schemas.microsoft.com/office/drawing/2014/main" id="{59E62D32-A172-4F4C-8081-A18F435793F1}"/>
              </a:ext>
            </a:extLst>
          </p:cNvPr>
          <p:cNvSpPr>
            <a:spLocks noGrp="1"/>
          </p:cNvSpPr>
          <p:nvPr>
            <p:ph type="title"/>
          </p:nvPr>
        </p:nvSpPr>
        <p:spPr>
          <a:xfrm>
            <a:off x="158262" y="277504"/>
            <a:ext cx="8665063" cy="533400"/>
          </a:xfrm>
        </p:spPr>
        <p:txBody>
          <a:bodyPr/>
          <a:lstStyle/>
          <a:p>
            <a:r>
              <a:rPr lang="en-US" dirty="0"/>
              <a:t>Mach Speeds at Different Altitudes</a:t>
            </a:r>
          </a:p>
        </p:txBody>
      </p:sp>
      <p:pic>
        <p:nvPicPr>
          <p:cNvPr id="23" name="Picture 22">
            <a:extLst>
              <a:ext uri="{FF2B5EF4-FFF2-40B4-BE49-F238E27FC236}">
                <a16:creationId xmlns:a16="http://schemas.microsoft.com/office/drawing/2014/main" id="{F99EFECF-C420-460C-AF76-8747E78E2E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89663" y="6261870"/>
            <a:ext cx="394232" cy="365760"/>
          </a:xfrm>
          <a:prstGeom prst="rect">
            <a:avLst/>
          </a:prstGeom>
        </p:spPr>
      </p:pic>
      <p:grpSp>
        <p:nvGrpSpPr>
          <p:cNvPr id="5" name="Group 4">
            <a:extLst>
              <a:ext uri="{FF2B5EF4-FFF2-40B4-BE49-F238E27FC236}">
                <a16:creationId xmlns:a16="http://schemas.microsoft.com/office/drawing/2014/main" id="{CD46BC5C-89DB-40D7-AF5F-3F83936073CD}"/>
              </a:ext>
            </a:extLst>
          </p:cNvPr>
          <p:cNvGrpSpPr/>
          <p:nvPr/>
        </p:nvGrpSpPr>
        <p:grpSpPr>
          <a:xfrm>
            <a:off x="6977787" y="2594941"/>
            <a:ext cx="1467068" cy="1168288"/>
            <a:chOff x="6716827" y="1656499"/>
            <a:chExt cx="1467068" cy="1168288"/>
          </a:xfrm>
        </p:grpSpPr>
        <p:sp>
          <p:nvSpPr>
            <p:cNvPr id="24" name="Text Box 6">
              <a:extLst>
                <a:ext uri="{FF2B5EF4-FFF2-40B4-BE49-F238E27FC236}">
                  <a16:creationId xmlns:a16="http://schemas.microsoft.com/office/drawing/2014/main" id="{77D87C3D-3FEE-4EB1-BF93-2D86A2846FAA}"/>
                </a:ext>
              </a:extLst>
            </p:cNvPr>
            <p:cNvSpPr txBox="1">
              <a:spLocks noChangeArrowheads="1"/>
            </p:cNvSpPr>
            <p:nvPr/>
          </p:nvSpPr>
          <p:spPr bwMode="auto">
            <a:xfrm>
              <a:off x="6716827" y="1917478"/>
              <a:ext cx="14670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3600" b="1" dirty="0">
                  <a:solidFill>
                    <a:srgbClr val="122039"/>
                  </a:solidFill>
                  <a:cs typeface="Arial" panose="020B0604020202020204" pitchFamily="34" charset="0"/>
                </a:rPr>
                <a:t>4,000’</a:t>
              </a:r>
              <a:endParaRPr lang="en-US" altLang="en-US" sz="3600" b="1" i="1" dirty="0">
                <a:solidFill>
                  <a:srgbClr val="0070C0"/>
                </a:solidFill>
                <a:cs typeface="Arial" panose="020B0604020202020204" pitchFamily="34" charset="0"/>
              </a:endParaRPr>
            </a:p>
          </p:txBody>
        </p:sp>
        <p:sp>
          <p:nvSpPr>
            <p:cNvPr id="26" name="AutoShape 71">
              <a:extLst>
                <a:ext uri="{FF2B5EF4-FFF2-40B4-BE49-F238E27FC236}">
                  <a16:creationId xmlns:a16="http://schemas.microsoft.com/office/drawing/2014/main" id="{4CAFA4A3-DCF9-4D0A-A8D9-8C573A0AD9FB}"/>
                </a:ext>
              </a:extLst>
            </p:cNvPr>
            <p:cNvSpPr>
              <a:spLocks noChangeArrowheads="1"/>
            </p:cNvSpPr>
            <p:nvPr/>
          </p:nvSpPr>
          <p:spPr bwMode="auto">
            <a:xfrm rot="5400000">
              <a:off x="7276926" y="1715393"/>
              <a:ext cx="346871" cy="229084"/>
            </a:xfrm>
            <a:prstGeom prst="leftArrow">
              <a:avLst>
                <a:gd name="adj1" fmla="val 50000"/>
                <a:gd name="adj2" fmla="val 56771"/>
              </a:avLst>
            </a:prstGeom>
            <a:solidFill>
              <a:srgbClr val="1220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a:cs typeface="Arial" panose="020B0604020202020204" pitchFamily="34" charset="0"/>
              </a:endParaRPr>
            </a:p>
          </p:txBody>
        </p:sp>
        <p:sp>
          <p:nvSpPr>
            <p:cNvPr id="27" name="AutoShape 71">
              <a:extLst>
                <a:ext uri="{FF2B5EF4-FFF2-40B4-BE49-F238E27FC236}">
                  <a16:creationId xmlns:a16="http://schemas.microsoft.com/office/drawing/2014/main" id="{FB7E70BB-1E5D-4244-AF3F-5E8AFFFC520C}"/>
                </a:ext>
              </a:extLst>
            </p:cNvPr>
            <p:cNvSpPr>
              <a:spLocks noChangeArrowheads="1"/>
            </p:cNvSpPr>
            <p:nvPr/>
          </p:nvSpPr>
          <p:spPr bwMode="auto">
            <a:xfrm rot="16200000">
              <a:off x="7276926" y="2536810"/>
              <a:ext cx="346871" cy="229084"/>
            </a:xfrm>
            <a:prstGeom prst="leftArrow">
              <a:avLst>
                <a:gd name="adj1" fmla="val 50000"/>
                <a:gd name="adj2" fmla="val 56771"/>
              </a:avLst>
            </a:prstGeom>
            <a:solidFill>
              <a:srgbClr val="1220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a:cs typeface="Arial" panose="020B0604020202020204" pitchFamily="34" charset="0"/>
              </a:endParaRPr>
            </a:p>
          </p:txBody>
        </p:sp>
      </p:grpSp>
      <p:sp>
        <p:nvSpPr>
          <p:cNvPr id="28" name="Text Box 6"/>
          <p:cNvSpPr txBox="1">
            <a:spLocks noChangeArrowheads="1"/>
          </p:cNvSpPr>
          <p:nvPr/>
        </p:nvSpPr>
        <p:spPr bwMode="auto">
          <a:xfrm>
            <a:off x="2752406" y="4397033"/>
            <a:ext cx="36375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2800" b="1" dirty="0">
                <a:solidFill>
                  <a:srgbClr val="122039"/>
                </a:solidFill>
                <a:cs typeface="Arial" panose="020B0604020202020204" pitchFamily="34" charset="0"/>
              </a:rPr>
              <a:t>4,000’ = </a:t>
            </a:r>
            <a:r>
              <a:rPr lang="en-US" altLang="en-US" sz="2800" b="1" i="1" dirty="0">
                <a:solidFill>
                  <a:srgbClr val="122039"/>
                </a:solidFill>
                <a:cs typeface="Arial" panose="020B0604020202020204" pitchFamily="34" charset="0"/>
              </a:rPr>
              <a:t>2 </a:t>
            </a:r>
            <a:r>
              <a:rPr lang="en-US" altLang="en-US" i="1" dirty="0">
                <a:solidFill>
                  <a:srgbClr val="122039"/>
                </a:solidFill>
                <a:cs typeface="Arial" panose="020B0604020202020204" pitchFamily="34" charset="0"/>
              </a:rPr>
              <a:t>(2,000’ units)</a:t>
            </a:r>
            <a:endParaRPr lang="en-US" altLang="en-US" sz="2000" i="1" dirty="0">
              <a:solidFill>
                <a:srgbClr val="122039"/>
              </a:solidFill>
              <a:cs typeface="Arial" panose="020B0604020202020204" pitchFamily="34" charset="0"/>
            </a:endParaRPr>
          </a:p>
        </p:txBody>
      </p:sp>
      <p:sp>
        <p:nvSpPr>
          <p:cNvPr id="29" name="Text Box 7">
            <a:extLst>
              <a:ext uri="{FF2B5EF4-FFF2-40B4-BE49-F238E27FC236}">
                <a16:creationId xmlns:a16="http://schemas.microsoft.com/office/drawing/2014/main" id="{65AF4863-9D79-47FD-999B-A20C674EE4A8}"/>
              </a:ext>
            </a:extLst>
          </p:cNvPr>
          <p:cNvSpPr txBox="1">
            <a:spLocks noChangeArrowheads="1"/>
          </p:cNvSpPr>
          <p:nvPr/>
        </p:nvSpPr>
        <p:spPr bwMode="auto">
          <a:xfrm>
            <a:off x="1804255" y="1287845"/>
            <a:ext cx="55354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it-IT" altLang="en-US" sz="3200" b="1" dirty="0">
                <a:solidFill>
                  <a:srgbClr val="122039"/>
                </a:solidFill>
                <a:cs typeface="Arial" panose="020B0604020202020204" pitchFamily="34" charset="0"/>
              </a:rPr>
              <a:t>6 TAS Difference per 2,000' </a:t>
            </a:r>
            <a:endParaRPr lang="en-US" altLang="en-US" sz="3200" b="1" dirty="0">
              <a:solidFill>
                <a:srgbClr val="122039"/>
              </a:solidFill>
              <a:cs typeface="Arial" panose="020B0604020202020204" pitchFamily="34" charset="0"/>
            </a:endParaRPr>
          </a:p>
        </p:txBody>
      </p:sp>
    </p:spTree>
    <p:extLst>
      <p:ext uri="{BB962C8B-B14F-4D97-AF65-F5344CB8AC3E}">
        <p14:creationId xmlns:p14="http://schemas.microsoft.com/office/powerpoint/2010/main" val="107181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6" presetClass="entr" presetSubtype="37" fill="hold" nodeType="withEffect">
                                  <p:stCondLst>
                                    <p:cond delay="1000"/>
                                  </p:stCondLst>
                                  <p:childTnLst>
                                    <p:set>
                                      <p:cBhvr>
                                        <p:cTn id="12" dur="1" fill="hold">
                                          <p:stCondLst>
                                            <p:cond delay="0"/>
                                          </p:stCondLst>
                                        </p:cTn>
                                        <p:tgtEl>
                                          <p:spTgt spid="2"/>
                                        </p:tgtEl>
                                        <p:attrNameLst>
                                          <p:attrName>style.visibility</p:attrName>
                                        </p:attrNameLst>
                                      </p:cBhvr>
                                      <p:to>
                                        <p:strVal val="visible"/>
                                      </p:to>
                                    </p:set>
                                    <p:animEffect transition="in" filter="barn(outVertical)">
                                      <p:cBhvr>
                                        <p:cTn id="13" dur="500"/>
                                        <p:tgtEl>
                                          <p:spTgt spid="2"/>
                                        </p:tgtEl>
                                      </p:cBhvr>
                                    </p:animEffect>
                                  </p:childTnLst>
                                </p:cTn>
                              </p:par>
                              <p:par>
                                <p:cTn id="14" presetID="1" presetClass="exit" presetSubtype="0" fill="hold" nodeType="withEffect">
                                  <p:stCondLst>
                                    <p:cond delay="0"/>
                                  </p:stCondLst>
                                  <p:childTnLst>
                                    <p:set>
                                      <p:cBhvr>
                                        <p:cTn id="15"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25" grpId="0"/>
      <p:bldP spid="57"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C1BDA5-4C65-43B5-87A1-9FB3E9215090}"/>
              </a:ext>
            </a:extLst>
          </p:cNvPr>
          <p:cNvPicPr>
            <a:picLocks noChangeAspect="1"/>
          </p:cNvPicPr>
          <p:nvPr/>
        </p:nvPicPr>
        <p:blipFill rotWithShape="1">
          <a:blip r:embed="rId3">
            <a:extLst>
              <a:ext uri="{28A0092B-C50C-407E-A947-70E740481C1C}">
                <a14:useLocalDpi xmlns:a14="http://schemas.microsoft.com/office/drawing/2010/main" val="0"/>
              </a:ext>
            </a:extLst>
          </a:blip>
          <a:srcRect b="6745"/>
          <a:stretch/>
        </p:blipFill>
        <p:spPr>
          <a:xfrm>
            <a:off x="2169362" y="963612"/>
            <a:ext cx="4882596" cy="4930775"/>
          </a:xfrm>
          <a:prstGeom prst="rect">
            <a:avLst/>
          </a:prstGeom>
        </p:spPr>
      </p:pic>
      <p:sp>
        <p:nvSpPr>
          <p:cNvPr id="28" name="Trapezoid 27">
            <a:extLst>
              <a:ext uri="{FF2B5EF4-FFF2-40B4-BE49-F238E27FC236}">
                <a16:creationId xmlns:a16="http://schemas.microsoft.com/office/drawing/2014/main" id="{AA6428DE-A800-4549-99F5-5E9A7F5C57C9}"/>
              </a:ext>
            </a:extLst>
          </p:cNvPr>
          <p:cNvSpPr/>
          <p:nvPr/>
        </p:nvSpPr>
        <p:spPr bwMode="auto">
          <a:xfrm rot="7611993">
            <a:off x="1185897" y="2660370"/>
            <a:ext cx="1864659" cy="2064891"/>
          </a:xfrm>
          <a:custGeom>
            <a:avLst/>
            <a:gdLst>
              <a:gd name="connsiteX0" fmla="*/ 0 w 1864659"/>
              <a:gd name="connsiteY0" fmla="*/ 2000107 h 2000107"/>
              <a:gd name="connsiteX1" fmla="*/ 466165 w 1864659"/>
              <a:gd name="connsiteY1" fmla="*/ 0 h 2000107"/>
              <a:gd name="connsiteX2" fmla="*/ 1398494 w 1864659"/>
              <a:gd name="connsiteY2" fmla="*/ 0 h 2000107"/>
              <a:gd name="connsiteX3" fmla="*/ 1864659 w 1864659"/>
              <a:gd name="connsiteY3" fmla="*/ 2000107 h 2000107"/>
              <a:gd name="connsiteX4" fmla="*/ 0 w 1864659"/>
              <a:gd name="connsiteY4" fmla="*/ 2000107 h 2000107"/>
              <a:gd name="connsiteX0" fmla="*/ 0 w 1864659"/>
              <a:gd name="connsiteY0" fmla="*/ 2016626 h 2016626"/>
              <a:gd name="connsiteX1" fmla="*/ 318846 w 1864659"/>
              <a:gd name="connsiteY1" fmla="*/ 0 h 2016626"/>
              <a:gd name="connsiteX2" fmla="*/ 1398494 w 1864659"/>
              <a:gd name="connsiteY2" fmla="*/ 16519 h 2016626"/>
              <a:gd name="connsiteX3" fmla="*/ 1864659 w 1864659"/>
              <a:gd name="connsiteY3" fmla="*/ 2016626 h 2016626"/>
              <a:gd name="connsiteX4" fmla="*/ 0 w 1864659"/>
              <a:gd name="connsiteY4" fmla="*/ 2016626 h 2016626"/>
              <a:gd name="connsiteX0" fmla="*/ 0 w 1864659"/>
              <a:gd name="connsiteY0" fmla="*/ 2064891 h 2064891"/>
              <a:gd name="connsiteX1" fmla="*/ 318846 w 1864659"/>
              <a:gd name="connsiteY1" fmla="*/ 48265 h 2064891"/>
              <a:gd name="connsiteX2" fmla="*/ 1167358 w 1864659"/>
              <a:gd name="connsiteY2" fmla="*/ 0 h 2064891"/>
              <a:gd name="connsiteX3" fmla="*/ 1864659 w 1864659"/>
              <a:gd name="connsiteY3" fmla="*/ 2064891 h 2064891"/>
              <a:gd name="connsiteX4" fmla="*/ 0 w 1864659"/>
              <a:gd name="connsiteY4" fmla="*/ 2064891 h 2064891"/>
              <a:gd name="connsiteX0" fmla="*/ 0 w 1864659"/>
              <a:gd name="connsiteY0" fmla="*/ 2064891 h 2064891"/>
              <a:gd name="connsiteX1" fmla="*/ 318846 w 1864659"/>
              <a:gd name="connsiteY1" fmla="*/ 48265 h 2064891"/>
              <a:gd name="connsiteX2" fmla="*/ 468271 w 1864659"/>
              <a:gd name="connsiteY2" fmla="*/ 39695 h 2064891"/>
              <a:gd name="connsiteX3" fmla="*/ 1167358 w 1864659"/>
              <a:gd name="connsiteY3" fmla="*/ 0 h 2064891"/>
              <a:gd name="connsiteX4" fmla="*/ 1864659 w 1864659"/>
              <a:gd name="connsiteY4" fmla="*/ 2064891 h 2064891"/>
              <a:gd name="connsiteX5" fmla="*/ 0 w 1864659"/>
              <a:gd name="connsiteY5" fmla="*/ 2064891 h 2064891"/>
              <a:gd name="connsiteX0" fmla="*/ 0 w 1864659"/>
              <a:gd name="connsiteY0" fmla="*/ 2064891 h 2064891"/>
              <a:gd name="connsiteX1" fmla="*/ 318846 w 1864659"/>
              <a:gd name="connsiteY1" fmla="*/ 48265 h 2064891"/>
              <a:gd name="connsiteX2" fmla="*/ 392537 w 1864659"/>
              <a:gd name="connsiteY2" fmla="*/ 212569 h 2064891"/>
              <a:gd name="connsiteX3" fmla="*/ 1167358 w 1864659"/>
              <a:gd name="connsiteY3" fmla="*/ 0 h 2064891"/>
              <a:gd name="connsiteX4" fmla="*/ 1864659 w 1864659"/>
              <a:gd name="connsiteY4" fmla="*/ 2064891 h 2064891"/>
              <a:gd name="connsiteX5" fmla="*/ 0 w 1864659"/>
              <a:gd name="connsiteY5" fmla="*/ 2064891 h 2064891"/>
              <a:gd name="connsiteX0" fmla="*/ 0 w 1864659"/>
              <a:gd name="connsiteY0" fmla="*/ 2064891 h 2064891"/>
              <a:gd name="connsiteX1" fmla="*/ 318846 w 1864659"/>
              <a:gd name="connsiteY1" fmla="*/ 48265 h 2064891"/>
              <a:gd name="connsiteX2" fmla="*/ 392537 w 1864659"/>
              <a:gd name="connsiteY2" fmla="*/ 212569 h 2064891"/>
              <a:gd name="connsiteX3" fmla="*/ 880701 w 1864659"/>
              <a:gd name="connsiteY3" fmla="*/ 81629 h 2064891"/>
              <a:gd name="connsiteX4" fmla="*/ 1167358 w 1864659"/>
              <a:gd name="connsiteY4" fmla="*/ 0 h 2064891"/>
              <a:gd name="connsiteX5" fmla="*/ 1864659 w 1864659"/>
              <a:gd name="connsiteY5" fmla="*/ 2064891 h 2064891"/>
              <a:gd name="connsiteX6" fmla="*/ 0 w 1864659"/>
              <a:gd name="connsiteY6" fmla="*/ 2064891 h 2064891"/>
              <a:gd name="connsiteX0" fmla="*/ 0 w 1864659"/>
              <a:gd name="connsiteY0" fmla="*/ 2064891 h 2064891"/>
              <a:gd name="connsiteX1" fmla="*/ 318846 w 1864659"/>
              <a:gd name="connsiteY1" fmla="*/ 48265 h 2064891"/>
              <a:gd name="connsiteX2" fmla="*/ 392537 w 1864659"/>
              <a:gd name="connsiteY2" fmla="*/ 212569 h 2064891"/>
              <a:gd name="connsiteX3" fmla="*/ 939264 w 1864659"/>
              <a:gd name="connsiteY3" fmla="*/ 362144 h 2064891"/>
              <a:gd name="connsiteX4" fmla="*/ 1167358 w 1864659"/>
              <a:gd name="connsiteY4" fmla="*/ 0 h 2064891"/>
              <a:gd name="connsiteX5" fmla="*/ 1864659 w 1864659"/>
              <a:gd name="connsiteY5" fmla="*/ 2064891 h 2064891"/>
              <a:gd name="connsiteX6" fmla="*/ 0 w 1864659"/>
              <a:gd name="connsiteY6" fmla="*/ 2064891 h 2064891"/>
              <a:gd name="connsiteX0" fmla="*/ 0 w 1864659"/>
              <a:gd name="connsiteY0" fmla="*/ 2064891 h 2064891"/>
              <a:gd name="connsiteX1" fmla="*/ 318846 w 1864659"/>
              <a:gd name="connsiteY1" fmla="*/ 48265 h 2064891"/>
              <a:gd name="connsiteX2" fmla="*/ 392537 w 1864659"/>
              <a:gd name="connsiteY2" fmla="*/ 212569 h 2064891"/>
              <a:gd name="connsiteX3" fmla="*/ 939264 w 1864659"/>
              <a:gd name="connsiteY3" fmla="*/ 362144 h 2064891"/>
              <a:gd name="connsiteX4" fmla="*/ 1167358 w 1864659"/>
              <a:gd name="connsiteY4" fmla="*/ 0 h 2064891"/>
              <a:gd name="connsiteX5" fmla="*/ 1864659 w 1864659"/>
              <a:gd name="connsiteY5" fmla="*/ 2064891 h 2064891"/>
              <a:gd name="connsiteX6" fmla="*/ 0 w 1864659"/>
              <a:gd name="connsiteY6" fmla="*/ 2064891 h 2064891"/>
              <a:gd name="connsiteX0" fmla="*/ 0 w 1864659"/>
              <a:gd name="connsiteY0" fmla="*/ 2064891 h 2064891"/>
              <a:gd name="connsiteX1" fmla="*/ 318846 w 1864659"/>
              <a:gd name="connsiteY1" fmla="*/ 48265 h 2064891"/>
              <a:gd name="connsiteX2" fmla="*/ 392537 w 1864659"/>
              <a:gd name="connsiteY2" fmla="*/ 212569 h 2064891"/>
              <a:gd name="connsiteX3" fmla="*/ 939264 w 1864659"/>
              <a:gd name="connsiteY3" fmla="*/ 362144 h 2064891"/>
              <a:gd name="connsiteX4" fmla="*/ 1167358 w 1864659"/>
              <a:gd name="connsiteY4" fmla="*/ 0 h 2064891"/>
              <a:gd name="connsiteX5" fmla="*/ 1864659 w 1864659"/>
              <a:gd name="connsiteY5" fmla="*/ 2064891 h 2064891"/>
              <a:gd name="connsiteX6" fmla="*/ 0 w 1864659"/>
              <a:gd name="connsiteY6" fmla="*/ 2064891 h 2064891"/>
              <a:gd name="connsiteX0" fmla="*/ 0 w 1864659"/>
              <a:gd name="connsiteY0" fmla="*/ 2064891 h 2064891"/>
              <a:gd name="connsiteX1" fmla="*/ 318846 w 1864659"/>
              <a:gd name="connsiteY1" fmla="*/ 48265 h 2064891"/>
              <a:gd name="connsiteX2" fmla="*/ 392537 w 1864659"/>
              <a:gd name="connsiteY2" fmla="*/ 212569 h 2064891"/>
              <a:gd name="connsiteX3" fmla="*/ 939264 w 1864659"/>
              <a:gd name="connsiteY3" fmla="*/ 362144 h 2064891"/>
              <a:gd name="connsiteX4" fmla="*/ 1167358 w 1864659"/>
              <a:gd name="connsiteY4" fmla="*/ 0 h 2064891"/>
              <a:gd name="connsiteX5" fmla="*/ 1864659 w 1864659"/>
              <a:gd name="connsiteY5" fmla="*/ 2064891 h 2064891"/>
              <a:gd name="connsiteX6" fmla="*/ 0 w 1864659"/>
              <a:gd name="connsiteY6" fmla="*/ 2064891 h 2064891"/>
              <a:gd name="connsiteX0" fmla="*/ 0 w 1864659"/>
              <a:gd name="connsiteY0" fmla="*/ 2064891 h 2064891"/>
              <a:gd name="connsiteX1" fmla="*/ 318846 w 1864659"/>
              <a:gd name="connsiteY1" fmla="*/ 48265 h 2064891"/>
              <a:gd name="connsiteX2" fmla="*/ 392537 w 1864659"/>
              <a:gd name="connsiteY2" fmla="*/ 212569 h 2064891"/>
              <a:gd name="connsiteX3" fmla="*/ 939264 w 1864659"/>
              <a:gd name="connsiteY3" fmla="*/ 362144 h 2064891"/>
              <a:gd name="connsiteX4" fmla="*/ 1167358 w 1864659"/>
              <a:gd name="connsiteY4" fmla="*/ 0 h 2064891"/>
              <a:gd name="connsiteX5" fmla="*/ 1864659 w 1864659"/>
              <a:gd name="connsiteY5" fmla="*/ 2064891 h 2064891"/>
              <a:gd name="connsiteX6" fmla="*/ 0 w 1864659"/>
              <a:gd name="connsiteY6" fmla="*/ 2064891 h 2064891"/>
              <a:gd name="connsiteX0" fmla="*/ 0 w 1864659"/>
              <a:gd name="connsiteY0" fmla="*/ 2064891 h 2064891"/>
              <a:gd name="connsiteX1" fmla="*/ 318846 w 1864659"/>
              <a:gd name="connsiteY1" fmla="*/ 48265 h 2064891"/>
              <a:gd name="connsiteX2" fmla="*/ 392537 w 1864659"/>
              <a:gd name="connsiteY2" fmla="*/ 212569 h 2064891"/>
              <a:gd name="connsiteX3" fmla="*/ 939264 w 1864659"/>
              <a:gd name="connsiteY3" fmla="*/ 362144 h 2064891"/>
              <a:gd name="connsiteX4" fmla="*/ 1167358 w 1864659"/>
              <a:gd name="connsiteY4" fmla="*/ 0 h 2064891"/>
              <a:gd name="connsiteX5" fmla="*/ 1864659 w 1864659"/>
              <a:gd name="connsiteY5" fmla="*/ 2064891 h 2064891"/>
              <a:gd name="connsiteX6" fmla="*/ 0 w 1864659"/>
              <a:gd name="connsiteY6" fmla="*/ 2064891 h 2064891"/>
              <a:gd name="connsiteX0" fmla="*/ 0 w 1864659"/>
              <a:gd name="connsiteY0" fmla="*/ 2064891 h 2064891"/>
              <a:gd name="connsiteX1" fmla="*/ 318846 w 1864659"/>
              <a:gd name="connsiteY1" fmla="*/ 48265 h 2064891"/>
              <a:gd name="connsiteX2" fmla="*/ 392537 w 1864659"/>
              <a:gd name="connsiteY2" fmla="*/ 212569 h 2064891"/>
              <a:gd name="connsiteX3" fmla="*/ 939264 w 1864659"/>
              <a:gd name="connsiteY3" fmla="*/ 362144 h 2064891"/>
              <a:gd name="connsiteX4" fmla="*/ 1167358 w 1864659"/>
              <a:gd name="connsiteY4" fmla="*/ 0 h 2064891"/>
              <a:gd name="connsiteX5" fmla="*/ 1864659 w 1864659"/>
              <a:gd name="connsiteY5" fmla="*/ 2064891 h 2064891"/>
              <a:gd name="connsiteX6" fmla="*/ 0 w 1864659"/>
              <a:gd name="connsiteY6" fmla="*/ 2064891 h 206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4659" h="2064891">
                <a:moveTo>
                  <a:pt x="0" y="2064891"/>
                </a:moveTo>
                <a:lnTo>
                  <a:pt x="318846" y="48265"/>
                </a:lnTo>
                <a:cubicBezTo>
                  <a:pt x="342930" y="165897"/>
                  <a:pt x="367973" y="157801"/>
                  <a:pt x="392537" y="212569"/>
                </a:cubicBezTo>
                <a:cubicBezTo>
                  <a:pt x="489997" y="403392"/>
                  <a:pt x="736537" y="443730"/>
                  <a:pt x="939264" y="362144"/>
                </a:cubicBezTo>
                <a:cubicBezTo>
                  <a:pt x="1127688" y="264295"/>
                  <a:pt x="1124188" y="140720"/>
                  <a:pt x="1167358" y="0"/>
                </a:cubicBezTo>
                <a:lnTo>
                  <a:pt x="1864659" y="2064891"/>
                </a:lnTo>
                <a:lnTo>
                  <a:pt x="0" y="2064891"/>
                </a:lnTo>
                <a:close/>
              </a:path>
            </a:pathLst>
          </a:custGeom>
          <a:solidFill>
            <a:srgbClr val="FFC000">
              <a:alpha val="40000"/>
            </a:srgbClr>
          </a:solidFill>
          <a:ln w="254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panose="020B0604020202020204" pitchFamily="34" charset="0"/>
            </a:endParaRPr>
          </a:p>
        </p:txBody>
      </p:sp>
      <p:sp>
        <p:nvSpPr>
          <p:cNvPr id="46093"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indent="0">
              <a:buNone/>
            </a:pPr>
            <a:fld id="{028EFE91-7C71-4D54-9E53-7837FA3D7581}" type="slidenum">
              <a:rPr lang="en-US" altLang="en-US" sz="1200">
                <a:solidFill>
                  <a:schemeClr val="bg1"/>
                </a:solidFill>
              </a:rPr>
              <a:pPr marL="0" indent="0">
                <a:buNone/>
              </a:pPr>
              <a:t>20</a:t>
            </a:fld>
            <a:endParaRPr lang="en-US" altLang="en-US" sz="1200" dirty="0">
              <a:solidFill>
                <a:schemeClr val="bg1"/>
              </a:solidFill>
            </a:endParaRPr>
          </a:p>
        </p:txBody>
      </p:sp>
      <p:sp>
        <p:nvSpPr>
          <p:cNvPr id="16" name="Text Box 11"/>
          <p:cNvSpPr txBox="1">
            <a:spLocks noChangeArrowheads="1"/>
          </p:cNvSpPr>
          <p:nvPr/>
        </p:nvSpPr>
        <p:spPr bwMode="auto">
          <a:xfrm>
            <a:off x="667045" y="5087541"/>
            <a:ext cx="12207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000" b="1" dirty="0">
                <a:solidFill>
                  <a:srgbClr val="122039"/>
                </a:solidFill>
                <a:cs typeface="Arial" panose="020B0604020202020204" pitchFamily="34" charset="0"/>
              </a:rPr>
              <a:t>Indicated Airspeed</a:t>
            </a:r>
          </a:p>
        </p:txBody>
      </p:sp>
      <p:cxnSp>
        <p:nvCxnSpPr>
          <p:cNvPr id="21" name="Straight Arrow Connector 20"/>
          <p:cNvCxnSpPr>
            <a:cxnSpLocks/>
            <a:stCxn id="16" idx="3"/>
          </p:cNvCxnSpPr>
          <p:nvPr/>
        </p:nvCxnSpPr>
        <p:spPr>
          <a:xfrm flipV="1">
            <a:off x="1887833" y="4392752"/>
            <a:ext cx="2125817" cy="1048802"/>
          </a:xfrm>
          <a:prstGeom prst="straightConnector1">
            <a:avLst/>
          </a:prstGeom>
          <a:ln w="57150">
            <a:solidFill>
              <a:srgbClr val="00B0F0"/>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cxnSp>
      <p:sp>
        <p:nvSpPr>
          <p:cNvPr id="13" name="Text Box 8">
            <a:extLst>
              <a:ext uri="{FF2B5EF4-FFF2-40B4-BE49-F238E27FC236}">
                <a16:creationId xmlns:a16="http://schemas.microsoft.com/office/drawing/2014/main" id="{D278060B-3FAA-4E5E-BE96-754E5C13CAD8}"/>
              </a:ext>
            </a:extLst>
          </p:cNvPr>
          <p:cNvSpPr txBox="1">
            <a:spLocks noChangeArrowheads="1"/>
          </p:cNvSpPr>
          <p:nvPr/>
        </p:nvSpPr>
        <p:spPr bwMode="auto">
          <a:xfrm>
            <a:off x="7861300" y="2519363"/>
            <a:ext cx="10620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000" b="1" dirty="0">
                <a:solidFill>
                  <a:srgbClr val="122039"/>
                </a:solidFill>
                <a:cs typeface="Arial" panose="020B0604020202020204" pitchFamily="34" charset="0"/>
              </a:rPr>
              <a:t>Mach Number</a:t>
            </a:r>
          </a:p>
        </p:txBody>
      </p:sp>
      <p:cxnSp>
        <p:nvCxnSpPr>
          <p:cNvPr id="15" name="Straight Arrow Connector 14">
            <a:extLst>
              <a:ext uri="{FF2B5EF4-FFF2-40B4-BE49-F238E27FC236}">
                <a16:creationId xmlns:a16="http://schemas.microsoft.com/office/drawing/2014/main" id="{85B45DC3-7C5C-466C-AC11-C1C877404D19}"/>
              </a:ext>
            </a:extLst>
          </p:cNvPr>
          <p:cNvCxnSpPr>
            <a:cxnSpLocks/>
          </p:cNvCxnSpPr>
          <p:nvPr/>
        </p:nvCxnSpPr>
        <p:spPr>
          <a:xfrm flipH="1" flipV="1">
            <a:off x="5187636" y="2643612"/>
            <a:ext cx="2573652" cy="205951"/>
          </a:xfrm>
          <a:prstGeom prst="straightConnector1">
            <a:avLst/>
          </a:prstGeom>
          <a:ln w="57150">
            <a:solidFill>
              <a:srgbClr val="00B0F0"/>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ECE2DDB-620F-4258-8D90-DBE85E05698C}"/>
              </a:ext>
            </a:extLst>
          </p:cNvPr>
          <p:cNvSpPr>
            <a:spLocks noGrp="1"/>
          </p:cNvSpPr>
          <p:nvPr>
            <p:ph type="title"/>
          </p:nvPr>
        </p:nvSpPr>
        <p:spPr/>
        <p:txBody>
          <a:bodyPr/>
          <a:lstStyle/>
          <a:p>
            <a:r>
              <a:rPr lang="en-US" altLang="en-US" dirty="0"/>
              <a:t>At or Above FL240</a:t>
            </a:r>
            <a:endParaRPr lang="en-US" dirty="0"/>
          </a:p>
        </p:txBody>
      </p:sp>
      <p:grpSp>
        <p:nvGrpSpPr>
          <p:cNvPr id="29" name="Group 28">
            <a:extLst>
              <a:ext uri="{FF2B5EF4-FFF2-40B4-BE49-F238E27FC236}">
                <a16:creationId xmlns:a16="http://schemas.microsoft.com/office/drawing/2014/main" id="{92FAE43F-4B52-4440-82F9-E59980DE02DB}"/>
              </a:ext>
            </a:extLst>
          </p:cNvPr>
          <p:cNvGrpSpPr/>
          <p:nvPr/>
        </p:nvGrpSpPr>
        <p:grpSpPr>
          <a:xfrm>
            <a:off x="190500" y="1996313"/>
            <a:ext cx="1878850" cy="1923225"/>
            <a:chOff x="190500" y="1996313"/>
            <a:chExt cx="1878850" cy="1923225"/>
          </a:xfrm>
        </p:grpSpPr>
        <p:sp>
          <p:nvSpPr>
            <p:cNvPr id="23" name="Oval 22">
              <a:extLst>
                <a:ext uri="{FF2B5EF4-FFF2-40B4-BE49-F238E27FC236}">
                  <a16:creationId xmlns:a16="http://schemas.microsoft.com/office/drawing/2014/main" id="{E6916386-A3CC-4032-A29C-6A95BA3EF65F}"/>
                </a:ext>
              </a:extLst>
            </p:cNvPr>
            <p:cNvSpPr/>
            <p:nvPr/>
          </p:nvSpPr>
          <p:spPr bwMode="auto">
            <a:xfrm>
              <a:off x="190500" y="1996313"/>
              <a:ext cx="1878850" cy="1923225"/>
            </a:xfrm>
            <a:prstGeom prst="ellipse">
              <a:avLst/>
            </a:prstGeom>
            <a:noFill/>
            <a:ln w="7620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panose="020B0604020202020204" pitchFamily="34" charset="0"/>
              </a:endParaRPr>
            </a:p>
          </p:txBody>
        </p:sp>
        <p:pic>
          <p:nvPicPr>
            <p:cNvPr id="22" name="Picture 21">
              <a:extLst>
                <a:ext uri="{FF2B5EF4-FFF2-40B4-BE49-F238E27FC236}">
                  <a16:creationId xmlns:a16="http://schemas.microsoft.com/office/drawing/2014/main" id="{D5B80547-DB08-490B-8F89-19952280FA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662" y="2036752"/>
              <a:ext cx="1810191" cy="1865380"/>
            </a:xfrm>
            <a:prstGeom prst="rect">
              <a:avLst/>
            </a:prstGeom>
            <a:ln w="12700">
              <a:noFill/>
            </a:ln>
          </p:spPr>
        </p:pic>
      </p:grpSp>
      <p:sp>
        <p:nvSpPr>
          <p:cNvPr id="27" name="Oval 26">
            <a:extLst>
              <a:ext uri="{FF2B5EF4-FFF2-40B4-BE49-F238E27FC236}">
                <a16:creationId xmlns:a16="http://schemas.microsoft.com/office/drawing/2014/main" id="{B85F6D6B-97E4-44B9-81B1-945D9A4FA8E5}"/>
              </a:ext>
            </a:extLst>
          </p:cNvPr>
          <p:cNvSpPr/>
          <p:nvPr/>
        </p:nvSpPr>
        <p:spPr bwMode="auto">
          <a:xfrm>
            <a:off x="2646097" y="3738823"/>
            <a:ext cx="849662" cy="857333"/>
          </a:xfrm>
          <a:prstGeom prst="ellipse">
            <a:avLst/>
          </a:prstGeom>
          <a:noFill/>
          <a:ln w="5080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panose="020B0604020202020204" pitchFamily="34" charset="0"/>
            </a:endParaRPr>
          </a:p>
        </p:txBody>
      </p:sp>
      <p:sp>
        <p:nvSpPr>
          <p:cNvPr id="17" name="Text Box 8">
            <a:extLst>
              <a:ext uri="{FF2B5EF4-FFF2-40B4-BE49-F238E27FC236}">
                <a16:creationId xmlns:a16="http://schemas.microsoft.com/office/drawing/2014/main" id="{30104F24-8803-47FB-B13A-3DF4908D3D8E}"/>
              </a:ext>
            </a:extLst>
          </p:cNvPr>
          <p:cNvSpPr txBox="1">
            <a:spLocks noChangeArrowheads="1"/>
          </p:cNvSpPr>
          <p:nvPr/>
        </p:nvSpPr>
        <p:spPr bwMode="auto">
          <a:xfrm>
            <a:off x="297981" y="904480"/>
            <a:ext cx="139990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000" b="1" dirty="0">
                <a:solidFill>
                  <a:srgbClr val="122039"/>
                </a:solidFill>
                <a:cs typeface="Arial" panose="020B0604020202020204" pitchFamily="34" charset="0"/>
              </a:rPr>
              <a:t>Mach Limit</a:t>
            </a:r>
          </a:p>
          <a:p>
            <a:pPr eaLnBrk="1" hangingPunct="1"/>
            <a:r>
              <a:rPr lang="en-US" altLang="en-US" sz="2000" b="1" dirty="0">
                <a:solidFill>
                  <a:srgbClr val="122039"/>
                </a:solidFill>
                <a:cs typeface="Arial" panose="020B0604020202020204" pitchFamily="34" charset="0"/>
              </a:rPr>
              <a:t>“Barber Pole”</a:t>
            </a:r>
          </a:p>
        </p:txBody>
      </p:sp>
      <p:cxnSp>
        <p:nvCxnSpPr>
          <p:cNvPr id="12" name="Straight Arrow Connector 11">
            <a:extLst>
              <a:ext uri="{FF2B5EF4-FFF2-40B4-BE49-F238E27FC236}">
                <a16:creationId xmlns:a16="http://schemas.microsoft.com/office/drawing/2014/main" id="{9B30F8ED-BDF4-4B92-95C1-6E0DC73A069F}"/>
              </a:ext>
            </a:extLst>
          </p:cNvPr>
          <p:cNvCxnSpPr>
            <a:cxnSpLocks/>
            <a:stCxn id="17" idx="3"/>
          </p:cNvCxnSpPr>
          <p:nvPr/>
        </p:nvCxnSpPr>
        <p:spPr>
          <a:xfrm flipH="1">
            <a:off x="1542199" y="1412312"/>
            <a:ext cx="155690" cy="915188"/>
          </a:xfrm>
          <a:prstGeom prst="straightConnector1">
            <a:avLst/>
          </a:prstGeom>
          <a:ln w="57150">
            <a:solidFill>
              <a:srgbClr val="00B0F0"/>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4E415F63-1547-429D-83BA-2EFB06D951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9663" y="6261870"/>
            <a:ext cx="394232" cy="365760"/>
          </a:xfrm>
          <a:prstGeom prst="rect">
            <a:avLst/>
          </a:prstGeom>
        </p:spPr>
      </p:pic>
    </p:spTree>
    <p:extLst>
      <p:ext uri="{BB962C8B-B14F-4D97-AF65-F5344CB8AC3E}">
        <p14:creationId xmlns:p14="http://schemas.microsoft.com/office/powerpoint/2010/main" val="312422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heel(1)">
                                      <p:cBhvr>
                                        <p:cTn id="7" dur="500"/>
                                        <p:tgtEl>
                                          <p:spTgt spid="27"/>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right)">
                                      <p:cBhvr>
                                        <p:cTn id="11" dur="500"/>
                                        <p:tgtEl>
                                          <p:spTgt spid="28"/>
                                        </p:tgtEl>
                                      </p:cBhvr>
                                    </p:animEffect>
                                  </p:childTnLst>
                                </p:cTn>
                              </p:par>
                              <p:par>
                                <p:cTn id="12" presetID="53" presetClass="entr" presetSubtype="16" fill="hold" nodeType="with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ppt_w</p:attrName>
                                        </p:attrNameLst>
                                      </p:cBhvr>
                                      <p:tavLst>
                                        <p:tav tm="0">
                                          <p:val>
                                            <p:fltVal val="0"/>
                                          </p:val>
                                        </p:tav>
                                        <p:tav tm="100000">
                                          <p:val>
                                            <p:strVal val="#ppt_w"/>
                                          </p:val>
                                        </p:tav>
                                      </p:tavLst>
                                    </p:anim>
                                    <p:anim calcmode="lin" valueType="num">
                                      <p:cBhvr>
                                        <p:cTn id="15" dur="500" fill="hold"/>
                                        <p:tgtEl>
                                          <p:spTgt spid="29"/>
                                        </p:tgtEl>
                                        <p:attrNameLst>
                                          <p:attrName>ppt_h</p:attrName>
                                        </p:attrNameLst>
                                      </p:cBhvr>
                                      <p:tavLst>
                                        <p:tav tm="0">
                                          <p:val>
                                            <p:fltVal val="0"/>
                                          </p:val>
                                        </p:tav>
                                        <p:tav tm="100000">
                                          <p:val>
                                            <p:strVal val="#ppt_h"/>
                                          </p:val>
                                        </p:tav>
                                      </p:tavLst>
                                    </p:anim>
                                    <p:animEffect transition="in" filter="fade">
                                      <p:cBhvr>
                                        <p:cTn id="16" dur="500"/>
                                        <p:tgtEl>
                                          <p:spTgt spid="29"/>
                                        </p:tgtEl>
                                      </p:cBhvr>
                                    </p:animEffect>
                                  </p:childTnLst>
                                </p:cTn>
                              </p:par>
                            </p:childTnLst>
                          </p:cTn>
                        </p:par>
                        <p:par>
                          <p:cTn id="17" fill="hold">
                            <p:stCondLst>
                              <p:cond delay="1000"/>
                            </p:stCondLst>
                            <p:childTnLst>
                              <p:par>
                                <p:cTn id="18" presetID="1"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par>
                          <p:cTn id="20" fill="hold">
                            <p:stCondLst>
                              <p:cond delay="1000"/>
                            </p:stCondLst>
                            <p:childTnLst>
                              <p:par>
                                <p:cTn id="21" presetID="1"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7" grpId="0" animBg="1"/>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18C5AE-9909-40CC-B730-9C5F0D5E55A9}"/>
              </a:ext>
            </a:extLst>
          </p:cNvPr>
          <p:cNvSpPr>
            <a:spLocks noGrp="1"/>
          </p:cNvSpPr>
          <p:nvPr>
            <p:ph type="body" sz="quarter" idx="11"/>
          </p:nvPr>
        </p:nvSpPr>
        <p:spPr>
          <a:xfrm>
            <a:off x="428625" y="1060652"/>
            <a:ext cx="8472488" cy="4766216"/>
          </a:xfrm>
        </p:spPr>
        <p:txBody>
          <a:bodyPr/>
          <a:lstStyle/>
          <a:p>
            <a:pPr marL="45720" indent="0">
              <a:buNone/>
            </a:pPr>
            <a:r>
              <a:rPr lang="en-US" dirty="0"/>
              <a:t>What does M.80 mean?</a:t>
            </a:r>
          </a:p>
          <a:p>
            <a:pPr marL="45720" indent="0">
              <a:buNone/>
            </a:pPr>
            <a:endParaRPr lang="en-US" dirty="0"/>
          </a:p>
          <a:p>
            <a:pPr marL="925830" lvl="1" indent="-514350">
              <a:spcAft>
                <a:spcPts val="1200"/>
              </a:spcAft>
              <a:buFont typeface="+mj-lt"/>
              <a:buAutoNum type="alphaUcPeriod"/>
            </a:pPr>
            <a:r>
              <a:rPr lang="en-US" dirty="0"/>
              <a:t>Minimum speed of 80 knots</a:t>
            </a:r>
          </a:p>
          <a:p>
            <a:pPr marL="925830" lvl="1" indent="-514350">
              <a:spcAft>
                <a:spcPts val="1200"/>
              </a:spcAft>
              <a:buFont typeface="+mj-lt"/>
              <a:buAutoNum type="alphaUcPeriod"/>
            </a:pPr>
            <a:r>
              <a:rPr lang="en-US" dirty="0"/>
              <a:t>Aircraft speed is 8 times the speed of sound</a:t>
            </a:r>
          </a:p>
          <a:p>
            <a:pPr marL="925830" lvl="1" indent="-514350">
              <a:spcAft>
                <a:spcPts val="1200"/>
              </a:spcAft>
              <a:buFont typeface="+mj-lt"/>
              <a:buAutoNum type="alphaUcPeriod"/>
            </a:pPr>
            <a:r>
              <a:rPr lang="en-US" dirty="0"/>
              <a:t>Aircraft speed is 80% the speed of sound</a:t>
            </a:r>
          </a:p>
        </p:txBody>
      </p:sp>
      <p:sp>
        <p:nvSpPr>
          <p:cNvPr id="3" name="Title 2">
            <a:extLst>
              <a:ext uri="{FF2B5EF4-FFF2-40B4-BE49-F238E27FC236}">
                <a16:creationId xmlns:a16="http://schemas.microsoft.com/office/drawing/2014/main" id="{AFDFCC51-B31E-4972-8975-6B71EB422253}"/>
              </a:ext>
            </a:extLst>
          </p:cNvPr>
          <p:cNvSpPr>
            <a:spLocks noGrp="1"/>
          </p:cNvSpPr>
          <p:nvPr>
            <p:ph type="title"/>
          </p:nvPr>
        </p:nvSpPr>
        <p:spPr/>
        <p:txBody>
          <a:bodyPr/>
          <a:lstStyle/>
          <a:p>
            <a:r>
              <a:rPr lang="en-US" dirty="0"/>
              <a:t>Knowledge Check</a:t>
            </a:r>
          </a:p>
        </p:txBody>
      </p:sp>
      <p:sp>
        <p:nvSpPr>
          <p:cNvPr id="4" name="Slide Number Placeholder 3">
            <a:extLst>
              <a:ext uri="{FF2B5EF4-FFF2-40B4-BE49-F238E27FC236}">
                <a16:creationId xmlns:a16="http://schemas.microsoft.com/office/drawing/2014/main" id="{55B50724-EF4C-48A3-8745-2E78476C2CCE}"/>
              </a:ext>
            </a:extLst>
          </p:cNvPr>
          <p:cNvSpPr>
            <a:spLocks noGrp="1"/>
          </p:cNvSpPr>
          <p:nvPr>
            <p:ph type="sldNum" sz="quarter" idx="10"/>
          </p:nvPr>
        </p:nvSpPr>
        <p:spPr/>
        <p:txBody>
          <a:bodyPr/>
          <a:lstStyle/>
          <a:p>
            <a:pPr marL="0" indent="0">
              <a:buFont typeface="+mj-lt"/>
              <a:buNone/>
            </a:pPr>
            <a:fld id="{F2BD9D44-EC01-4E71-8CAE-9F9624182C03}" type="slidenum">
              <a:rPr lang="en-US" altLang="en-US" smtClean="0">
                <a:solidFill>
                  <a:srgbClr val="FFFFFF"/>
                </a:solidFill>
              </a:rPr>
              <a:pPr marL="0" indent="0">
                <a:buFont typeface="+mj-lt"/>
                <a:buNone/>
              </a:pPr>
              <a:t>21</a:t>
            </a:fld>
            <a:endParaRPr lang="en-US" dirty="0"/>
          </a:p>
        </p:txBody>
      </p:sp>
      <p:pic>
        <p:nvPicPr>
          <p:cNvPr id="5" name="Picture 4">
            <a:extLst>
              <a:ext uri="{FF2B5EF4-FFF2-40B4-BE49-F238E27FC236}">
                <a16:creationId xmlns:a16="http://schemas.microsoft.com/office/drawing/2014/main" id="{4E415F63-1547-429D-83BA-2EFB06D951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9663" y="6261870"/>
            <a:ext cx="394232" cy="365760"/>
          </a:xfrm>
          <a:prstGeom prst="rect">
            <a:avLst/>
          </a:prstGeom>
        </p:spPr>
      </p:pic>
    </p:spTree>
    <p:extLst>
      <p:ext uri="{BB962C8B-B14F-4D97-AF65-F5344CB8AC3E}">
        <p14:creationId xmlns:p14="http://schemas.microsoft.com/office/powerpoint/2010/main" val="101263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2">
                                            <p:txEl>
                                              <p:pRg st="2" end="2"/>
                                            </p:txEl>
                                          </p:spTgt>
                                        </p:tgtEl>
                                        <p:attrNameLst>
                                          <p:attrName>style.opacity</p:attrName>
                                        </p:attrNameLst>
                                      </p:cBhvr>
                                      <p:to>
                                        <p:strVal val="0.25"/>
                                      </p:to>
                                    </p:set>
                                    <p:animEffect filter="image" prLst="opacity: 0.25">
                                      <p:cBhvr rctx="IE">
                                        <p:cTn id="7" dur="indefinite"/>
                                        <p:tgtEl>
                                          <p:spTgt spid="2">
                                            <p:txEl>
                                              <p:pRg st="2" end="2"/>
                                            </p:txEl>
                                          </p:spTgt>
                                        </p:tgtEl>
                                      </p:cBhvr>
                                    </p:animEffect>
                                  </p:childTnLst>
                                </p:cTn>
                              </p:par>
                              <p:par>
                                <p:cTn id="8" presetID="9" presetClass="emph" presetSubtype="0" nodeType="withEffect">
                                  <p:stCondLst>
                                    <p:cond delay="0"/>
                                  </p:stCondLst>
                                  <p:childTnLst>
                                    <p:set>
                                      <p:cBhvr>
                                        <p:cTn id="9" dur="indefinite"/>
                                        <p:tgtEl>
                                          <p:spTgt spid="2">
                                            <p:txEl>
                                              <p:pRg st="3" end="3"/>
                                            </p:txEl>
                                          </p:spTgt>
                                        </p:tgtEl>
                                        <p:attrNameLst>
                                          <p:attrName>style.opacity</p:attrName>
                                        </p:attrNameLst>
                                      </p:cBhvr>
                                      <p:to>
                                        <p:strVal val="0.25"/>
                                      </p:to>
                                    </p:set>
                                    <p:animEffect filter="image" prLst="opacity: 0.25">
                                      <p:cBhvr rctx="IE">
                                        <p:cTn id="10" dur="indefinite"/>
                                        <p:tgtEl>
                                          <p:spTgt spid="2">
                                            <p:txEl>
                                              <p:pRg st="3" end="3"/>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18C5AE-9909-40CC-B730-9C5F0D5E55A9}"/>
              </a:ext>
            </a:extLst>
          </p:cNvPr>
          <p:cNvSpPr>
            <a:spLocks noGrp="1"/>
          </p:cNvSpPr>
          <p:nvPr>
            <p:ph type="body" sz="quarter" idx="11"/>
          </p:nvPr>
        </p:nvSpPr>
        <p:spPr>
          <a:xfrm>
            <a:off x="428625" y="1060652"/>
            <a:ext cx="8472488" cy="4766216"/>
          </a:xfrm>
        </p:spPr>
        <p:txBody>
          <a:bodyPr/>
          <a:lstStyle/>
          <a:p>
            <a:pPr marL="45720" indent="0">
              <a:buNone/>
            </a:pPr>
            <a:r>
              <a:rPr lang="en-US" dirty="0"/>
              <a:t>At or above FL360 at a given Mach number, what happens to </a:t>
            </a:r>
            <a:r>
              <a:rPr lang="en-US" dirty="0" smtClean="0"/>
              <a:t>TAS?</a:t>
            </a:r>
            <a:endParaRPr lang="en-US" dirty="0"/>
          </a:p>
          <a:p>
            <a:pPr marL="45720" indent="0">
              <a:buNone/>
            </a:pPr>
            <a:endParaRPr lang="en-US" dirty="0"/>
          </a:p>
          <a:p>
            <a:pPr marL="925830" lvl="1" indent="-514350">
              <a:spcAft>
                <a:spcPts val="1200"/>
              </a:spcAft>
              <a:buFont typeface="+mj-lt"/>
              <a:buAutoNum type="alphaUcPeriod"/>
            </a:pPr>
            <a:r>
              <a:rPr lang="en-US" dirty="0"/>
              <a:t>Remains the same</a:t>
            </a:r>
          </a:p>
          <a:p>
            <a:pPr marL="925830" lvl="1" indent="-514350">
              <a:spcAft>
                <a:spcPts val="1200"/>
              </a:spcAft>
              <a:buFont typeface="+mj-lt"/>
              <a:buAutoNum type="alphaUcPeriod"/>
            </a:pPr>
            <a:r>
              <a:rPr lang="en-US" dirty="0"/>
              <a:t>Increases</a:t>
            </a:r>
          </a:p>
          <a:p>
            <a:pPr marL="925830" lvl="1" indent="-514350">
              <a:spcAft>
                <a:spcPts val="1200"/>
              </a:spcAft>
              <a:buFont typeface="+mj-lt"/>
              <a:buAutoNum type="alphaUcPeriod"/>
            </a:pPr>
            <a:r>
              <a:rPr lang="en-US" dirty="0"/>
              <a:t>Decreases</a:t>
            </a:r>
          </a:p>
        </p:txBody>
      </p:sp>
      <p:sp>
        <p:nvSpPr>
          <p:cNvPr id="3" name="Title 2">
            <a:extLst>
              <a:ext uri="{FF2B5EF4-FFF2-40B4-BE49-F238E27FC236}">
                <a16:creationId xmlns:a16="http://schemas.microsoft.com/office/drawing/2014/main" id="{AFDFCC51-B31E-4972-8975-6B71EB422253}"/>
              </a:ext>
            </a:extLst>
          </p:cNvPr>
          <p:cNvSpPr>
            <a:spLocks noGrp="1"/>
          </p:cNvSpPr>
          <p:nvPr>
            <p:ph type="title"/>
          </p:nvPr>
        </p:nvSpPr>
        <p:spPr/>
        <p:txBody>
          <a:bodyPr/>
          <a:lstStyle/>
          <a:p>
            <a:r>
              <a:rPr lang="en-US" dirty="0"/>
              <a:t>Knowledge Check</a:t>
            </a:r>
          </a:p>
        </p:txBody>
      </p:sp>
      <p:sp>
        <p:nvSpPr>
          <p:cNvPr id="4" name="Slide Number Placeholder 3">
            <a:extLst>
              <a:ext uri="{FF2B5EF4-FFF2-40B4-BE49-F238E27FC236}">
                <a16:creationId xmlns:a16="http://schemas.microsoft.com/office/drawing/2014/main" id="{55B50724-EF4C-48A3-8745-2E78476C2CCE}"/>
              </a:ext>
            </a:extLst>
          </p:cNvPr>
          <p:cNvSpPr>
            <a:spLocks noGrp="1"/>
          </p:cNvSpPr>
          <p:nvPr>
            <p:ph type="sldNum" sz="quarter" idx="10"/>
          </p:nvPr>
        </p:nvSpPr>
        <p:spPr/>
        <p:txBody>
          <a:bodyPr/>
          <a:lstStyle/>
          <a:p>
            <a:pPr marL="0" indent="0">
              <a:buFont typeface="+mj-lt"/>
              <a:buNone/>
            </a:pPr>
            <a:fld id="{F2BD9D44-EC01-4E71-8CAE-9F9624182C03}" type="slidenum">
              <a:rPr lang="en-US" altLang="en-US" smtClean="0">
                <a:solidFill>
                  <a:srgbClr val="FFFFFF"/>
                </a:solidFill>
              </a:rPr>
              <a:pPr marL="0" indent="0">
                <a:buFont typeface="+mj-lt"/>
                <a:buNone/>
              </a:pPr>
              <a:t>22</a:t>
            </a:fld>
            <a:endParaRPr lang="en-US" dirty="0"/>
          </a:p>
        </p:txBody>
      </p:sp>
      <p:pic>
        <p:nvPicPr>
          <p:cNvPr id="5" name="Picture 4">
            <a:extLst>
              <a:ext uri="{FF2B5EF4-FFF2-40B4-BE49-F238E27FC236}">
                <a16:creationId xmlns:a16="http://schemas.microsoft.com/office/drawing/2014/main" id="{4E415F63-1547-429D-83BA-2EFB06D951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9663" y="6261870"/>
            <a:ext cx="394232" cy="365760"/>
          </a:xfrm>
          <a:prstGeom prst="rect">
            <a:avLst/>
          </a:prstGeom>
        </p:spPr>
      </p:pic>
    </p:spTree>
    <p:extLst>
      <p:ext uri="{BB962C8B-B14F-4D97-AF65-F5344CB8AC3E}">
        <p14:creationId xmlns:p14="http://schemas.microsoft.com/office/powerpoint/2010/main" val="389531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2">
                                            <p:txEl>
                                              <p:pRg st="3" end="3"/>
                                            </p:txEl>
                                          </p:spTgt>
                                        </p:tgtEl>
                                        <p:attrNameLst>
                                          <p:attrName>style.opacity</p:attrName>
                                        </p:attrNameLst>
                                      </p:cBhvr>
                                      <p:to>
                                        <p:strVal val="0.25"/>
                                      </p:to>
                                    </p:set>
                                    <p:animEffect filter="image" prLst="opacity: 0.25">
                                      <p:cBhvr rctx="IE">
                                        <p:cTn id="7" dur="indefinite"/>
                                        <p:tgtEl>
                                          <p:spTgt spid="2">
                                            <p:txEl>
                                              <p:pRg st="3" end="3"/>
                                            </p:txEl>
                                          </p:spTgt>
                                        </p:tgtEl>
                                      </p:cBhvr>
                                    </p:animEffect>
                                  </p:childTnLst>
                                </p:cTn>
                              </p:par>
                              <p:par>
                                <p:cTn id="8" presetID="9" presetClass="emph" presetSubtype="0" nodeType="withEffect">
                                  <p:stCondLst>
                                    <p:cond delay="0"/>
                                  </p:stCondLst>
                                  <p:childTnLst>
                                    <p:set>
                                      <p:cBhvr>
                                        <p:cTn id="9" dur="indefinite"/>
                                        <p:tgtEl>
                                          <p:spTgt spid="2">
                                            <p:txEl>
                                              <p:pRg st="4" end="4"/>
                                            </p:txEl>
                                          </p:spTgt>
                                        </p:tgtEl>
                                        <p:attrNameLst>
                                          <p:attrName>style.opacity</p:attrName>
                                        </p:attrNameLst>
                                      </p:cBhvr>
                                      <p:to>
                                        <p:strVal val="0.25"/>
                                      </p:to>
                                    </p:set>
                                    <p:animEffect filter="image" prLst="opacity: 0.25">
                                      <p:cBhvr rctx="IE">
                                        <p:cTn id="10" dur="indefinite"/>
                                        <p:tgtEl>
                                          <p:spTgt spid="2">
                                            <p:txEl>
                                              <p:pRg st="4" end="4"/>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18C5AE-9909-40CC-B730-9C5F0D5E55A9}"/>
              </a:ext>
            </a:extLst>
          </p:cNvPr>
          <p:cNvSpPr>
            <a:spLocks noGrp="1"/>
          </p:cNvSpPr>
          <p:nvPr>
            <p:ph type="body" sz="quarter" idx="11"/>
          </p:nvPr>
        </p:nvSpPr>
        <p:spPr>
          <a:xfrm>
            <a:off x="428625" y="1060652"/>
            <a:ext cx="8472488" cy="4766216"/>
          </a:xfrm>
        </p:spPr>
        <p:txBody>
          <a:bodyPr/>
          <a:lstStyle/>
          <a:p>
            <a:pPr marL="45720" indent="0">
              <a:buNone/>
            </a:pPr>
            <a:r>
              <a:rPr lang="en-US" dirty="0"/>
              <a:t>Mach numbers are adjusted in increments of ___.</a:t>
            </a:r>
          </a:p>
          <a:p>
            <a:pPr marL="45720" indent="0">
              <a:buNone/>
            </a:pPr>
            <a:endParaRPr lang="en-US" dirty="0"/>
          </a:p>
          <a:p>
            <a:pPr marL="925830" lvl="1" indent="-514350">
              <a:spcAft>
                <a:spcPts val="1200"/>
              </a:spcAft>
              <a:buFont typeface="+mj-lt"/>
              <a:buAutoNum type="alphaUcPeriod"/>
            </a:pPr>
            <a:r>
              <a:rPr lang="en-US" dirty="0"/>
              <a:t>M.01</a:t>
            </a:r>
          </a:p>
          <a:p>
            <a:pPr marL="925830" lvl="1" indent="-514350">
              <a:spcAft>
                <a:spcPts val="1200"/>
              </a:spcAft>
              <a:buFont typeface="+mj-lt"/>
              <a:buAutoNum type="alphaUcPeriod"/>
            </a:pPr>
            <a:r>
              <a:rPr lang="en-US" dirty="0"/>
              <a:t>M.10</a:t>
            </a:r>
          </a:p>
          <a:p>
            <a:pPr marL="925830" lvl="1" indent="-514350">
              <a:spcAft>
                <a:spcPts val="1200"/>
              </a:spcAft>
              <a:buFont typeface="+mj-lt"/>
              <a:buAutoNum type="alphaUcPeriod"/>
            </a:pPr>
            <a:r>
              <a:rPr lang="en-US" dirty="0"/>
              <a:t>M1.0</a:t>
            </a:r>
          </a:p>
        </p:txBody>
      </p:sp>
      <p:sp>
        <p:nvSpPr>
          <p:cNvPr id="3" name="Title 2">
            <a:extLst>
              <a:ext uri="{FF2B5EF4-FFF2-40B4-BE49-F238E27FC236}">
                <a16:creationId xmlns:a16="http://schemas.microsoft.com/office/drawing/2014/main" id="{AFDFCC51-B31E-4972-8975-6B71EB422253}"/>
              </a:ext>
            </a:extLst>
          </p:cNvPr>
          <p:cNvSpPr>
            <a:spLocks noGrp="1"/>
          </p:cNvSpPr>
          <p:nvPr>
            <p:ph type="title"/>
          </p:nvPr>
        </p:nvSpPr>
        <p:spPr/>
        <p:txBody>
          <a:bodyPr/>
          <a:lstStyle/>
          <a:p>
            <a:r>
              <a:rPr lang="en-US" dirty="0"/>
              <a:t>Knowledge Check</a:t>
            </a:r>
          </a:p>
        </p:txBody>
      </p:sp>
      <p:sp>
        <p:nvSpPr>
          <p:cNvPr id="4" name="Slide Number Placeholder 3">
            <a:extLst>
              <a:ext uri="{FF2B5EF4-FFF2-40B4-BE49-F238E27FC236}">
                <a16:creationId xmlns:a16="http://schemas.microsoft.com/office/drawing/2014/main" id="{55B50724-EF4C-48A3-8745-2E78476C2CCE}"/>
              </a:ext>
            </a:extLst>
          </p:cNvPr>
          <p:cNvSpPr>
            <a:spLocks noGrp="1"/>
          </p:cNvSpPr>
          <p:nvPr>
            <p:ph type="sldNum" sz="quarter" idx="10"/>
          </p:nvPr>
        </p:nvSpPr>
        <p:spPr/>
        <p:txBody>
          <a:bodyPr/>
          <a:lstStyle/>
          <a:p>
            <a:pPr marL="0" indent="0">
              <a:buFont typeface="+mj-lt"/>
              <a:buNone/>
            </a:pPr>
            <a:fld id="{F2BD9D44-EC01-4E71-8CAE-9F9624182C03}" type="slidenum">
              <a:rPr lang="en-US" altLang="en-US" smtClean="0">
                <a:solidFill>
                  <a:srgbClr val="FFFFFF"/>
                </a:solidFill>
              </a:rPr>
              <a:pPr marL="0" indent="0">
                <a:buFont typeface="+mj-lt"/>
                <a:buNone/>
              </a:pPr>
              <a:t>23</a:t>
            </a:fld>
            <a:endParaRPr lang="en-US" dirty="0"/>
          </a:p>
        </p:txBody>
      </p:sp>
      <p:pic>
        <p:nvPicPr>
          <p:cNvPr id="5" name="Picture 4">
            <a:extLst>
              <a:ext uri="{FF2B5EF4-FFF2-40B4-BE49-F238E27FC236}">
                <a16:creationId xmlns:a16="http://schemas.microsoft.com/office/drawing/2014/main" id="{4E415F63-1547-429D-83BA-2EFB06D951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9663" y="6261870"/>
            <a:ext cx="394232" cy="365760"/>
          </a:xfrm>
          <a:prstGeom prst="rect">
            <a:avLst/>
          </a:prstGeom>
        </p:spPr>
      </p:pic>
    </p:spTree>
    <p:extLst>
      <p:ext uri="{BB962C8B-B14F-4D97-AF65-F5344CB8AC3E}">
        <p14:creationId xmlns:p14="http://schemas.microsoft.com/office/powerpoint/2010/main" val="182807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2">
                                            <p:txEl>
                                              <p:pRg st="3" end="3"/>
                                            </p:txEl>
                                          </p:spTgt>
                                        </p:tgtEl>
                                        <p:attrNameLst>
                                          <p:attrName>style.opacity</p:attrName>
                                        </p:attrNameLst>
                                      </p:cBhvr>
                                      <p:to>
                                        <p:strVal val="0.25"/>
                                      </p:to>
                                    </p:set>
                                    <p:animEffect filter="image" prLst="opacity: 0.25">
                                      <p:cBhvr rctx="IE">
                                        <p:cTn id="7" dur="indefinite"/>
                                        <p:tgtEl>
                                          <p:spTgt spid="2">
                                            <p:txEl>
                                              <p:pRg st="3" end="3"/>
                                            </p:txEl>
                                          </p:spTgt>
                                        </p:tgtEl>
                                      </p:cBhvr>
                                    </p:animEffect>
                                  </p:childTnLst>
                                </p:cTn>
                              </p:par>
                              <p:par>
                                <p:cTn id="8" presetID="9" presetClass="emph" presetSubtype="0" nodeType="withEffect">
                                  <p:stCondLst>
                                    <p:cond delay="0"/>
                                  </p:stCondLst>
                                  <p:childTnLst>
                                    <p:set>
                                      <p:cBhvr>
                                        <p:cTn id="9" dur="indefinite"/>
                                        <p:tgtEl>
                                          <p:spTgt spid="2">
                                            <p:txEl>
                                              <p:pRg st="4" end="4"/>
                                            </p:txEl>
                                          </p:spTgt>
                                        </p:tgtEl>
                                        <p:attrNameLst>
                                          <p:attrName>style.opacity</p:attrName>
                                        </p:attrNameLst>
                                      </p:cBhvr>
                                      <p:to>
                                        <p:strVal val="0.25"/>
                                      </p:to>
                                    </p:set>
                                    <p:animEffect filter="image" prLst="opacity: 0.25">
                                      <p:cBhvr rctx="IE">
                                        <p:cTn id="10" dur="indefinite"/>
                                        <p:tgtEl>
                                          <p:spTgt spid="2">
                                            <p:txEl>
                                              <p:pRg st="4" end="4"/>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18C5AE-9909-40CC-B730-9C5F0D5E55A9}"/>
              </a:ext>
            </a:extLst>
          </p:cNvPr>
          <p:cNvSpPr>
            <a:spLocks noGrp="1"/>
          </p:cNvSpPr>
          <p:nvPr>
            <p:ph type="body" sz="quarter" idx="11"/>
          </p:nvPr>
        </p:nvSpPr>
        <p:spPr>
          <a:xfrm>
            <a:off x="428625" y="1060652"/>
            <a:ext cx="8472488" cy="4766216"/>
          </a:xfrm>
        </p:spPr>
        <p:txBody>
          <a:bodyPr/>
          <a:lstStyle/>
          <a:p>
            <a:pPr marL="45720" indent="0">
              <a:buNone/>
            </a:pPr>
            <a:r>
              <a:rPr lang="en-US" dirty="0" smtClean="0"/>
              <a:t>Given </a:t>
            </a:r>
            <a:r>
              <a:rPr lang="en-US" dirty="0"/>
              <a:t>a no wind situation, if an aircraft at FL350 is maintaining M.79, what Mach number would be assigned to an aircraft at FL330 to maintain the same </a:t>
            </a:r>
            <a:r>
              <a:rPr lang="en-US" dirty="0" smtClean="0"/>
              <a:t>TAS?</a:t>
            </a:r>
            <a:endParaRPr lang="en-US" dirty="0"/>
          </a:p>
          <a:p>
            <a:pPr marL="45720" indent="0">
              <a:buNone/>
            </a:pPr>
            <a:endParaRPr lang="en-US" dirty="0"/>
          </a:p>
          <a:p>
            <a:pPr marL="925830" lvl="1" indent="-514350">
              <a:spcAft>
                <a:spcPts val="1200"/>
              </a:spcAft>
              <a:buFont typeface="+mj-lt"/>
              <a:buAutoNum type="alphaUcPeriod"/>
            </a:pPr>
            <a:r>
              <a:rPr lang="en-US" dirty="0" smtClean="0"/>
              <a:t>M.78</a:t>
            </a:r>
            <a:endParaRPr lang="en-US" dirty="0"/>
          </a:p>
          <a:p>
            <a:pPr marL="925830" lvl="1" indent="-514350">
              <a:spcAft>
                <a:spcPts val="1200"/>
              </a:spcAft>
              <a:buFont typeface="+mj-lt"/>
              <a:buAutoNum type="alphaUcPeriod"/>
            </a:pPr>
            <a:r>
              <a:rPr lang="en-US" dirty="0" smtClean="0"/>
              <a:t>M.79</a:t>
            </a:r>
            <a:endParaRPr lang="en-US" dirty="0"/>
          </a:p>
          <a:p>
            <a:pPr marL="925830" lvl="1" indent="-514350">
              <a:spcAft>
                <a:spcPts val="1200"/>
              </a:spcAft>
              <a:buFont typeface="+mj-lt"/>
              <a:buAutoNum type="alphaUcPeriod"/>
            </a:pPr>
            <a:r>
              <a:rPr lang="en-US" dirty="0" smtClean="0"/>
              <a:t>M.81</a:t>
            </a:r>
            <a:endParaRPr lang="en-US" dirty="0"/>
          </a:p>
        </p:txBody>
      </p:sp>
      <p:sp>
        <p:nvSpPr>
          <p:cNvPr id="3" name="Title 2">
            <a:extLst>
              <a:ext uri="{FF2B5EF4-FFF2-40B4-BE49-F238E27FC236}">
                <a16:creationId xmlns:a16="http://schemas.microsoft.com/office/drawing/2014/main" id="{AFDFCC51-B31E-4972-8975-6B71EB422253}"/>
              </a:ext>
            </a:extLst>
          </p:cNvPr>
          <p:cNvSpPr>
            <a:spLocks noGrp="1"/>
          </p:cNvSpPr>
          <p:nvPr>
            <p:ph type="title"/>
          </p:nvPr>
        </p:nvSpPr>
        <p:spPr/>
        <p:txBody>
          <a:bodyPr/>
          <a:lstStyle/>
          <a:p>
            <a:r>
              <a:rPr lang="en-US" dirty="0"/>
              <a:t>Knowledge Check</a:t>
            </a:r>
          </a:p>
        </p:txBody>
      </p:sp>
      <p:sp>
        <p:nvSpPr>
          <p:cNvPr id="4" name="Slide Number Placeholder 3">
            <a:extLst>
              <a:ext uri="{FF2B5EF4-FFF2-40B4-BE49-F238E27FC236}">
                <a16:creationId xmlns:a16="http://schemas.microsoft.com/office/drawing/2014/main" id="{55B50724-EF4C-48A3-8745-2E78476C2CCE}"/>
              </a:ext>
            </a:extLst>
          </p:cNvPr>
          <p:cNvSpPr>
            <a:spLocks noGrp="1"/>
          </p:cNvSpPr>
          <p:nvPr>
            <p:ph type="sldNum" sz="quarter" idx="10"/>
          </p:nvPr>
        </p:nvSpPr>
        <p:spPr/>
        <p:txBody>
          <a:bodyPr/>
          <a:lstStyle/>
          <a:p>
            <a:pPr marL="0" indent="0">
              <a:buFont typeface="+mj-lt"/>
              <a:buNone/>
            </a:pPr>
            <a:fld id="{F2BD9D44-EC01-4E71-8CAE-9F9624182C03}" type="slidenum">
              <a:rPr lang="en-US" altLang="en-US" smtClean="0">
                <a:solidFill>
                  <a:srgbClr val="FFFFFF"/>
                </a:solidFill>
              </a:rPr>
              <a:pPr marL="0" indent="0">
                <a:buFont typeface="+mj-lt"/>
                <a:buNone/>
              </a:pPr>
              <a:t>24</a:t>
            </a:fld>
            <a:endParaRPr lang="en-US" dirty="0"/>
          </a:p>
        </p:txBody>
      </p:sp>
      <p:pic>
        <p:nvPicPr>
          <p:cNvPr id="5" name="Picture 4">
            <a:extLst>
              <a:ext uri="{FF2B5EF4-FFF2-40B4-BE49-F238E27FC236}">
                <a16:creationId xmlns:a16="http://schemas.microsoft.com/office/drawing/2014/main" id="{4E415F63-1547-429D-83BA-2EFB06D951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9663" y="6261870"/>
            <a:ext cx="394232" cy="365760"/>
          </a:xfrm>
          <a:prstGeom prst="rect">
            <a:avLst/>
          </a:prstGeom>
        </p:spPr>
      </p:pic>
    </p:spTree>
    <p:extLst>
      <p:ext uri="{BB962C8B-B14F-4D97-AF65-F5344CB8AC3E}">
        <p14:creationId xmlns:p14="http://schemas.microsoft.com/office/powerpoint/2010/main" val="74816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2">
                                            <p:txEl>
                                              <p:pRg st="3" end="3"/>
                                            </p:txEl>
                                          </p:spTgt>
                                        </p:tgtEl>
                                        <p:attrNameLst>
                                          <p:attrName>style.opacity</p:attrName>
                                        </p:attrNameLst>
                                      </p:cBhvr>
                                      <p:to>
                                        <p:strVal val="0.25"/>
                                      </p:to>
                                    </p:set>
                                    <p:animEffect filter="image" prLst="opacity: 0.25">
                                      <p:cBhvr rctx="IE">
                                        <p:cTn id="7" dur="indefinite"/>
                                        <p:tgtEl>
                                          <p:spTgt spid="2">
                                            <p:txEl>
                                              <p:pRg st="3" end="3"/>
                                            </p:txEl>
                                          </p:spTgt>
                                        </p:tgtEl>
                                      </p:cBhvr>
                                    </p:animEffect>
                                  </p:childTnLst>
                                </p:cTn>
                              </p:par>
                              <p:par>
                                <p:cTn id="8" presetID="9" presetClass="emph" presetSubtype="0" nodeType="withEffect">
                                  <p:stCondLst>
                                    <p:cond delay="0"/>
                                  </p:stCondLst>
                                  <p:childTnLst>
                                    <p:set>
                                      <p:cBhvr>
                                        <p:cTn id="9" dur="indefinite"/>
                                        <p:tgtEl>
                                          <p:spTgt spid="2">
                                            <p:txEl>
                                              <p:pRg st="4" end="4"/>
                                            </p:txEl>
                                          </p:spTgt>
                                        </p:tgtEl>
                                        <p:attrNameLst>
                                          <p:attrName>style.opacity</p:attrName>
                                        </p:attrNameLst>
                                      </p:cBhvr>
                                      <p:to>
                                        <p:strVal val="0.25"/>
                                      </p:to>
                                    </p:set>
                                    <p:animEffect filter="image" prLst="opacity: 0.25">
                                      <p:cBhvr rctx="IE">
                                        <p:cTn id="10" dur="indefinite"/>
                                        <p:tgtEl>
                                          <p:spTgt spid="2">
                                            <p:txEl>
                                              <p:pRg st="4" end="4"/>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7" name="Title 2"/>
          <p:cNvSpPr>
            <a:spLocks noGrp="1"/>
          </p:cNvSpPr>
          <p:nvPr>
            <p:ph type="title"/>
          </p:nvPr>
        </p:nvSpPr>
        <p:spPr>
          <a:xfrm>
            <a:off x="319088" y="277813"/>
            <a:ext cx="8504237" cy="533400"/>
          </a:xfrm>
        </p:spPr>
        <p:txBody>
          <a:bodyPr/>
          <a:lstStyle/>
          <a:p>
            <a:r>
              <a:rPr lang="en-US" altLang="en-US"/>
              <a:t>What is Indicated Airspeed?</a:t>
            </a:r>
          </a:p>
        </p:txBody>
      </p:sp>
      <p:sp>
        <p:nvSpPr>
          <p:cNvPr id="46092" name="Footer Placehold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200" dirty="0">
                <a:solidFill>
                  <a:srgbClr val="122039"/>
                </a:solidFill>
              </a:rPr>
              <a:t>Speed Adjustment</a:t>
            </a:r>
          </a:p>
        </p:txBody>
      </p:sp>
      <p:sp>
        <p:nvSpPr>
          <p:cNvPr id="46093"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indent="0">
              <a:buNone/>
            </a:pPr>
            <a:fld id="{028EFE91-7C71-4D54-9E53-7837FA3D7581}" type="slidenum">
              <a:rPr lang="en-US" altLang="en-US" sz="1200">
                <a:solidFill>
                  <a:schemeClr val="bg1"/>
                </a:solidFill>
              </a:rPr>
              <a:pPr marL="0" indent="0">
                <a:buNone/>
              </a:pPr>
              <a:t>25</a:t>
            </a:fld>
            <a:endParaRPr lang="en-US" altLang="en-US" sz="1200" dirty="0">
              <a:solidFill>
                <a:schemeClr val="bg1"/>
              </a:solidFill>
            </a:endParaRPr>
          </a:p>
        </p:txBody>
      </p:sp>
      <p:pic>
        <p:nvPicPr>
          <p:cNvPr id="14" name="Picture 13"/>
          <p:cNvPicPr>
            <a:picLocks noChangeAspect="1"/>
          </p:cNvPicPr>
          <p:nvPr/>
        </p:nvPicPr>
        <p:blipFill>
          <a:blip r:embed="rId3" cstate="print"/>
          <a:stretch>
            <a:fillRect/>
          </a:stretch>
        </p:blipFill>
        <p:spPr>
          <a:xfrm>
            <a:off x="2082800" y="1069975"/>
            <a:ext cx="4978400" cy="4930775"/>
          </a:xfrm>
          <a:prstGeom prst="rect">
            <a:avLst/>
          </a:prstGeom>
          <a:effectLst>
            <a:outerShdw blurRad="50800" dist="38100" dir="2700000" algn="tl" rotWithShape="0">
              <a:prstClr val="black">
                <a:alpha val="40000"/>
              </a:prstClr>
            </a:outerShdw>
          </a:effectLst>
        </p:spPr>
      </p:pic>
      <p:sp>
        <p:nvSpPr>
          <p:cNvPr id="16" name="Text Box 11"/>
          <p:cNvSpPr txBox="1">
            <a:spLocks noChangeArrowheads="1"/>
          </p:cNvSpPr>
          <p:nvPr/>
        </p:nvSpPr>
        <p:spPr bwMode="auto">
          <a:xfrm>
            <a:off x="154135" y="4917153"/>
            <a:ext cx="12207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000" b="1" dirty="0">
                <a:solidFill>
                  <a:srgbClr val="122039"/>
                </a:solidFill>
                <a:cs typeface="Arial" panose="020B0604020202020204" pitchFamily="34" charset="0"/>
              </a:rPr>
              <a:t>Indicated Airspeed</a:t>
            </a:r>
          </a:p>
        </p:txBody>
      </p:sp>
      <p:cxnSp>
        <p:nvCxnSpPr>
          <p:cNvPr id="8" name="Straight Arrow Connector 7">
            <a:extLst>
              <a:ext uri="{FF2B5EF4-FFF2-40B4-BE49-F238E27FC236}">
                <a16:creationId xmlns:a16="http://schemas.microsoft.com/office/drawing/2014/main" id="{ECB53156-C210-48D3-895E-2A3C41AD2264}"/>
              </a:ext>
            </a:extLst>
          </p:cNvPr>
          <p:cNvCxnSpPr>
            <a:cxnSpLocks/>
          </p:cNvCxnSpPr>
          <p:nvPr/>
        </p:nvCxnSpPr>
        <p:spPr>
          <a:xfrm flipV="1">
            <a:off x="1532991" y="3971499"/>
            <a:ext cx="2534042" cy="1289977"/>
          </a:xfrm>
          <a:prstGeom prst="straightConnector1">
            <a:avLst/>
          </a:prstGeom>
          <a:ln w="57150">
            <a:solidFill>
              <a:srgbClr val="00B0F0"/>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49405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883E2E-9CC5-40A9-BAA5-8185FD7145F7}"/>
              </a:ext>
            </a:extLst>
          </p:cNvPr>
          <p:cNvSpPr>
            <a:spLocks noGrp="1"/>
          </p:cNvSpPr>
          <p:nvPr>
            <p:ph type="title"/>
          </p:nvPr>
        </p:nvSpPr>
        <p:spPr/>
        <p:txBody>
          <a:bodyPr/>
          <a:lstStyle/>
          <a:p>
            <a:r>
              <a:rPr lang="en-US" dirty="0"/>
              <a:t>Relationship of IAS to TAS</a:t>
            </a:r>
          </a:p>
        </p:txBody>
      </p:sp>
      <p:sp>
        <p:nvSpPr>
          <p:cNvPr id="4" name="Slide Number Placeholder 3">
            <a:extLst>
              <a:ext uri="{FF2B5EF4-FFF2-40B4-BE49-F238E27FC236}">
                <a16:creationId xmlns:a16="http://schemas.microsoft.com/office/drawing/2014/main" id="{6CFED128-FCC2-4765-88B8-91518E3E53D4}"/>
              </a:ext>
            </a:extLst>
          </p:cNvPr>
          <p:cNvSpPr>
            <a:spLocks noGrp="1"/>
          </p:cNvSpPr>
          <p:nvPr>
            <p:ph type="sldNum" sz="quarter" idx="10"/>
          </p:nvPr>
        </p:nvSpPr>
        <p:spPr/>
        <p:txBody>
          <a:bodyPr/>
          <a:lstStyle/>
          <a:p>
            <a:pPr marL="0" indent="0">
              <a:buFont typeface="+mj-lt"/>
              <a:buNone/>
            </a:pPr>
            <a:fld id="{F2BD9D44-EC01-4E71-8CAE-9F9624182C03}" type="slidenum">
              <a:rPr lang="en-US" altLang="en-US" smtClean="0">
                <a:solidFill>
                  <a:srgbClr val="FFFFFF"/>
                </a:solidFill>
              </a:rPr>
              <a:pPr marL="0" indent="0">
                <a:buFont typeface="+mj-lt"/>
                <a:buNone/>
              </a:pPr>
              <a:t>26</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734838748"/>
              </p:ext>
            </p:extLst>
          </p:nvPr>
        </p:nvGraphicFramePr>
        <p:xfrm>
          <a:off x="1524000" y="2372360"/>
          <a:ext cx="6096000" cy="3596640"/>
        </p:xfrm>
        <a:graphic>
          <a:graphicData uri="http://schemas.openxmlformats.org/drawingml/2006/table">
            <a:tbl>
              <a:tblPr firstRow="1" bandRow="1">
                <a:tableStyleId>{2A488322-F2BA-4B5B-9748-0D474271808F}</a:tableStyleId>
              </a:tblPr>
              <a:tblGrid>
                <a:gridCol w="2032000">
                  <a:extLst>
                    <a:ext uri="{9D8B030D-6E8A-4147-A177-3AD203B41FA5}">
                      <a16:colId xmlns:a16="http://schemas.microsoft.com/office/drawing/2014/main" val="1606252575"/>
                    </a:ext>
                  </a:extLst>
                </a:gridCol>
                <a:gridCol w="2032000">
                  <a:extLst>
                    <a:ext uri="{9D8B030D-6E8A-4147-A177-3AD203B41FA5}">
                      <a16:colId xmlns:a16="http://schemas.microsoft.com/office/drawing/2014/main" val="172038796"/>
                    </a:ext>
                  </a:extLst>
                </a:gridCol>
                <a:gridCol w="2032000">
                  <a:extLst>
                    <a:ext uri="{9D8B030D-6E8A-4147-A177-3AD203B41FA5}">
                      <a16:colId xmlns:a16="http://schemas.microsoft.com/office/drawing/2014/main" val="2504972141"/>
                    </a:ext>
                  </a:extLst>
                </a:gridCol>
              </a:tblGrid>
              <a:tr h="370840">
                <a:tc>
                  <a:txBody>
                    <a:bodyPr/>
                    <a:lstStyle/>
                    <a:p>
                      <a:pPr algn="ctr">
                        <a:lnSpc>
                          <a:spcPct val="150000"/>
                        </a:lnSpc>
                      </a:pPr>
                      <a:r>
                        <a:rPr lang="en-US" dirty="0" smtClean="0"/>
                        <a:t>Altitude</a:t>
                      </a:r>
                      <a:endParaRPr lang="en-US" b="1" i="0" dirty="0">
                        <a:ln>
                          <a:solidFill>
                            <a:schemeClr val="accent1"/>
                          </a:solidFill>
                        </a:ln>
                        <a:solidFill>
                          <a:schemeClr val="tx1"/>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dirty="0" smtClean="0"/>
                        <a:t>Knots IAS</a:t>
                      </a:r>
                      <a:endParaRPr lang="en-US" dirty="0">
                        <a:ln>
                          <a:solidFill>
                            <a:schemeClr val="accent1"/>
                          </a:solid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Approximate Knots TAS</a:t>
                      </a:r>
                      <a:endParaRPr lang="en-US" dirty="0">
                        <a:ln>
                          <a:solidFill>
                            <a:schemeClr val="accent1"/>
                          </a:solid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0845181"/>
                  </a:ext>
                </a:extLst>
              </a:tr>
              <a:tr h="340360">
                <a:tc>
                  <a:txBody>
                    <a:bodyPr/>
                    <a:lstStyle/>
                    <a:p>
                      <a:pPr algn="ctr"/>
                      <a:r>
                        <a:rPr lang="en-US" dirty="0"/>
                        <a:t>FL300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1371870"/>
                  </a:ext>
                </a:extLst>
              </a:tr>
              <a:tr h="370840">
                <a:tc>
                  <a:txBody>
                    <a:bodyPr/>
                    <a:lstStyle/>
                    <a:p>
                      <a:pPr algn="ctr"/>
                      <a:r>
                        <a:rPr lang="en-US" dirty="0"/>
                        <a:t>FL250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4583239"/>
                  </a:ext>
                </a:extLst>
              </a:tr>
              <a:tr h="137160">
                <a:tc>
                  <a:txBody>
                    <a:bodyPr/>
                    <a:lstStyle/>
                    <a:p>
                      <a:pPr marL="0" algn="ctr" defTabSz="914400" rtl="0" eaLnBrk="1" latinLnBrk="0" hangingPunct="1"/>
                      <a:r>
                        <a:rPr lang="en-US" sz="1800" kern="1200" dirty="0">
                          <a:solidFill>
                            <a:schemeClr val="dk1"/>
                          </a:solidFill>
                          <a:latin typeface="+mn-lt"/>
                          <a:ea typeface="+mn-ea"/>
                          <a:cs typeface="+mn-cs"/>
                        </a:rPr>
                        <a:t>FL200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sz="1800" kern="1200" dirty="0">
                          <a:solidFill>
                            <a:schemeClr val="dk1"/>
                          </a:solidFill>
                          <a:latin typeface="+mn-lt"/>
                          <a:ea typeface="+mn-ea"/>
                          <a:cs typeface="+mn-cs"/>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sz="1800" kern="1200" dirty="0">
                          <a:solidFill>
                            <a:schemeClr val="dk1"/>
                          </a:solidFill>
                          <a:latin typeface="+mn-lt"/>
                          <a:ea typeface="+mn-ea"/>
                          <a:cs typeface="+mn-cs"/>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3294979"/>
                  </a:ext>
                </a:extLst>
              </a:tr>
              <a:tr h="370840">
                <a:tc>
                  <a:txBody>
                    <a:bodyPr/>
                    <a:lstStyle/>
                    <a:p>
                      <a:pPr algn="ctr"/>
                      <a:r>
                        <a:rPr lang="en-US" dirty="0"/>
                        <a:t>15,000’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2711088"/>
                  </a:ext>
                </a:extLst>
              </a:tr>
              <a:tr h="370840">
                <a:tc>
                  <a:txBody>
                    <a:bodyPr/>
                    <a:lstStyle/>
                    <a:p>
                      <a:pPr algn="ctr"/>
                      <a:r>
                        <a:rPr lang="en-US" dirty="0"/>
                        <a:t>10,000’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5891554"/>
                  </a:ext>
                </a:extLst>
              </a:tr>
              <a:tr h="370840">
                <a:tc>
                  <a:txBody>
                    <a:bodyPr/>
                    <a:lstStyle/>
                    <a:p>
                      <a:pPr algn="ctr"/>
                      <a:r>
                        <a:rPr lang="en-US" dirty="0"/>
                        <a:t>5,000’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0042257"/>
                  </a:ext>
                </a:extLst>
              </a:tr>
              <a:tr h="370840">
                <a:tc>
                  <a:txBody>
                    <a:bodyPr/>
                    <a:lstStyle/>
                    <a:p>
                      <a:pPr algn="ctr"/>
                      <a:r>
                        <a:rPr lang="en-US" dirty="0"/>
                        <a:t>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6731306"/>
                  </a:ext>
                </a:extLst>
              </a:tr>
              <a:tr h="370840">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8129136"/>
                  </a:ext>
                </a:extLst>
              </a:tr>
            </a:tbl>
          </a:graphicData>
        </a:graphic>
      </p:graphicFrame>
      <p:sp>
        <p:nvSpPr>
          <p:cNvPr id="8" name="Text Placeholder 1">
            <a:extLst>
              <a:ext uri="{FF2B5EF4-FFF2-40B4-BE49-F238E27FC236}">
                <a16:creationId xmlns:a16="http://schemas.microsoft.com/office/drawing/2014/main" id="{484EA38F-87CE-4756-8526-2CDEAA794F52}"/>
              </a:ext>
            </a:extLst>
          </p:cNvPr>
          <p:cNvSpPr>
            <a:spLocks noGrp="1"/>
          </p:cNvSpPr>
          <p:nvPr>
            <p:ph type="body" sz="quarter" idx="11"/>
          </p:nvPr>
        </p:nvSpPr>
        <p:spPr>
          <a:xfrm>
            <a:off x="495300" y="1062252"/>
            <a:ext cx="8050213" cy="1211904"/>
          </a:xfrm>
        </p:spPr>
        <p:txBody>
          <a:bodyPr/>
          <a:lstStyle/>
          <a:p>
            <a:r>
              <a:rPr lang="en-US" sz="2600" dirty="0"/>
              <a:t>With constant indicated airspeed, true airspeed increases about 2% per 1,000' of increase in </a:t>
            </a:r>
            <a:r>
              <a:rPr lang="en-US" sz="2600" dirty="0" smtClean="0"/>
              <a:t>altitude</a:t>
            </a:r>
            <a:endParaRPr lang="en-US" sz="2600" dirty="0"/>
          </a:p>
        </p:txBody>
      </p:sp>
    </p:spTree>
    <p:extLst>
      <p:ext uri="{BB962C8B-B14F-4D97-AF65-F5344CB8AC3E}">
        <p14:creationId xmlns:p14="http://schemas.microsoft.com/office/powerpoint/2010/main" val="22787066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386967D-6DA5-4D58-84B8-1B4A51289F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8039" r="24468"/>
          <a:stretch/>
        </p:blipFill>
        <p:spPr>
          <a:xfrm>
            <a:off x="-794" y="1081549"/>
            <a:ext cx="9144794" cy="4935076"/>
          </a:xfrm>
          <a:prstGeom prst="rect">
            <a:avLst/>
          </a:prstGeom>
        </p:spPr>
      </p:pic>
      <p:sp>
        <p:nvSpPr>
          <p:cNvPr id="51202" name="Line 99"/>
          <p:cNvSpPr>
            <a:spLocks noChangeShapeType="1"/>
          </p:cNvSpPr>
          <p:nvPr/>
        </p:nvSpPr>
        <p:spPr bwMode="auto">
          <a:xfrm>
            <a:off x="339725" y="5638800"/>
            <a:ext cx="8462963" cy="0"/>
          </a:xfrm>
          <a:prstGeom prst="line">
            <a:avLst/>
          </a:prstGeom>
          <a:noFill/>
          <a:ln w="57150">
            <a:solidFill>
              <a:srgbClr val="122039"/>
            </a:solidFill>
            <a:prstDash val="sysDot"/>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51203" name="Line 100"/>
          <p:cNvSpPr>
            <a:spLocks noChangeShapeType="1"/>
          </p:cNvSpPr>
          <p:nvPr/>
        </p:nvSpPr>
        <p:spPr bwMode="auto">
          <a:xfrm>
            <a:off x="339725" y="1711325"/>
            <a:ext cx="8462963" cy="0"/>
          </a:xfrm>
          <a:prstGeom prst="line">
            <a:avLst/>
          </a:prstGeom>
          <a:noFill/>
          <a:ln w="57150">
            <a:solidFill>
              <a:srgbClr val="122039"/>
            </a:solidFill>
            <a:prstDash val="sysDot"/>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51205" name="Text Box 5"/>
          <p:cNvSpPr txBox="1">
            <a:spLocks noChangeArrowheads="1"/>
          </p:cNvSpPr>
          <p:nvPr/>
        </p:nvSpPr>
        <p:spPr bwMode="auto">
          <a:xfrm>
            <a:off x="3717925" y="1427163"/>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4400" b="1">
              <a:solidFill>
                <a:srgbClr val="FFFF00"/>
              </a:solidFill>
              <a:cs typeface="Arial" panose="020B0604020202020204" pitchFamily="34" charset="0"/>
            </a:endParaRPr>
          </a:p>
        </p:txBody>
      </p:sp>
      <p:sp>
        <p:nvSpPr>
          <p:cNvPr id="51206" name="Text Box 7"/>
          <p:cNvSpPr txBox="1">
            <a:spLocks noChangeArrowheads="1"/>
          </p:cNvSpPr>
          <p:nvPr/>
        </p:nvSpPr>
        <p:spPr bwMode="auto">
          <a:xfrm>
            <a:off x="319088" y="2138211"/>
            <a:ext cx="8483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b="1" dirty="0">
                <a:solidFill>
                  <a:srgbClr val="122039"/>
                </a:solidFill>
                <a:cs typeface="Arial" panose="020B0604020202020204" pitchFamily="34" charset="0"/>
              </a:rPr>
              <a:t>If both aircraft are assigned 250 IAS, the aircraft at FL240 will be 24 TAS faster.</a:t>
            </a:r>
            <a:endParaRPr lang="en-US" altLang="en-US" b="1" i="1" dirty="0">
              <a:solidFill>
                <a:srgbClr val="122039"/>
              </a:solidFill>
              <a:cs typeface="Arial" panose="020B0604020202020204" pitchFamily="34" charset="0"/>
            </a:endParaRPr>
          </a:p>
        </p:txBody>
      </p:sp>
      <p:sp>
        <p:nvSpPr>
          <p:cNvPr id="51207" name="Text Box 6"/>
          <p:cNvSpPr txBox="1">
            <a:spLocks noChangeArrowheads="1"/>
          </p:cNvSpPr>
          <p:nvPr/>
        </p:nvSpPr>
        <p:spPr bwMode="auto">
          <a:xfrm>
            <a:off x="771119" y="1193800"/>
            <a:ext cx="10403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800" b="1" dirty="0">
                <a:solidFill>
                  <a:srgbClr val="122039"/>
                </a:solidFill>
                <a:cs typeface="Arial" panose="020B0604020202020204" pitchFamily="34" charset="0"/>
              </a:rPr>
              <a:t>FL240</a:t>
            </a:r>
            <a:endParaRPr lang="en-US" altLang="en-US" sz="2800" b="1" i="1" dirty="0">
              <a:solidFill>
                <a:srgbClr val="122039"/>
              </a:solidFill>
              <a:cs typeface="Arial" panose="020B0604020202020204" pitchFamily="34" charset="0"/>
            </a:endParaRPr>
          </a:p>
        </p:txBody>
      </p:sp>
      <p:sp>
        <p:nvSpPr>
          <p:cNvPr id="51208" name="Text Box 6"/>
          <p:cNvSpPr txBox="1">
            <a:spLocks noChangeArrowheads="1"/>
          </p:cNvSpPr>
          <p:nvPr/>
        </p:nvSpPr>
        <p:spPr bwMode="auto">
          <a:xfrm>
            <a:off x="7773451" y="5119688"/>
            <a:ext cx="10403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en-US" altLang="en-US" sz="2800" b="1" dirty="0">
                <a:solidFill>
                  <a:srgbClr val="122039"/>
                </a:solidFill>
                <a:cs typeface="Arial" panose="020B0604020202020204" pitchFamily="34" charset="0"/>
              </a:rPr>
              <a:t>FL200</a:t>
            </a:r>
            <a:endParaRPr lang="en-US" altLang="en-US" sz="2800" b="1" i="1" dirty="0">
              <a:solidFill>
                <a:srgbClr val="122039"/>
              </a:solidFill>
              <a:cs typeface="Arial" panose="020B0604020202020204" pitchFamily="34" charset="0"/>
            </a:endParaRPr>
          </a:p>
        </p:txBody>
      </p:sp>
      <p:pic>
        <p:nvPicPr>
          <p:cNvPr id="51210" name="Picture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8038" y="1096963"/>
            <a:ext cx="2941637"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1" name="Picture 1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6888" y="5013325"/>
            <a:ext cx="309562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6"/>
          <p:cNvSpPr txBox="1">
            <a:spLocks noChangeArrowheads="1"/>
          </p:cNvSpPr>
          <p:nvPr/>
        </p:nvSpPr>
        <p:spPr bwMode="auto">
          <a:xfrm>
            <a:off x="1413628" y="3147976"/>
            <a:ext cx="383880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l" eaLnBrk="1" hangingPunct="1">
              <a:lnSpc>
                <a:spcPct val="150000"/>
              </a:lnSpc>
            </a:pPr>
            <a:r>
              <a:rPr lang="en-US" altLang="en-US" b="1" i="1" dirty="0">
                <a:solidFill>
                  <a:srgbClr val="122039"/>
                </a:solidFill>
                <a:cs typeface="Arial" panose="020B0604020202020204" pitchFamily="34" charset="0"/>
              </a:rPr>
              <a:t>24,000’  -  20,000’  =  4,000'</a:t>
            </a:r>
          </a:p>
          <a:p>
            <a:pPr algn="l" eaLnBrk="1" hangingPunct="1">
              <a:lnSpc>
                <a:spcPct val="150000"/>
              </a:lnSpc>
            </a:pPr>
            <a:r>
              <a:rPr lang="en-US" altLang="en-US" b="1" i="1" dirty="0">
                <a:solidFill>
                  <a:srgbClr val="122039"/>
                </a:solidFill>
                <a:cs typeface="Arial" panose="020B0604020202020204" pitchFamily="34" charset="0"/>
              </a:rPr>
              <a:t>6 TAS for Every 1,000'</a:t>
            </a:r>
          </a:p>
          <a:p>
            <a:pPr algn="l" eaLnBrk="1" hangingPunct="1">
              <a:lnSpc>
                <a:spcPct val="150000"/>
              </a:lnSpc>
            </a:pPr>
            <a:r>
              <a:rPr lang="en-US" altLang="en-US" b="1" i="1" dirty="0">
                <a:solidFill>
                  <a:srgbClr val="122039"/>
                </a:solidFill>
                <a:cs typeface="Arial" panose="020B0604020202020204" pitchFamily="34" charset="0"/>
              </a:rPr>
              <a:t>6 KTS  x  4  =  24 TAS</a:t>
            </a:r>
          </a:p>
        </p:txBody>
      </p:sp>
      <p:sp>
        <p:nvSpPr>
          <p:cNvPr id="51214"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indent="0">
              <a:buNone/>
            </a:pPr>
            <a:fld id="{1875F9EC-E663-431D-A7A0-1EF3DB2F5B59}" type="slidenum">
              <a:rPr lang="en-US" altLang="en-US" sz="1200">
                <a:solidFill>
                  <a:schemeClr val="bg1"/>
                </a:solidFill>
              </a:rPr>
              <a:pPr marL="0" indent="0">
                <a:buNone/>
              </a:pPr>
              <a:t>27</a:t>
            </a:fld>
            <a:endParaRPr lang="en-US" altLang="en-US" sz="1200" dirty="0">
              <a:solidFill>
                <a:schemeClr val="bg1"/>
              </a:solidFill>
            </a:endParaRPr>
          </a:p>
        </p:txBody>
      </p:sp>
      <p:sp>
        <p:nvSpPr>
          <p:cNvPr id="2" name="Title 1">
            <a:extLst>
              <a:ext uri="{FF2B5EF4-FFF2-40B4-BE49-F238E27FC236}">
                <a16:creationId xmlns:a16="http://schemas.microsoft.com/office/drawing/2014/main" id="{337C82BB-40BD-4F07-ADD4-B29E75B2D2B0}"/>
              </a:ext>
            </a:extLst>
          </p:cNvPr>
          <p:cNvSpPr>
            <a:spLocks noGrp="1"/>
          </p:cNvSpPr>
          <p:nvPr>
            <p:ph type="title"/>
          </p:nvPr>
        </p:nvSpPr>
        <p:spPr/>
        <p:txBody>
          <a:bodyPr/>
          <a:lstStyle/>
          <a:p>
            <a:r>
              <a:rPr lang="en-US" altLang="en-US" dirty="0"/>
              <a:t>5 - 7 Knots TAS for Every 1,000'</a:t>
            </a:r>
            <a:endParaRPr lang="en-US" dirty="0"/>
          </a:p>
        </p:txBody>
      </p:sp>
      <p:pic>
        <p:nvPicPr>
          <p:cNvPr id="15" name="Picture 14">
            <a:extLst>
              <a:ext uri="{FF2B5EF4-FFF2-40B4-BE49-F238E27FC236}">
                <a16:creationId xmlns:a16="http://schemas.microsoft.com/office/drawing/2014/main" id="{A13370EA-B137-49A8-995D-F3CB044067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89663" y="6261870"/>
            <a:ext cx="394232" cy="365760"/>
          </a:xfrm>
          <a:prstGeom prst="rect">
            <a:avLst/>
          </a:prstGeom>
        </p:spPr>
      </p:pic>
    </p:spTree>
    <p:extLst>
      <p:ext uri="{BB962C8B-B14F-4D97-AF65-F5344CB8AC3E}">
        <p14:creationId xmlns:p14="http://schemas.microsoft.com/office/powerpoint/2010/main" val="13386026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par>
                          <p:cTn id="8" fill="hold" nodeType="with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animEffect transition="in" filter="fade">
                                      <p:cBhvr>
                                        <p:cTn id="11" dur="500"/>
                                        <p:tgtEl>
                                          <p:spTgt spid="17">
                                            <p:txEl>
                                              <p:pRg st="1" end="1"/>
                                            </p:txEl>
                                          </p:spTgt>
                                        </p:tgtEl>
                                      </p:cBhvr>
                                    </p:animEffect>
                                  </p:childTnLst>
                                </p:cTn>
                              </p:par>
                            </p:childTnLst>
                          </p:cTn>
                        </p:par>
                        <p:par>
                          <p:cTn id="12" fill="hold" nodeType="with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animEffect transition="in" filter="fade">
                                      <p:cBhvr>
                                        <p:cTn id="15" dur="500"/>
                                        <p:tgtEl>
                                          <p:spTgt spid="17">
                                            <p:txEl>
                                              <p:pRg st="2" end="2"/>
                                            </p:txEl>
                                          </p:spTgt>
                                        </p:tgtEl>
                                      </p:cBhvr>
                                    </p:animEffect>
                                  </p:childTnLst>
                                </p:cTn>
                              </p:par>
                              <p:par>
                                <p:cTn id="16" presetID="1" presetClass="exit" presetSubtype="0" fill="hold" nodeType="withEffect">
                                  <p:stCondLst>
                                    <p:cond delay="0"/>
                                  </p:stCondLst>
                                  <p:childTnLst>
                                    <p:set>
                                      <p:cBhvr>
                                        <p:cTn id="17"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18C5AE-9909-40CC-B730-9C5F0D5E55A9}"/>
              </a:ext>
            </a:extLst>
          </p:cNvPr>
          <p:cNvSpPr>
            <a:spLocks noGrp="1"/>
          </p:cNvSpPr>
          <p:nvPr>
            <p:ph type="body" sz="quarter" idx="11"/>
          </p:nvPr>
        </p:nvSpPr>
        <p:spPr>
          <a:xfrm>
            <a:off x="428625" y="1060652"/>
            <a:ext cx="8472488" cy="4766216"/>
          </a:xfrm>
        </p:spPr>
        <p:txBody>
          <a:bodyPr/>
          <a:lstStyle/>
          <a:p>
            <a:pPr marL="45720" indent="0">
              <a:buNone/>
            </a:pPr>
            <a:r>
              <a:rPr lang="en-US" dirty="0"/>
              <a:t>If aircraft at FL190 and 15,000’ are assigned 250 IAS, which will have a faster TAS?</a:t>
            </a:r>
          </a:p>
          <a:p>
            <a:pPr marL="45720" indent="0">
              <a:buNone/>
            </a:pPr>
            <a:endParaRPr lang="en-US" dirty="0"/>
          </a:p>
          <a:p>
            <a:pPr marL="925830" lvl="1" indent="-514350">
              <a:spcAft>
                <a:spcPts val="1200"/>
              </a:spcAft>
              <a:buFont typeface="+mj-lt"/>
              <a:buAutoNum type="alphaUcPeriod"/>
            </a:pPr>
            <a:r>
              <a:rPr lang="en-US" dirty="0"/>
              <a:t>Both aircraft will have similar TAS</a:t>
            </a:r>
          </a:p>
          <a:p>
            <a:pPr marL="925830" lvl="1" indent="-514350">
              <a:spcAft>
                <a:spcPts val="1200"/>
              </a:spcAft>
              <a:buFont typeface="+mj-lt"/>
              <a:buAutoNum type="alphaUcPeriod"/>
            </a:pPr>
            <a:r>
              <a:rPr lang="en-US" dirty="0"/>
              <a:t>Aircraft at 15,000’</a:t>
            </a:r>
          </a:p>
          <a:p>
            <a:pPr marL="925830" lvl="1" indent="-514350">
              <a:spcAft>
                <a:spcPts val="1200"/>
              </a:spcAft>
              <a:buFont typeface="+mj-lt"/>
              <a:buAutoNum type="alphaUcPeriod"/>
            </a:pPr>
            <a:r>
              <a:rPr lang="en-US" dirty="0"/>
              <a:t>Aircraft at FL190</a:t>
            </a:r>
          </a:p>
        </p:txBody>
      </p:sp>
      <p:sp>
        <p:nvSpPr>
          <p:cNvPr id="3" name="Title 2">
            <a:extLst>
              <a:ext uri="{FF2B5EF4-FFF2-40B4-BE49-F238E27FC236}">
                <a16:creationId xmlns:a16="http://schemas.microsoft.com/office/drawing/2014/main" id="{AFDFCC51-B31E-4972-8975-6B71EB422253}"/>
              </a:ext>
            </a:extLst>
          </p:cNvPr>
          <p:cNvSpPr>
            <a:spLocks noGrp="1"/>
          </p:cNvSpPr>
          <p:nvPr>
            <p:ph type="title"/>
          </p:nvPr>
        </p:nvSpPr>
        <p:spPr/>
        <p:txBody>
          <a:bodyPr/>
          <a:lstStyle/>
          <a:p>
            <a:r>
              <a:rPr lang="en-US" dirty="0"/>
              <a:t>Knowledge Check</a:t>
            </a:r>
          </a:p>
        </p:txBody>
      </p:sp>
      <p:sp>
        <p:nvSpPr>
          <p:cNvPr id="4" name="Slide Number Placeholder 3">
            <a:extLst>
              <a:ext uri="{FF2B5EF4-FFF2-40B4-BE49-F238E27FC236}">
                <a16:creationId xmlns:a16="http://schemas.microsoft.com/office/drawing/2014/main" id="{55B50724-EF4C-48A3-8745-2E78476C2CCE}"/>
              </a:ext>
            </a:extLst>
          </p:cNvPr>
          <p:cNvSpPr>
            <a:spLocks noGrp="1"/>
          </p:cNvSpPr>
          <p:nvPr>
            <p:ph type="sldNum" sz="quarter" idx="10"/>
          </p:nvPr>
        </p:nvSpPr>
        <p:spPr/>
        <p:txBody>
          <a:bodyPr/>
          <a:lstStyle/>
          <a:p>
            <a:pPr marL="0" indent="0">
              <a:buFont typeface="+mj-lt"/>
              <a:buNone/>
            </a:pPr>
            <a:fld id="{F2BD9D44-EC01-4E71-8CAE-9F9624182C03}" type="slidenum">
              <a:rPr lang="en-US" altLang="en-US" smtClean="0">
                <a:solidFill>
                  <a:srgbClr val="FFFFFF"/>
                </a:solidFill>
              </a:rPr>
              <a:pPr marL="0" indent="0">
                <a:buFont typeface="+mj-lt"/>
                <a:buNone/>
              </a:pPr>
              <a:t>28</a:t>
            </a:fld>
            <a:endParaRPr lang="en-US" dirty="0"/>
          </a:p>
        </p:txBody>
      </p:sp>
      <p:pic>
        <p:nvPicPr>
          <p:cNvPr id="5" name="Picture 4">
            <a:extLst>
              <a:ext uri="{FF2B5EF4-FFF2-40B4-BE49-F238E27FC236}">
                <a16:creationId xmlns:a16="http://schemas.microsoft.com/office/drawing/2014/main" id="{4E415F63-1547-429D-83BA-2EFB06D951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9663" y="6261870"/>
            <a:ext cx="394232" cy="365760"/>
          </a:xfrm>
          <a:prstGeom prst="rect">
            <a:avLst/>
          </a:prstGeom>
        </p:spPr>
      </p:pic>
    </p:spTree>
    <p:extLst>
      <p:ext uri="{BB962C8B-B14F-4D97-AF65-F5344CB8AC3E}">
        <p14:creationId xmlns:p14="http://schemas.microsoft.com/office/powerpoint/2010/main" val="313982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2">
                                            <p:txEl>
                                              <p:pRg st="2" end="2"/>
                                            </p:txEl>
                                          </p:spTgt>
                                        </p:tgtEl>
                                        <p:attrNameLst>
                                          <p:attrName>style.opacity</p:attrName>
                                        </p:attrNameLst>
                                      </p:cBhvr>
                                      <p:to>
                                        <p:strVal val="0.25"/>
                                      </p:to>
                                    </p:set>
                                    <p:animEffect filter="image" prLst="opacity: 0.25">
                                      <p:cBhvr rctx="IE">
                                        <p:cTn id="7" dur="indefinite"/>
                                        <p:tgtEl>
                                          <p:spTgt spid="2">
                                            <p:txEl>
                                              <p:pRg st="2" end="2"/>
                                            </p:txEl>
                                          </p:spTgt>
                                        </p:tgtEl>
                                      </p:cBhvr>
                                    </p:animEffect>
                                  </p:childTnLst>
                                </p:cTn>
                              </p:par>
                              <p:par>
                                <p:cTn id="8" presetID="9" presetClass="emph" presetSubtype="0" nodeType="withEffect">
                                  <p:stCondLst>
                                    <p:cond delay="0"/>
                                  </p:stCondLst>
                                  <p:childTnLst>
                                    <p:set>
                                      <p:cBhvr>
                                        <p:cTn id="9" dur="indefinite"/>
                                        <p:tgtEl>
                                          <p:spTgt spid="2">
                                            <p:txEl>
                                              <p:pRg st="3" end="3"/>
                                            </p:txEl>
                                          </p:spTgt>
                                        </p:tgtEl>
                                        <p:attrNameLst>
                                          <p:attrName>style.opacity</p:attrName>
                                        </p:attrNameLst>
                                      </p:cBhvr>
                                      <p:to>
                                        <p:strVal val="0.25"/>
                                      </p:to>
                                    </p:set>
                                    <p:animEffect filter="image" prLst="opacity: 0.25">
                                      <p:cBhvr rctx="IE">
                                        <p:cTn id="10" dur="indefinite"/>
                                        <p:tgtEl>
                                          <p:spTgt spid="2">
                                            <p:txEl>
                                              <p:pRg st="3" end="3"/>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B9D2A2-67D0-44D8-89AF-164FB03F2B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083" t="39007" r="26212" b="6323"/>
          <a:stretch/>
        </p:blipFill>
        <p:spPr>
          <a:xfrm>
            <a:off x="225778" y="1171615"/>
            <a:ext cx="8709290" cy="4740510"/>
          </a:xfrm>
          <a:prstGeom prst="rect">
            <a:avLst/>
          </a:prstGeom>
        </p:spPr>
      </p:pic>
      <p:pic>
        <p:nvPicPr>
          <p:cNvPr id="21" name="Picture 20">
            <a:extLst>
              <a:ext uri="{FF2B5EF4-FFF2-40B4-BE49-F238E27FC236}">
                <a16:creationId xmlns:a16="http://schemas.microsoft.com/office/drawing/2014/main" id="{64D7D44E-1431-4992-9DC9-7A3377329C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8853" y="3159819"/>
            <a:ext cx="1152146" cy="868682"/>
          </a:xfrm>
          <a:prstGeom prst="rect">
            <a:avLst/>
          </a:prstGeom>
        </p:spPr>
      </p:pic>
      <p:sp>
        <p:nvSpPr>
          <p:cNvPr id="3" name="Title 2">
            <a:extLst>
              <a:ext uri="{FF2B5EF4-FFF2-40B4-BE49-F238E27FC236}">
                <a16:creationId xmlns:a16="http://schemas.microsoft.com/office/drawing/2014/main" id="{7B63DE17-C0B6-476A-AFE6-5095A2C54697}"/>
              </a:ext>
            </a:extLst>
          </p:cNvPr>
          <p:cNvSpPr>
            <a:spLocks noGrp="1"/>
          </p:cNvSpPr>
          <p:nvPr>
            <p:ph type="title"/>
          </p:nvPr>
        </p:nvSpPr>
        <p:spPr/>
        <p:txBody>
          <a:bodyPr/>
          <a:lstStyle/>
          <a:p>
            <a:r>
              <a:rPr lang="en-US" dirty="0"/>
              <a:t>Vectoring</a:t>
            </a:r>
          </a:p>
        </p:txBody>
      </p:sp>
      <p:sp>
        <p:nvSpPr>
          <p:cNvPr id="4" name="Slide Number Placeholder 3">
            <a:extLst>
              <a:ext uri="{FF2B5EF4-FFF2-40B4-BE49-F238E27FC236}">
                <a16:creationId xmlns:a16="http://schemas.microsoft.com/office/drawing/2014/main" id="{B2DD2C4A-A4B3-491B-914E-8F3BD2A570B7}"/>
              </a:ext>
            </a:extLst>
          </p:cNvPr>
          <p:cNvSpPr>
            <a:spLocks noGrp="1"/>
          </p:cNvSpPr>
          <p:nvPr>
            <p:ph type="sldNum" sz="quarter" idx="10"/>
          </p:nvPr>
        </p:nvSpPr>
        <p:spPr/>
        <p:txBody>
          <a:bodyPr/>
          <a:lstStyle/>
          <a:p>
            <a:pPr marL="0" indent="0">
              <a:buFont typeface="+mj-lt"/>
              <a:buNone/>
            </a:pPr>
            <a:fld id="{F2BD9D44-EC01-4E71-8CAE-9F9624182C03}" type="slidenum">
              <a:rPr lang="en-US" altLang="en-US" smtClean="0">
                <a:solidFill>
                  <a:srgbClr val="FFFFFF"/>
                </a:solidFill>
              </a:rPr>
              <a:pPr marL="0" indent="0">
                <a:buFont typeface="+mj-lt"/>
                <a:buNone/>
              </a:pPr>
              <a:t>2</a:t>
            </a:fld>
            <a:endParaRPr lang="en-US" dirty="0"/>
          </a:p>
        </p:txBody>
      </p:sp>
      <p:pic>
        <p:nvPicPr>
          <p:cNvPr id="23" name="Picture 22">
            <a:extLst>
              <a:ext uri="{FF2B5EF4-FFF2-40B4-BE49-F238E27FC236}">
                <a16:creationId xmlns:a16="http://schemas.microsoft.com/office/drawing/2014/main" id="{D7EDA1DA-8ADC-4E7D-A7D8-705CADF88E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039" y="3664626"/>
            <a:ext cx="618745" cy="417577"/>
          </a:xfrm>
          <a:prstGeom prst="rect">
            <a:avLst/>
          </a:prstGeom>
        </p:spPr>
      </p:pic>
      <p:pic>
        <p:nvPicPr>
          <p:cNvPr id="27" name="Picture 26">
            <a:extLst>
              <a:ext uri="{FF2B5EF4-FFF2-40B4-BE49-F238E27FC236}">
                <a16:creationId xmlns:a16="http://schemas.microsoft.com/office/drawing/2014/main" id="{AE6EDBF1-239C-4DA1-8721-33043DF261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8039" y="3964206"/>
            <a:ext cx="883922" cy="265177"/>
          </a:xfrm>
          <a:prstGeom prst="rect">
            <a:avLst/>
          </a:prstGeom>
        </p:spPr>
      </p:pic>
      <p:pic>
        <p:nvPicPr>
          <p:cNvPr id="29" name="Picture 28">
            <a:extLst>
              <a:ext uri="{FF2B5EF4-FFF2-40B4-BE49-F238E27FC236}">
                <a16:creationId xmlns:a16="http://schemas.microsoft.com/office/drawing/2014/main" id="{68AAC43C-7DE7-4649-8F77-78249C9468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0133" y="3101437"/>
            <a:ext cx="1395661" cy="1613588"/>
          </a:xfrm>
          <a:prstGeom prst="rect">
            <a:avLst/>
          </a:prstGeom>
        </p:spPr>
      </p:pic>
      <p:pic>
        <p:nvPicPr>
          <p:cNvPr id="32" name="Picture 31">
            <a:extLst>
              <a:ext uri="{FF2B5EF4-FFF2-40B4-BE49-F238E27FC236}">
                <a16:creationId xmlns:a16="http://schemas.microsoft.com/office/drawing/2014/main" id="{312B1A15-FE0E-4C89-92EB-B63F934443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27387" y="3534917"/>
            <a:ext cx="963170" cy="451105"/>
          </a:xfrm>
          <a:prstGeom prst="rect">
            <a:avLst/>
          </a:prstGeom>
        </p:spPr>
      </p:pic>
      <p:pic>
        <p:nvPicPr>
          <p:cNvPr id="33" name="Picture 32">
            <a:extLst>
              <a:ext uri="{FF2B5EF4-FFF2-40B4-BE49-F238E27FC236}">
                <a16:creationId xmlns:a16="http://schemas.microsoft.com/office/drawing/2014/main" id="{3729E779-8742-46C7-97AD-A8694F6B6E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89663" y="6261870"/>
            <a:ext cx="394232" cy="365760"/>
          </a:xfrm>
          <a:prstGeom prst="rect">
            <a:avLst/>
          </a:prstGeom>
        </p:spPr>
      </p:pic>
      <p:pic>
        <p:nvPicPr>
          <p:cNvPr id="5" name="N72AZ">
            <a:extLst>
              <a:ext uri="{FF2B5EF4-FFF2-40B4-BE49-F238E27FC236}">
                <a16:creationId xmlns:a16="http://schemas.microsoft.com/office/drawing/2014/main" id="{A73B700D-B6BA-4ED8-9A68-BE9613F9DB0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88784" y="1574856"/>
            <a:ext cx="1825756" cy="2191516"/>
          </a:xfrm>
          <a:prstGeom prst="rect">
            <a:avLst/>
          </a:prstGeom>
        </p:spPr>
      </p:pic>
      <p:pic>
        <p:nvPicPr>
          <p:cNvPr id="15" name="N72AZ arrow">
            <a:extLst>
              <a:ext uri="{FF2B5EF4-FFF2-40B4-BE49-F238E27FC236}">
                <a16:creationId xmlns:a16="http://schemas.microsoft.com/office/drawing/2014/main" id="{01BC06AB-6362-4307-ADC7-C9A121B515F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43877" y="2484297"/>
            <a:ext cx="557785" cy="1456947"/>
          </a:xfrm>
          <a:prstGeom prst="rect">
            <a:avLst/>
          </a:prstGeom>
        </p:spPr>
      </p:pic>
    </p:spTree>
    <p:extLst>
      <p:ext uri="{BB962C8B-B14F-4D97-AF65-F5344CB8AC3E}">
        <p14:creationId xmlns:p14="http://schemas.microsoft.com/office/powerpoint/2010/main" val="33423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15"/>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childTnLst>
                          </p:cTn>
                        </p:par>
                        <p:par>
                          <p:cTn id="16" fill="hold">
                            <p:stCondLst>
                              <p:cond delay="0"/>
                            </p:stCondLst>
                            <p:childTnLst>
                              <p:par>
                                <p:cTn id="17" presetID="2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10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childTnLst>
                                </p:cTn>
                              </p:par>
                              <p:par>
                                <p:cTn id="24" presetID="1" presetClass="exit" presetSubtype="0" fill="hold" nodeType="withEffect">
                                  <p:stCondLst>
                                    <p:cond delay="0"/>
                                  </p:stCondLst>
                                  <p:childTnLst>
                                    <p:set>
                                      <p:cBhvr>
                                        <p:cTn id="25" dur="1" fill="hold">
                                          <p:stCondLst>
                                            <p:cond delay="0"/>
                                          </p:stCondLst>
                                        </p:cTn>
                                        <p:tgtEl>
                                          <p:spTgt spid="23"/>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27"/>
                                        </p:tgtEl>
                                        <p:attrNameLst>
                                          <p:attrName>style.visibility</p:attrName>
                                        </p:attrNameLst>
                                      </p:cBhvr>
                                      <p:to>
                                        <p:strVal val="hidden"/>
                                      </p:to>
                                    </p:set>
                                  </p:childTnLst>
                                </p:cTn>
                              </p:par>
                              <p:par>
                                <p:cTn id="28" presetID="22" presetClass="entr" presetSubtype="8"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left)">
                                      <p:cBhvr>
                                        <p:cTn id="30" dur="1000"/>
                                        <p:tgtEl>
                                          <p:spTgt spid="32"/>
                                        </p:tgtEl>
                                      </p:cBhvr>
                                    </p:animEffect>
                                  </p:childTnLst>
                                </p:cTn>
                              </p:par>
                              <p:par>
                                <p:cTn id="31" presetID="1" presetClass="exit" presetSubtype="0" fill="hold" nodeType="withEffect">
                                  <p:stCondLst>
                                    <p:cond delay="0"/>
                                  </p:stCondLst>
                                  <p:childTnLst>
                                    <p:set>
                                      <p:cBhvr>
                                        <p:cTn id="32"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18C5AE-9909-40CC-B730-9C5F0D5E55A9}"/>
              </a:ext>
            </a:extLst>
          </p:cNvPr>
          <p:cNvSpPr>
            <a:spLocks noGrp="1"/>
          </p:cNvSpPr>
          <p:nvPr>
            <p:ph type="body" sz="quarter" idx="11"/>
          </p:nvPr>
        </p:nvSpPr>
        <p:spPr>
          <a:xfrm>
            <a:off x="428625" y="1060652"/>
            <a:ext cx="8472488" cy="4766216"/>
          </a:xfrm>
        </p:spPr>
        <p:txBody>
          <a:bodyPr/>
          <a:lstStyle/>
          <a:p>
            <a:pPr marL="45720" indent="0">
              <a:buNone/>
            </a:pPr>
            <a:r>
              <a:rPr lang="en-US" dirty="0"/>
              <a:t>What happens to the TAS of an aircraft that descends at a constant IAS?</a:t>
            </a:r>
          </a:p>
          <a:p>
            <a:pPr marL="45720" indent="0">
              <a:buNone/>
            </a:pPr>
            <a:endParaRPr lang="en-US" dirty="0"/>
          </a:p>
          <a:p>
            <a:pPr marL="925830" lvl="1" indent="-514350">
              <a:spcAft>
                <a:spcPts val="1200"/>
              </a:spcAft>
              <a:buFont typeface="+mj-lt"/>
              <a:buAutoNum type="alphaUcPeriod"/>
            </a:pPr>
            <a:r>
              <a:rPr lang="en-US" dirty="0"/>
              <a:t>Increases</a:t>
            </a:r>
          </a:p>
          <a:p>
            <a:pPr marL="925830" lvl="1" indent="-514350">
              <a:spcAft>
                <a:spcPts val="1200"/>
              </a:spcAft>
              <a:buFont typeface="+mj-lt"/>
              <a:buAutoNum type="alphaUcPeriod"/>
            </a:pPr>
            <a:r>
              <a:rPr lang="en-US" dirty="0"/>
              <a:t>Decreases</a:t>
            </a:r>
          </a:p>
          <a:p>
            <a:pPr marL="925830" lvl="1" indent="-514350">
              <a:spcAft>
                <a:spcPts val="1200"/>
              </a:spcAft>
              <a:buFont typeface="+mj-lt"/>
              <a:buAutoNum type="alphaUcPeriod"/>
            </a:pPr>
            <a:r>
              <a:rPr lang="en-US" dirty="0"/>
              <a:t>Remains the same</a:t>
            </a:r>
          </a:p>
        </p:txBody>
      </p:sp>
      <p:sp>
        <p:nvSpPr>
          <p:cNvPr id="3" name="Title 2">
            <a:extLst>
              <a:ext uri="{FF2B5EF4-FFF2-40B4-BE49-F238E27FC236}">
                <a16:creationId xmlns:a16="http://schemas.microsoft.com/office/drawing/2014/main" id="{AFDFCC51-B31E-4972-8975-6B71EB422253}"/>
              </a:ext>
            </a:extLst>
          </p:cNvPr>
          <p:cNvSpPr>
            <a:spLocks noGrp="1"/>
          </p:cNvSpPr>
          <p:nvPr>
            <p:ph type="title"/>
          </p:nvPr>
        </p:nvSpPr>
        <p:spPr/>
        <p:txBody>
          <a:bodyPr/>
          <a:lstStyle/>
          <a:p>
            <a:r>
              <a:rPr lang="en-US" dirty="0"/>
              <a:t>Knowledge Check</a:t>
            </a:r>
          </a:p>
        </p:txBody>
      </p:sp>
      <p:sp>
        <p:nvSpPr>
          <p:cNvPr id="4" name="Slide Number Placeholder 3">
            <a:extLst>
              <a:ext uri="{FF2B5EF4-FFF2-40B4-BE49-F238E27FC236}">
                <a16:creationId xmlns:a16="http://schemas.microsoft.com/office/drawing/2014/main" id="{55B50724-EF4C-48A3-8745-2E78476C2CCE}"/>
              </a:ext>
            </a:extLst>
          </p:cNvPr>
          <p:cNvSpPr>
            <a:spLocks noGrp="1"/>
          </p:cNvSpPr>
          <p:nvPr>
            <p:ph type="sldNum" sz="quarter" idx="10"/>
          </p:nvPr>
        </p:nvSpPr>
        <p:spPr/>
        <p:txBody>
          <a:bodyPr/>
          <a:lstStyle/>
          <a:p>
            <a:pPr marL="0" indent="0">
              <a:buFont typeface="+mj-lt"/>
              <a:buNone/>
            </a:pPr>
            <a:fld id="{F2BD9D44-EC01-4E71-8CAE-9F9624182C03}" type="slidenum">
              <a:rPr lang="en-US" altLang="en-US" smtClean="0">
                <a:solidFill>
                  <a:srgbClr val="FFFFFF"/>
                </a:solidFill>
              </a:rPr>
              <a:pPr marL="0" indent="0">
                <a:buFont typeface="+mj-lt"/>
                <a:buNone/>
              </a:pPr>
              <a:t>29</a:t>
            </a:fld>
            <a:endParaRPr lang="en-US" dirty="0"/>
          </a:p>
        </p:txBody>
      </p:sp>
      <p:pic>
        <p:nvPicPr>
          <p:cNvPr id="5" name="Picture 4">
            <a:extLst>
              <a:ext uri="{FF2B5EF4-FFF2-40B4-BE49-F238E27FC236}">
                <a16:creationId xmlns:a16="http://schemas.microsoft.com/office/drawing/2014/main" id="{4E415F63-1547-429D-83BA-2EFB06D951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9663" y="6261870"/>
            <a:ext cx="394232" cy="365760"/>
          </a:xfrm>
          <a:prstGeom prst="rect">
            <a:avLst/>
          </a:prstGeom>
        </p:spPr>
      </p:pic>
    </p:spTree>
    <p:extLst>
      <p:ext uri="{BB962C8B-B14F-4D97-AF65-F5344CB8AC3E}">
        <p14:creationId xmlns:p14="http://schemas.microsoft.com/office/powerpoint/2010/main" val="184505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2">
                                            <p:txEl>
                                              <p:pRg st="2" end="2"/>
                                            </p:txEl>
                                          </p:spTgt>
                                        </p:tgtEl>
                                        <p:attrNameLst>
                                          <p:attrName>style.opacity</p:attrName>
                                        </p:attrNameLst>
                                      </p:cBhvr>
                                      <p:to>
                                        <p:strVal val="0.25"/>
                                      </p:to>
                                    </p:set>
                                    <p:animEffect filter="image" prLst="opacity: 0.25">
                                      <p:cBhvr rctx="IE">
                                        <p:cTn id="7" dur="indefinite"/>
                                        <p:tgtEl>
                                          <p:spTgt spid="2">
                                            <p:txEl>
                                              <p:pRg st="2" end="2"/>
                                            </p:txEl>
                                          </p:spTgt>
                                        </p:tgtEl>
                                      </p:cBhvr>
                                    </p:animEffect>
                                  </p:childTnLst>
                                </p:cTn>
                              </p:par>
                              <p:par>
                                <p:cTn id="8" presetID="9" presetClass="emph" presetSubtype="0" nodeType="withEffect">
                                  <p:stCondLst>
                                    <p:cond delay="0"/>
                                  </p:stCondLst>
                                  <p:childTnLst>
                                    <p:set>
                                      <p:cBhvr>
                                        <p:cTn id="9" dur="indefinite"/>
                                        <p:tgtEl>
                                          <p:spTgt spid="2">
                                            <p:txEl>
                                              <p:pRg st="4" end="4"/>
                                            </p:txEl>
                                          </p:spTgt>
                                        </p:tgtEl>
                                        <p:attrNameLst>
                                          <p:attrName>style.opacity</p:attrName>
                                        </p:attrNameLst>
                                      </p:cBhvr>
                                      <p:to>
                                        <p:strVal val="0.25"/>
                                      </p:to>
                                    </p:set>
                                    <p:animEffect filter="image" prLst="opacity: 0.25">
                                      <p:cBhvr rctx="IE">
                                        <p:cTn id="10" dur="indefinite"/>
                                        <p:tgtEl>
                                          <p:spTgt spid="2">
                                            <p:txEl>
                                              <p:pRg st="4" end="4"/>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8"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marL="0" indent="0">
              <a:buNone/>
            </a:pPr>
            <a:fld id="{A6E02E4B-2B77-44C6-9B43-367D98104DEA}" type="slidenum">
              <a:rPr lang="en-US" altLang="en-US" sz="1200" smtClean="0">
                <a:solidFill>
                  <a:schemeClr val="bg1"/>
                </a:solidFill>
              </a:rPr>
              <a:pPr marL="0" indent="0">
                <a:buNone/>
              </a:pPr>
              <a:t>30</a:t>
            </a:fld>
            <a:endParaRPr lang="en-US" altLang="en-US" sz="1200" dirty="0">
              <a:solidFill>
                <a:schemeClr val="bg1"/>
              </a:solidFill>
            </a:endParaRPr>
          </a:p>
        </p:txBody>
      </p:sp>
      <p:sp>
        <p:nvSpPr>
          <p:cNvPr id="34820" name="Content Placeholder 5"/>
          <p:cNvSpPr>
            <a:spLocks noGrp="1"/>
          </p:cNvSpPr>
          <p:nvPr>
            <p:ph idx="4294967295"/>
          </p:nvPr>
        </p:nvSpPr>
        <p:spPr>
          <a:xfrm>
            <a:off x="0" y="990600"/>
            <a:ext cx="8504238" cy="4948238"/>
          </a:xfrm>
        </p:spPr>
        <p:txBody>
          <a:bodyPr/>
          <a:lstStyle/>
          <a:p>
            <a:pPr eaLnBrk="1" hangingPunct="1">
              <a:buFontTx/>
              <a:buNone/>
              <a:defRPr/>
            </a:pPr>
            <a:r>
              <a:rPr lang="en-US" altLang="en-US" dirty="0"/>
              <a:t>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956" y="998538"/>
            <a:ext cx="8458200" cy="4950247"/>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4BC3D8A8-39D5-4296-A895-02C5074529BF}"/>
              </a:ext>
            </a:extLst>
          </p:cNvPr>
          <p:cNvSpPr>
            <a:spLocks noGrp="1"/>
          </p:cNvSpPr>
          <p:nvPr>
            <p:ph type="title"/>
          </p:nvPr>
        </p:nvSpPr>
        <p:spPr/>
        <p:txBody>
          <a:bodyPr/>
          <a:lstStyle/>
          <a:p>
            <a:r>
              <a:rPr lang="en-US" altLang="en-US" dirty="0" smtClean="0"/>
              <a:t>Minima Below </a:t>
            </a:r>
            <a:r>
              <a:rPr lang="en-US" altLang="en-US" dirty="0"/>
              <a:t>10,000'</a:t>
            </a:r>
            <a:endParaRPr lang="en-US" dirty="0"/>
          </a:p>
        </p:txBody>
      </p:sp>
    </p:spTree>
    <p:extLst>
      <p:ext uri="{BB962C8B-B14F-4D97-AF65-F5344CB8AC3E}">
        <p14:creationId xmlns:p14="http://schemas.microsoft.com/office/powerpoint/2010/main" val="40159969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CF802B-007D-4BC9-B9C9-AA86B9BD17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5381" b="8957"/>
          <a:stretch/>
        </p:blipFill>
        <p:spPr>
          <a:xfrm>
            <a:off x="0" y="984504"/>
            <a:ext cx="9168781" cy="5050114"/>
          </a:xfrm>
          <a:prstGeom prst="rect">
            <a:avLst/>
          </a:prstGeom>
        </p:spPr>
      </p:pic>
      <p:pic>
        <p:nvPicPr>
          <p:cNvPr id="10" name="Picture 9">
            <a:extLst>
              <a:ext uri="{FF2B5EF4-FFF2-40B4-BE49-F238E27FC236}">
                <a16:creationId xmlns:a16="http://schemas.microsoft.com/office/drawing/2014/main" id="{8F8B1280-E2FB-4D9E-8C45-1E520B889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42" y="5448068"/>
            <a:ext cx="9229832" cy="597409"/>
          </a:xfrm>
          <a:prstGeom prst="rect">
            <a:avLst/>
          </a:prstGeom>
        </p:spPr>
      </p:pic>
      <p:sp>
        <p:nvSpPr>
          <p:cNvPr id="29699" name="Title 1"/>
          <p:cNvSpPr>
            <a:spLocks noGrp="1"/>
          </p:cNvSpPr>
          <p:nvPr>
            <p:ph type="title"/>
          </p:nvPr>
        </p:nvSpPr>
        <p:spPr>
          <a:xfrm>
            <a:off x="319088" y="277813"/>
            <a:ext cx="8504237" cy="533400"/>
          </a:xfrm>
        </p:spPr>
        <p:txBody>
          <a:bodyPr/>
          <a:lstStyle/>
          <a:p>
            <a:pPr eaLnBrk="1" hangingPunct="1"/>
            <a:r>
              <a:rPr lang="en-US" altLang="en-US" sz="4000" dirty="0"/>
              <a:t>Speed Adjustment Minima</a:t>
            </a:r>
          </a:p>
        </p:txBody>
      </p:sp>
      <p:sp>
        <p:nvSpPr>
          <p:cNvPr id="29700" name="Rectangle 2"/>
          <p:cNvSpPr>
            <a:spLocks noChangeArrowheads="1"/>
          </p:cNvSpPr>
          <p:nvPr/>
        </p:nvSpPr>
        <p:spPr bwMode="auto">
          <a:xfrm>
            <a:off x="363383" y="995363"/>
            <a:ext cx="852798"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spcBef>
                <a:spcPct val="50000"/>
              </a:spcBef>
            </a:pPr>
            <a:r>
              <a:rPr lang="en-US" altLang="en-US" sz="1800" b="1" dirty="0">
                <a:solidFill>
                  <a:schemeClr val="bg1"/>
                </a:solidFill>
                <a:cs typeface="Arial" pitchFamily="34" charset="0"/>
              </a:rPr>
              <a:t>FL280</a:t>
            </a:r>
          </a:p>
        </p:txBody>
      </p:sp>
      <p:sp>
        <p:nvSpPr>
          <p:cNvPr id="29701" name="Rectangle 3"/>
          <p:cNvSpPr>
            <a:spLocks noChangeArrowheads="1"/>
          </p:cNvSpPr>
          <p:nvPr/>
        </p:nvSpPr>
        <p:spPr bwMode="auto">
          <a:xfrm>
            <a:off x="601012" y="2043113"/>
            <a:ext cx="955390"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spcBef>
                <a:spcPct val="50000"/>
              </a:spcBef>
            </a:pPr>
            <a:r>
              <a:rPr lang="en-US" altLang="en-US" sz="1800" b="1" dirty="0">
                <a:solidFill>
                  <a:schemeClr val="bg1"/>
                </a:solidFill>
                <a:cs typeface="Arial" pitchFamily="34" charset="0"/>
              </a:rPr>
              <a:t>10,000’</a:t>
            </a:r>
          </a:p>
        </p:txBody>
      </p:sp>
      <p:sp>
        <p:nvSpPr>
          <p:cNvPr id="6" name="Rectangle 4"/>
          <p:cNvSpPr>
            <a:spLocks noChangeArrowheads="1"/>
          </p:cNvSpPr>
          <p:nvPr/>
        </p:nvSpPr>
        <p:spPr bwMode="auto">
          <a:xfrm>
            <a:off x="3676793" y="1639888"/>
            <a:ext cx="1776128" cy="64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en-US" sz="1800" b="1" dirty="0">
                <a:solidFill>
                  <a:schemeClr val="bg1"/>
                </a:solidFill>
                <a:cs typeface="Arial" pitchFamily="34" charset="0"/>
              </a:rPr>
              <a:t>Not Less Than</a:t>
            </a:r>
          </a:p>
          <a:p>
            <a:pPr algn="ctr"/>
            <a:r>
              <a:rPr lang="en-US" altLang="en-US" sz="1800" b="1" dirty="0">
                <a:solidFill>
                  <a:srgbClr val="FF2121"/>
                </a:solidFill>
                <a:cs typeface="Arial" pitchFamily="34" charset="0"/>
              </a:rPr>
              <a:t>250 Knots</a:t>
            </a:r>
          </a:p>
        </p:txBody>
      </p:sp>
      <p:sp>
        <p:nvSpPr>
          <p:cNvPr id="35857" name="Rounded Rectangle 19"/>
          <p:cNvSpPr>
            <a:spLocks noChangeArrowheads="1"/>
          </p:cNvSpPr>
          <p:nvPr/>
        </p:nvSpPr>
        <p:spPr bwMode="auto">
          <a:xfrm>
            <a:off x="3762240" y="3560465"/>
            <a:ext cx="1263842" cy="40933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46038" tIns="46038" rIns="46038" bIns="46038" anchor="ctr" anchorCtr="1">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spcBef>
                <a:spcPct val="50000"/>
              </a:spcBef>
            </a:pPr>
            <a:r>
              <a:rPr lang="en-US" altLang="en-US" sz="1800" b="1" dirty="0">
                <a:solidFill>
                  <a:srgbClr val="FFC000"/>
                </a:solidFill>
                <a:cs typeface="Arial" pitchFamily="34" charset="0"/>
              </a:rPr>
              <a:t>Turbojets</a:t>
            </a:r>
          </a:p>
        </p:txBody>
      </p:sp>
      <p:sp>
        <p:nvSpPr>
          <p:cNvPr id="35858" name="Rounded Rectangle 20"/>
          <p:cNvSpPr>
            <a:spLocks noChangeArrowheads="1"/>
          </p:cNvSpPr>
          <p:nvPr/>
        </p:nvSpPr>
        <p:spPr bwMode="auto">
          <a:xfrm>
            <a:off x="3475663" y="4720796"/>
            <a:ext cx="2007667" cy="7158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46038" tIns="46038" rIns="46038" bIns="46038" anchor="ctr" anchorCtr="1">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1800" b="1" dirty="0">
                <a:solidFill>
                  <a:srgbClr val="0033CC"/>
                </a:solidFill>
                <a:cs typeface="Arial" pitchFamily="34" charset="0"/>
              </a:rPr>
              <a:t>Reciprocating</a:t>
            </a:r>
          </a:p>
          <a:p>
            <a:r>
              <a:rPr lang="en-US" altLang="en-US" sz="1800" b="1" dirty="0">
                <a:solidFill>
                  <a:srgbClr val="0033CC"/>
                </a:solidFill>
                <a:cs typeface="Arial" pitchFamily="34" charset="0"/>
              </a:rPr>
              <a:t>Turboprops</a:t>
            </a:r>
          </a:p>
        </p:txBody>
      </p:sp>
      <p:sp>
        <p:nvSpPr>
          <p:cNvPr id="35863" name="Line 44"/>
          <p:cNvSpPr>
            <a:spLocks noChangeShapeType="1"/>
          </p:cNvSpPr>
          <p:nvPr/>
        </p:nvSpPr>
        <p:spPr bwMode="auto">
          <a:xfrm>
            <a:off x="4478813" y="3043911"/>
            <a:ext cx="4083696" cy="7180"/>
          </a:xfrm>
          <a:prstGeom prst="line">
            <a:avLst/>
          </a:prstGeom>
          <a:noFill/>
          <a:ln w="38100">
            <a:solidFill>
              <a:srgbClr val="122039"/>
            </a:solidFill>
            <a:round/>
            <a:headEnd type="triangle" w="med" len="med"/>
            <a:tailEnd type="triangle" w="med" len="med"/>
          </a:ln>
          <a:effectLst/>
        </p:spPr>
        <p:txBody>
          <a:bodyPr wrap="none" anchor="ctr"/>
          <a:lstStyle/>
          <a:p>
            <a:pPr eaLnBrk="1" hangingPunct="1">
              <a:spcBef>
                <a:spcPct val="50000"/>
              </a:spcBef>
              <a:buFontTx/>
              <a:buChar char="•"/>
              <a:defRPr/>
            </a:pPr>
            <a:endParaRPr lang="en-US" dirty="0">
              <a:solidFill>
                <a:srgbClr val="122039"/>
              </a:solidFill>
              <a:latin typeface="Arial" charset="0"/>
            </a:endParaRPr>
          </a:p>
        </p:txBody>
      </p:sp>
      <p:sp>
        <p:nvSpPr>
          <p:cNvPr id="35864" name="Rounded Rectangle 45"/>
          <p:cNvSpPr>
            <a:spLocks noChangeArrowheads="1"/>
          </p:cNvSpPr>
          <p:nvPr/>
        </p:nvSpPr>
        <p:spPr bwMode="auto">
          <a:xfrm>
            <a:off x="5589276" y="2630893"/>
            <a:ext cx="1862770" cy="40933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en-US" sz="1800" b="1" dirty="0">
                <a:solidFill>
                  <a:srgbClr val="122039"/>
                </a:solidFill>
                <a:cs typeface="Arial" pitchFamily="34" charset="0"/>
              </a:rPr>
              <a:t>20 Flying Miles</a:t>
            </a:r>
          </a:p>
        </p:txBody>
      </p:sp>
      <p:sp>
        <p:nvSpPr>
          <p:cNvPr id="33" name="Line 44"/>
          <p:cNvSpPr>
            <a:spLocks noChangeShapeType="1"/>
          </p:cNvSpPr>
          <p:nvPr/>
        </p:nvSpPr>
        <p:spPr bwMode="auto">
          <a:xfrm flipH="1">
            <a:off x="3085647" y="3764840"/>
            <a:ext cx="727292" cy="583"/>
          </a:xfrm>
          <a:prstGeom prst="line">
            <a:avLst/>
          </a:prstGeom>
          <a:noFill/>
          <a:ln w="38100">
            <a:solidFill>
              <a:srgbClr val="FFC000"/>
            </a:solidFill>
            <a:round/>
            <a:headEnd type="none" w="med" len="med"/>
            <a:tailEnd type="triangle" w="med" len="med"/>
          </a:ln>
          <a:effectLst/>
        </p:spPr>
        <p:txBody>
          <a:bodyPr wrap="none" anchor="ctr"/>
          <a:lstStyle/>
          <a:p>
            <a:pPr eaLnBrk="1" hangingPunct="1">
              <a:spcBef>
                <a:spcPct val="50000"/>
              </a:spcBef>
              <a:buFontTx/>
              <a:buChar char="•"/>
              <a:defRPr/>
            </a:pPr>
            <a:endParaRPr lang="en-US" dirty="0">
              <a:solidFill>
                <a:srgbClr val="122039"/>
              </a:solidFill>
              <a:latin typeface="Arial" charset="0"/>
            </a:endParaRPr>
          </a:p>
        </p:txBody>
      </p:sp>
      <p:sp>
        <p:nvSpPr>
          <p:cNvPr id="34" name="Line 44"/>
          <p:cNvSpPr>
            <a:spLocks noChangeShapeType="1"/>
          </p:cNvSpPr>
          <p:nvPr/>
        </p:nvSpPr>
        <p:spPr bwMode="auto">
          <a:xfrm flipH="1">
            <a:off x="3054111" y="5078696"/>
            <a:ext cx="453830" cy="0"/>
          </a:xfrm>
          <a:prstGeom prst="line">
            <a:avLst/>
          </a:prstGeom>
          <a:noFill/>
          <a:ln w="38100">
            <a:solidFill>
              <a:srgbClr val="0033CC"/>
            </a:solidFill>
            <a:round/>
            <a:headEnd type="none" w="med" len="med"/>
            <a:tailEnd type="triangle" w="med" len="med"/>
          </a:ln>
          <a:effectLst/>
        </p:spPr>
        <p:txBody>
          <a:bodyPr wrap="none" anchor="ctr"/>
          <a:lstStyle/>
          <a:p>
            <a:pPr eaLnBrk="1" hangingPunct="1">
              <a:spcBef>
                <a:spcPct val="50000"/>
              </a:spcBef>
              <a:buFontTx/>
              <a:buChar char="•"/>
              <a:defRPr/>
            </a:pPr>
            <a:endParaRPr lang="en-US" dirty="0">
              <a:solidFill>
                <a:srgbClr val="122039"/>
              </a:solidFill>
              <a:latin typeface="Arial" charset="0"/>
            </a:endParaRPr>
          </a:p>
        </p:txBody>
      </p:sp>
      <p:sp>
        <p:nvSpPr>
          <p:cNvPr id="37" name="Line 44"/>
          <p:cNvSpPr>
            <a:spLocks noChangeShapeType="1"/>
          </p:cNvSpPr>
          <p:nvPr/>
        </p:nvSpPr>
        <p:spPr bwMode="auto">
          <a:xfrm>
            <a:off x="4987215" y="3765131"/>
            <a:ext cx="825975" cy="0"/>
          </a:xfrm>
          <a:prstGeom prst="line">
            <a:avLst/>
          </a:prstGeom>
          <a:noFill/>
          <a:ln w="38100">
            <a:solidFill>
              <a:srgbClr val="FFC000"/>
            </a:solidFill>
            <a:round/>
            <a:headEnd type="none" w="med" len="med"/>
            <a:tailEnd type="triangle" w="med" len="med"/>
          </a:ln>
          <a:effectLst/>
        </p:spPr>
        <p:txBody>
          <a:bodyPr wrap="none" anchor="ctr"/>
          <a:lstStyle/>
          <a:p>
            <a:pPr eaLnBrk="1" hangingPunct="1">
              <a:spcBef>
                <a:spcPct val="50000"/>
              </a:spcBef>
              <a:buFontTx/>
              <a:buChar char="•"/>
              <a:defRPr/>
            </a:pPr>
            <a:endParaRPr lang="en-US" dirty="0">
              <a:solidFill>
                <a:srgbClr val="122039"/>
              </a:solidFill>
              <a:latin typeface="Arial" charset="0"/>
            </a:endParaRPr>
          </a:p>
        </p:txBody>
      </p:sp>
      <p:sp>
        <p:nvSpPr>
          <p:cNvPr id="38" name="Line 44"/>
          <p:cNvSpPr>
            <a:spLocks noChangeShapeType="1"/>
          </p:cNvSpPr>
          <p:nvPr/>
        </p:nvSpPr>
        <p:spPr bwMode="auto">
          <a:xfrm>
            <a:off x="5511535" y="5078696"/>
            <a:ext cx="644759" cy="0"/>
          </a:xfrm>
          <a:prstGeom prst="line">
            <a:avLst/>
          </a:prstGeom>
          <a:noFill/>
          <a:ln w="38100">
            <a:solidFill>
              <a:srgbClr val="0033CC"/>
            </a:solidFill>
            <a:round/>
            <a:headEnd type="none" w="med" len="med"/>
            <a:tailEnd type="triangle" w="med" len="med"/>
          </a:ln>
          <a:effectLst/>
        </p:spPr>
        <p:txBody>
          <a:bodyPr wrap="none" anchor="ctr"/>
          <a:lstStyle/>
          <a:p>
            <a:pPr eaLnBrk="1" hangingPunct="1">
              <a:spcBef>
                <a:spcPct val="50000"/>
              </a:spcBef>
              <a:buFontTx/>
              <a:buChar char="•"/>
              <a:defRPr/>
            </a:pPr>
            <a:endParaRPr lang="en-US" dirty="0">
              <a:solidFill>
                <a:srgbClr val="122039"/>
              </a:solidFill>
              <a:latin typeface="Arial" charset="0"/>
            </a:endParaRPr>
          </a:p>
        </p:txBody>
      </p:sp>
      <p:grpSp>
        <p:nvGrpSpPr>
          <p:cNvPr id="2" name="Group 38"/>
          <p:cNvGrpSpPr>
            <a:grpSpLocks/>
          </p:cNvGrpSpPr>
          <p:nvPr/>
        </p:nvGrpSpPr>
        <p:grpSpPr bwMode="auto">
          <a:xfrm rot="-5400000">
            <a:off x="4080668" y="992982"/>
            <a:ext cx="963613" cy="1797050"/>
            <a:chOff x="3587750" y="3954463"/>
            <a:chExt cx="2162466" cy="260350"/>
          </a:xfrm>
          <a:effectLst/>
        </p:grpSpPr>
        <p:sp>
          <p:nvSpPr>
            <p:cNvPr id="40" name="Line 44"/>
            <p:cNvSpPr>
              <a:spLocks noChangeShapeType="1"/>
            </p:cNvSpPr>
            <p:nvPr/>
          </p:nvSpPr>
          <p:spPr bwMode="auto">
            <a:xfrm flipH="1">
              <a:off x="3587750" y="3954463"/>
              <a:ext cx="2162466" cy="0"/>
            </a:xfrm>
            <a:prstGeom prst="line">
              <a:avLst/>
            </a:prstGeom>
            <a:noFill/>
            <a:ln w="38100">
              <a:solidFill>
                <a:schemeClr val="bg1"/>
              </a:solidFill>
              <a:round/>
              <a:headEnd type="triangle" w="med" len="med"/>
              <a:tailEnd type="triangle" w="med" len="med"/>
            </a:ln>
            <a:effectLst/>
          </p:spPr>
          <p:txBody>
            <a:bodyPr wrap="none" anchor="ctr"/>
            <a:lstStyle/>
            <a:p>
              <a:pPr eaLnBrk="1" hangingPunct="1">
                <a:spcBef>
                  <a:spcPct val="50000"/>
                </a:spcBef>
                <a:buFontTx/>
                <a:buChar char="•"/>
                <a:defRPr/>
              </a:pPr>
              <a:endParaRPr lang="en-US" dirty="0">
                <a:solidFill>
                  <a:srgbClr val="122039"/>
                </a:solidFill>
                <a:latin typeface="Arial" charset="0"/>
              </a:endParaRPr>
            </a:p>
          </p:txBody>
        </p:sp>
        <p:sp>
          <p:nvSpPr>
            <p:cNvPr id="41" name="Line 44"/>
            <p:cNvSpPr>
              <a:spLocks noChangeShapeType="1"/>
            </p:cNvSpPr>
            <p:nvPr/>
          </p:nvSpPr>
          <p:spPr bwMode="auto">
            <a:xfrm flipH="1">
              <a:off x="3587750" y="4214813"/>
              <a:ext cx="2162466" cy="0"/>
            </a:xfrm>
            <a:prstGeom prst="line">
              <a:avLst/>
            </a:prstGeom>
            <a:noFill/>
            <a:ln w="38100">
              <a:solidFill>
                <a:schemeClr val="bg1"/>
              </a:solidFill>
              <a:round/>
              <a:headEnd type="triangle" w="med" len="med"/>
              <a:tailEnd type="triangle" w="med" len="med"/>
            </a:ln>
            <a:effectLst/>
          </p:spPr>
          <p:txBody>
            <a:bodyPr wrap="none" anchor="ctr"/>
            <a:lstStyle/>
            <a:p>
              <a:pPr eaLnBrk="1" hangingPunct="1">
                <a:spcBef>
                  <a:spcPct val="50000"/>
                </a:spcBef>
                <a:buFontTx/>
                <a:buChar char="•"/>
                <a:defRPr/>
              </a:pPr>
              <a:endParaRPr lang="en-US" dirty="0">
                <a:solidFill>
                  <a:srgbClr val="122039"/>
                </a:solidFill>
                <a:latin typeface="Arial" charset="0"/>
              </a:endParaRPr>
            </a:p>
          </p:txBody>
        </p:sp>
      </p:grpSp>
      <p:sp>
        <p:nvSpPr>
          <p:cNvPr id="29718" name="Rectangle 2"/>
          <p:cNvSpPr>
            <a:spLocks noChangeArrowheads="1"/>
          </p:cNvSpPr>
          <p:nvPr/>
        </p:nvSpPr>
        <p:spPr bwMode="auto">
          <a:xfrm>
            <a:off x="7918140" y="995363"/>
            <a:ext cx="852798"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a:spcBef>
                <a:spcPct val="50000"/>
              </a:spcBef>
            </a:pPr>
            <a:r>
              <a:rPr lang="en-US" altLang="en-US" sz="1800" b="1" dirty="0">
                <a:solidFill>
                  <a:schemeClr val="bg1"/>
                </a:solidFill>
                <a:cs typeface="Arial" pitchFamily="34" charset="0"/>
              </a:rPr>
              <a:t>FL280</a:t>
            </a:r>
          </a:p>
        </p:txBody>
      </p:sp>
      <p:sp>
        <p:nvSpPr>
          <p:cNvPr id="29719" name="Rectangle 3"/>
          <p:cNvSpPr>
            <a:spLocks noChangeArrowheads="1"/>
          </p:cNvSpPr>
          <p:nvPr/>
        </p:nvSpPr>
        <p:spPr bwMode="auto">
          <a:xfrm>
            <a:off x="7815548" y="2043113"/>
            <a:ext cx="955390"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a:spcBef>
                <a:spcPct val="50000"/>
              </a:spcBef>
            </a:pPr>
            <a:r>
              <a:rPr lang="en-US" altLang="en-US" sz="1800" b="1" dirty="0">
                <a:solidFill>
                  <a:schemeClr val="bg1"/>
                </a:solidFill>
                <a:cs typeface="Arial" pitchFamily="34" charset="0"/>
              </a:rPr>
              <a:t>10,000’</a:t>
            </a:r>
          </a:p>
        </p:txBody>
      </p:sp>
      <p:cxnSp>
        <p:nvCxnSpPr>
          <p:cNvPr id="11" name="Straight Connector 10">
            <a:extLst>
              <a:ext uri="{FF2B5EF4-FFF2-40B4-BE49-F238E27FC236}">
                <a16:creationId xmlns:a16="http://schemas.microsoft.com/office/drawing/2014/main" id="{9F18C1C0-B0E7-4E4D-9113-8A03B9F73620}"/>
              </a:ext>
            </a:extLst>
          </p:cNvPr>
          <p:cNvCxnSpPr/>
          <p:nvPr/>
        </p:nvCxnSpPr>
        <p:spPr bwMode="auto">
          <a:xfrm>
            <a:off x="12090" y="1365250"/>
            <a:ext cx="9131910" cy="0"/>
          </a:xfrm>
          <a:prstGeom prst="line">
            <a:avLst/>
          </a:prstGeom>
          <a:noFill/>
          <a:ln w="28575" cap="flat" cmpd="sng" algn="ctr">
            <a:solidFill>
              <a:schemeClr val="bg1"/>
            </a:solidFill>
            <a:prstDash val="sysDot"/>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a:extLst>
              <a:ext uri="{FF2B5EF4-FFF2-40B4-BE49-F238E27FC236}">
                <a16:creationId xmlns:a16="http://schemas.microsoft.com/office/drawing/2014/main" id="{DBADEA6A-C1ED-4D9B-B117-94838A30267F}"/>
              </a:ext>
            </a:extLst>
          </p:cNvPr>
          <p:cNvCxnSpPr/>
          <p:nvPr/>
        </p:nvCxnSpPr>
        <p:spPr bwMode="auto">
          <a:xfrm>
            <a:off x="24180" y="2400875"/>
            <a:ext cx="9131910" cy="0"/>
          </a:xfrm>
          <a:prstGeom prst="line">
            <a:avLst/>
          </a:prstGeom>
          <a:noFill/>
          <a:ln w="28575" cap="flat" cmpd="sng" algn="ctr">
            <a:solidFill>
              <a:schemeClr val="bg1"/>
            </a:solidFill>
            <a:prstDash val="sysDot"/>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 name="Picture 19">
            <a:extLst>
              <a:ext uri="{FF2B5EF4-FFF2-40B4-BE49-F238E27FC236}">
                <a16:creationId xmlns:a16="http://schemas.microsoft.com/office/drawing/2014/main" id="{19AA789B-87DA-4D17-AD2E-FCE6C3BD9B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43973">
            <a:off x="909707" y="4285971"/>
            <a:ext cx="1022292" cy="350851"/>
          </a:xfrm>
          <a:prstGeom prst="rect">
            <a:avLst/>
          </a:prstGeom>
        </p:spPr>
      </p:pic>
      <p:pic>
        <p:nvPicPr>
          <p:cNvPr id="42" name="Picture 41">
            <a:extLst>
              <a:ext uri="{FF2B5EF4-FFF2-40B4-BE49-F238E27FC236}">
                <a16:creationId xmlns:a16="http://schemas.microsoft.com/office/drawing/2014/main" id="{6A0CFC2A-B70C-4E46-B204-78DC0C5F5C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89663" y="6261870"/>
            <a:ext cx="394232" cy="365760"/>
          </a:xfrm>
          <a:prstGeom prst="rect">
            <a:avLst/>
          </a:prstGeom>
        </p:spPr>
      </p:pic>
      <p:pic>
        <p:nvPicPr>
          <p:cNvPr id="36" name="Picture 35">
            <a:extLst>
              <a:ext uri="{FF2B5EF4-FFF2-40B4-BE49-F238E27FC236}">
                <a16:creationId xmlns:a16="http://schemas.microsoft.com/office/drawing/2014/main" id="{AA2440E9-7BD3-4712-8E5A-E048ED0077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8822" y="5935594"/>
            <a:ext cx="1086333" cy="99023"/>
          </a:xfrm>
          <a:prstGeom prst="rect">
            <a:avLst/>
          </a:prstGeom>
        </p:spPr>
      </p:pic>
      <p:pic>
        <p:nvPicPr>
          <p:cNvPr id="13" name="Picture 12">
            <a:extLst>
              <a:ext uri="{FF2B5EF4-FFF2-40B4-BE49-F238E27FC236}">
                <a16:creationId xmlns:a16="http://schemas.microsoft.com/office/drawing/2014/main" id="{A954B60C-DB12-44F0-A45A-6FA5963949E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45272" b="9926"/>
          <a:stretch/>
        </p:blipFill>
        <p:spPr>
          <a:xfrm>
            <a:off x="8562509" y="5231675"/>
            <a:ext cx="474336" cy="697344"/>
          </a:xfrm>
          <a:prstGeom prst="rect">
            <a:avLst/>
          </a:prstGeom>
        </p:spPr>
      </p:pic>
      <p:pic>
        <p:nvPicPr>
          <p:cNvPr id="18" name="Picture 17">
            <a:extLst>
              <a:ext uri="{FF2B5EF4-FFF2-40B4-BE49-F238E27FC236}">
                <a16:creationId xmlns:a16="http://schemas.microsoft.com/office/drawing/2014/main" id="{24F9495A-C243-405B-AAB8-E774F4F905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417122">
            <a:off x="252494" y="2769210"/>
            <a:ext cx="2607816" cy="779643"/>
          </a:xfrm>
          <a:prstGeom prst="rect">
            <a:avLst/>
          </a:prstGeom>
        </p:spPr>
      </p:pic>
      <p:pic>
        <p:nvPicPr>
          <p:cNvPr id="26" name="Picture 25">
            <a:extLst>
              <a:ext uri="{FF2B5EF4-FFF2-40B4-BE49-F238E27FC236}">
                <a16:creationId xmlns:a16="http://schemas.microsoft.com/office/drawing/2014/main" id="{3C3319D7-A2EF-4D4E-9049-CD3E5B8A32D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2775" y="1379265"/>
            <a:ext cx="1340542" cy="361650"/>
          </a:xfrm>
          <a:prstGeom prst="rect">
            <a:avLst/>
          </a:prstGeom>
        </p:spPr>
      </p:pic>
      <p:pic>
        <p:nvPicPr>
          <p:cNvPr id="28" name="Picture 27">
            <a:extLst>
              <a:ext uri="{FF2B5EF4-FFF2-40B4-BE49-F238E27FC236}">
                <a16:creationId xmlns:a16="http://schemas.microsoft.com/office/drawing/2014/main" id="{2D6FF802-FE85-4AD2-8090-34040F0917E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38748" y="1895772"/>
            <a:ext cx="1218390" cy="309662"/>
          </a:xfrm>
          <a:prstGeom prst="rect">
            <a:avLst/>
          </a:prstGeom>
        </p:spPr>
      </p:pic>
      <p:pic>
        <p:nvPicPr>
          <p:cNvPr id="30" name="Picture 29">
            <a:extLst>
              <a:ext uri="{FF2B5EF4-FFF2-40B4-BE49-F238E27FC236}">
                <a16:creationId xmlns:a16="http://schemas.microsoft.com/office/drawing/2014/main" id="{B7E86C17-EF67-4B73-B9FE-B12AE23F13B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648541">
            <a:off x="6997721" y="1504242"/>
            <a:ext cx="1277282" cy="315371"/>
          </a:xfrm>
          <a:prstGeom prst="rect">
            <a:avLst/>
          </a:prstGeom>
        </p:spPr>
      </p:pic>
      <p:pic>
        <p:nvPicPr>
          <p:cNvPr id="43" name="Picture 42">
            <a:extLst>
              <a:ext uri="{FF2B5EF4-FFF2-40B4-BE49-F238E27FC236}">
                <a16:creationId xmlns:a16="http://schemas.microsoft.com/office/drawing/2014/main" id="{7CE499EA-713A-4426-A53E-50BD2C89789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686249">
            <a:off x="5705396" y="1833864"/>
            <a:ext cx="763796" cy="433479"/>
          </a:xfrm>
          <a:prstGeom prst="rect">
            <a:avLst/>
          </a:prstGeom>
        </p:spPr>
      </p:pic>
      <p:sp>
        <p:nvSpPr>
          <p:cNvPr id="39" name="TextBox 38">
            <a:extLst>
              <a:ext uri="{FF2B5EF4-FFF2-40B4-BE49-F238E27FC236}">
                <a16:creationId xmlns:a16="http://schemas.microsoft.com/office/drawing/2014/main" id="{0367AD30-A91F-461E-B015-A909AA0D217D}"/>
              </a:ext>
            </a:extLst>
          </p:cNvPr>
          <p:cNvSpPr txBox="1"/>
          <p:nvPr/>
        </p:nvSpPr>
        <p:spPr>
          <a:xfrm>
            <a:off x="24180" y="3580465"/>
            <a:ext cx="3061467" cy="369332"/>
          </a:xfrm>
          <a:prstGeom prst="rect">
            <a:avLst/>
          </a:prstGeom>
          <a:noFill/>
        </p:spPr>
        <p:txBody>
          <a:bodyPr wrap="square" rtlCol="0">
            <a:spAutoFit/>
          </a:bodyPr>
          <a:lstStyle/>
          <a:p>
            <a:r>
              <a:rPr lang="en-US" altLang="en-US" sz="1800" b="1" dirty="0">
                <a:solidFill>
                  <a:srgbClr val="FFC000"/>
                </a:solidFill>
                <a:cs typeface="Arial" pitchFamily="34" charset="0"/>
              </a:rPr>
              <a:t>Not Less Than 210 Knots</a:t>
            </a:r>
            <a:endParaRPr lang="en-US" sz="1800" dirty="0"/>
          </a:p>
        </p:txBody>
      </p:sp>
      <p:sp>
        <p:nvSpPr>
          <p:cNvPr id="45" name="TextBox 44">
            <a:extLst>
              <a:ext uri="{FF2B5EF4-FFF2-40B4-BE49-F238E27FC236}">
                <a16:creationId xmlns:a16="http://schemas.microsoft.com/office/drawing/2014/main" id="{45DC6041-B9C8-40E4-909A-FC0841390499}"/>
              </a:ext>
            </a:extLst>
          </p:cNvPr>
          <p:cNvSpPr txBox="1"/>
          <p:nvPr/>
        </p:nvSpPr>
        <p:spPr>
          <a:xfrm>
            <a:off x="-6755" y="4894030"/>
            <a:ext cx="3073557" cy="369332"/>
          </a:xfrm>
          <a:prstGeom prst="rect">
            <a:avLst/>
          </a:prstGeom>
          <a:noFill/>
        </p:spPr>
        <p:txBody>
          <a:bodyPr wrap="square" rtlCol="0">
            <a:spAutoFit/>
          </a:bodyPr>
          <a:lstStyle/>
          <a:p>
            <a:r>
              <a:rPr lang="en-US" altLang="en-US" sz="1800" b="1" dirty="0">
                <a:solidFill>
                  <a:srgbClr val="0033CC"/>
                </a:solidFill>
                <a:cs typeface="Arial" pitchFamily="34" charset="0"/>
              </a:rPr>
              <a:t>Not Less Than 200 Knots</a:t>
            </a:r>
            <a:endParaRPr lang="en-US" sz="1800" dirty="0">
              <a:solidFill>
                <a:srgbClr val="0033CC"/>
              </a:solidFill>
            </a:endParaRPr>
          </a:p>
        </p:txBody>
      </p:sp>
      <p:sp>
        <p:nvSpPr>
          <p:cNvPr id="47" name="TextBox 46">
            <a:extLst>
              <a:ext uri="{FF2B5EF4-FFF2-40B4-BE49-F238E27FC236}">
                <a16:creationId xmlns:a16="http://schemas.microsoft.com/office/drawing/2014/main" id="{FBA0D75E-B53E-4A6E-AFDD-A2446B1758F6}"/>
              </a:ext>
            </a:extLst>
          </p:cNvPr>
          <p:cNvSpPr txBox="1"/>
          <p:nvPr/>
        </p:nvSpPr>
        <p:spPr>
          <a:xfrm>
            <a:off x="5987341" y="3580465"/>
            <a:ext cx="3049504" cy="369332"/>
          </a:xfrm>
          <a:prstGeom prst="rect">
            <a:avLst/>
          </a:prstGeom>
          <a:noFill/>
        </p:spPr>
        <p:txBody>
          <a:bodyPr wrap="square" rtlCol="0">
            <a:spAutoFit/>
          </a:bodyPr>
          <a:lstStyle/>
          <a:p>
            <a:r>
              <a:rPr lang="en-US" altLang="en-US" sz="1800" b="1" dirty="0">
                <a:solidFill>
                  <a:srgbClr val="FFC000"/>
                </a:solidFill>
                <a:cs typeface="Arial" pitchFamily="34" charset="0"/>
              </a:rPr>
              <a:t>Not Less Than 170 Knots</a:t>
            </a:r>
            <a:endParaRPr lang="en-US" sz="1800" dirty="0"/>
          </a:p>
        </p:txBody>
      </p:sp>
      <p:sp>
        <p:nvSpPr>
          <p:cNvPr id="49" name="TextBox 48">
            <a:extLst>
              <a:ext uri="{FF2B5EF4-FFF2-40B4-BE49-F238E27FC236}">
                <a16:creationId xmlns:a16="http://schemas.microsoft.com/office/drawing/2014/main" id="{F9C2C761-FAC2-45F1-8C25-FF7B6F511491}"/>
              </a:ext>
            </a:extLst>
          </p:cNvPr>
          <p:cNvSpPr txBox="1"/>
          <p:nvPr/>
        </p:nvSpPr>
        <p:spPr>
          <a:xfrm>
            <a:off x="6127668" y="4894030"/>
            <a:ext cx="2997487" cy="369332"/>
          </a:xfrm>
          <a:prstGeom prst="rect">
            <a:avLst/>
          </a:prstGeom>
          <a:noFill/>
        </p:spPr>
        <p:txBody>
          <a:bodyPr wrap="square" rtlCol="0">
            <a:spAutoFit/>
          </a:bodyPr>
          <a:lstStyle/>
          <a:p>
            <a:r>
              <a:rPr lang="en-US" altLang="en-US" sz="1800" b="1" dirty="0">
                <a:solidFill>
                  <a:srgbClr val="0033CC"/>
                </a:solidFill>
                <a:cs typeface="Arial" pitchFamily="34" charset="0"/>
              </a:rPr>
              <a:t>Not Less Than 150 Knots</a:t>
            </a:r>
          </a:p>
        </p:txBody>
      </p:sp>
      <p:sp>
        <p:nvSpPr>
          <p:cNvPr id="44" name="Slide Number Placeholder 2">
            <a:extLst>
              <a:ext uri="{FF2B5EF4-FFF2-40B4-BE49-F238E27FC236}">
                <a16:creationId xmlns:a16="http://schemas.microsoft.com/office/drawing/2014/main" id="{E354DE3C-2C9B-4FE1-BA34-A9E32B25E39A}"/>
              </a:ext>
            </a:extLst>
          </p:cNvPr>
          <p:cNvSpPr>
            <a:spLocks noGrp="1"/>
          </p:cNvSpPr>
          <p:nvPr>
            <p:ph type="sldNum" sz="quarter" idx="10"/>
          </p:nvPr>
        </p:nvSpPr>
        <p:spPr bwMode="auto">
          <a:xfrm>
            <a:off x="7945394" y="6336792"/>
            <a:ext cx="569955" cy="2743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marL="0" indent="0">
              <a:buNone/>
            </a:pPr>
            <a:fld id="{A6E02E4B-2B77-44C6-9B43-367D98104DEA}" type="slidenum">
              <a:rPr lang="en-US" altLang="en-US" sz="1200" smtClean="0">
                <a:solidFill>
                  <a:schemeClr val="bg1"/>
                </a:solidFill>
              </a:rPr>
              <a:pPr marL="0" indent="0">
                <a:buNone/>
              </a:pPr>
              <a:t>31</a:t>
            </a:fld>
            <a:endParaRPr lang="en-US" altLang="en-US" sz="1200" dirty="0">
              <a:solidFill>
                <a:schemeClr val="bg1"/>
              </a:solidFill>
            </a:endParaRPr>
          </a:p>
        </p:txBody>
      </p:sp>
      <p:sp>
        <p:nvSpPr>
          <p:cNvPr id="46" name="Line 44">
            <a:extLst>
              <a:ext uri="{FF2B5EF4-FFF2-40B4-BE49-F238E27FC236}">
                <a16:creationId xmlns:a16="http://schemas.microsoft.com/office/drawing/2014/main" id="{BE5052F7-A9DD-4284-8ACA-D7A84561CEBB}"/>
              </a:ext>
            </a:extLst>
          </p:cNvPr>
          <p:cNvSpPr>
            <a:spLocks noChangeShapeType="1"/>
          </p:cNvSpPr>
          <p:nvPr/>
        </p:nvSpPr>
        <p:spPr bwMode="auto">
          <a:xfrm>
            <a:off x="4484417" y="4312179"/>
            <a:ext cx="4083696" cy="17423"/>
          </a:xfrm>
          <a:prstGeom prst="line">
            <a:avLst/>
          </a:prstGeom>
          <a:noFill/>
          <a:ln w="38100">
            <a:solidFill>
              <a:srgbClr val="122039"/>
            </a:solidFill>
            <a:round/>
            <a:headEnd type="triangle" w="med" len="med"/>
            <a:tailEnd type="triangle" w="med" len="med"/>
          </a:ln>
          <a:effectLst/>
        </p:spPr>
        <p:txBody>
          <a:bodyPr wrap="none" anchor="ctr"/>
          <a:lstStyle/>
          <a:p>
            <a:pPr eaLnBrk="1" hangingPunct="1">
              <a:spcBef>
                <a:spcPct val="50000"/>
              </a:spcBef>
              <a:buFontTx/>
              <a:buChar char="•"/>
              <a:defRPr/>
            </a:pPr>
            <a:endParaRPr lang="en-US" dirty="0">
              <a:solidFill>
                <a:srgbClr val="122039"/>
              </a:solidFill>
              <a:latin typeface="Arial" charset="0"/>
            </a:endParaRPr>
          </a:p>
        </p:txBody>
      </p:sp>
      <p:sp>
        <p:nvSpPr>
          <p:cNvPr id="48" name="Rounded Rectangle 45">
            <a:extLst>
              <a:ext uri="{FF2B5EF4-FFF2-40B4-BE49-F238E27FC236}">
                <a16:creationId xmlns:a16="http://schemas.microsoft.com/office/drawing/2014/main" id="{0DC96814-90E0-4E3E-B667-7C4E1217C764}"/>
              </a:ext>
            </a:extLst>
          </p:cNvPr>
          <p:cNvSpPr>
            <a:spLocks noChangeArrowheads="1"/>
          </p:cNvSpPr>
          <p:nvPr/>
        </p:nvSpPr>
        <p:spPr bwMode="auto">
          <a:xfrm>
            <a:off x="5594880" y="3899162"/>
            <a:ext cx="1862770" cy="40933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en-US" sz="1800" b="1" dirty="0">
                <a:solidFill>
                  <a:srgbClr val="122039"/>
                </a:solidFill>
                <a:cs typeface="Arial" pitchFamily="34" charset="0"/>
              </a:rPr>
              <a:t>20 Flying Miles</a:t>
            </a:r>
          </a:p>
        </p:txBody>
      </p:sp>
    </p:spTree>
    <p:extLst>
      <p:ext uri="{BB962C8B-B14F-4D97-AF65-F5344CB8AC3E}">
        <p14:creationId xmlns:p14="http://schemas.microsoft.com/office/powerpoint/2010/main" val="179408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35857">
                                            <p:txEl>
                                              <p:pRg st="0" end="0"/>
                                            </p:txEl>
                                          </p:spTgt>
                                        </p:tgtEl>
                                        <p:attrNameLst>
                                          <p:attrName>style.visibility</p:attrName>
                                        </p:attrNameLst>
                                      </p:cBhvr>
                                      <p:to>
                                        <p:strVal val="visible"/>
                                      </p:to>
                                    </p:set>
                                    <p:animEffect transition="in" filter="fade">
                                      <p:cBhvr>
                                        <p:cTn id="13" dur="500"/>
                                        <p:tgtEl>
                                          <p:spTgt spid="35857">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nodeType="withEffect">
                                  <p:stCondLst>
                                    <p:cond delay="0"/>
                                  </p:stCondLst>
                                  <p:childTnLst>
                                    <p:set>
                                      <p:cBhvr>
                                        <p:cTn id="18" dur="1" fill="hold">
                                          <p:stCondLst>
                                            <p:cond delay="0"/>
                                          </p:stCondLst>
                                        </p:cTn>
                                        <p:tgtEl>
                                          <p:spTgt spid="35863"/>
                                        </p:tgtEl>
                                        <p:attrNameLst>
                                          <p:attrName>style.visibility</p:attrName>
                                        </p:attrNameLst>
                                      </p:cBhvr>
                                      <p:to>
                                        <p:strVal val="visible"/>
                                      </p:to>
                                    </p:set>
                                    <p:animEffect transition="in" filter="fade">
                                      <p:cBhvr>
                                        <p:cTn id="19" dur="500"/>
                                        <p:tgtEl>
                                          <p:spTgt spid="35863"/>
                                        </p:tgtEl>
                                      </p:cBhvr>
                                    </p:animEffect>
                                  </p:childTnLst>
                                </p:cTn>
                              </p:par>
                              <p:par>
                                <p:cTn id="20" presetID="10" presetClass="entr" presetSubtype="0" fill="hold" nodeType="withEffect">
                                  <p:stCondLst>
                                    <p:cond delay="0"/>
                                  </p:stCondLst>
                                  <p:childTnLst>
                                    <p:set>
                                      <p:cBhvr>
                                        <p:cTn id="21" dur="1" fill="hold">
                                          <p:stCondLst>
                                            <p:cond delay="0"/>
                                          </p:stCondLst>
                                        </p:cTn>
                                        <p:tgtEl>
                                          <p:spTgt spid="35864">
                                            <p:txEl>
                                              <p:pRg st="0" end="0"/>
                                            </p:txEl>
                                          </p:spTgt>
                                        </p:tgtEl>
                                        <p:attrNameLst>
                                          <p:attrName>style.visibility</p:attrName>
                                        </p:attrNameLst>
                                      </p:cBhvr>
                                      <p:to>
                                        <p:strVal val="visible"/>
                                      </p:to>
                                    </p:set>
                                    <p:animEffect transition="in" filter="fade">
                                      <p:cBhvr>
                                        <p:cTn id="22" dur="500"/>
                                        <p:tgtEl>
                                          <p:spTgt spid="3586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fill="hold" nodeType="clickEffect">
                                  <p:stCondLst>
                                    <p:cond delay="0"/>
                                  </p:stCondLst>
                                  <p:childTnLst>
                                    <p:animMotion origin="layout" path="M 1.11111E-6 3.33333E-6 L 0.39219 0.01759 " pathEditMode="relative" rAng="0" ptsTypes="AA">
                                      <p:cBhvr>
                                        <p:cTn id="26" dur="1000" fill="hold"/>
                                        <p:tgtEl>
                                          <p:spTgt spid="18"/>
                                        </p:tgtEl>
                                        <p:attrNameLst>
                                          <p:attrName>ppt_x</p:attrName>
                                          <p:attrName>ppt_y</p:attrName>
                                        </p:attrNameLst>
                                      </p:cBhvr>
                                      <p:rCtr x="19601" y="880"/>
                                    </p:animMotion>
                                  </p:childTnLst>
                                </p:cTn>
                              </p:par>
                              <p:par>
                                <p:cTn id="27" presetID="10"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1000" fill="hold"/>
                                        <p:tgtEl>
                                          <p:spTgt spid="20"/>
                                        </p:tgtEl>
                                        <p:attrNameLst>
                                          <p:attrName>ppt_x</p:attrName>
                                        </p:attrNameLst>
                                      </p:cBhvr>
                                      <p:tavLst>
                                        <p:tav tm="0">
                                          <p:val>
                                            <p:strVal val="0-#ppt_w/2"/>
                                          </p:val>
                                        </p:tav>
                                        <p:tav tm="100000">
                                          <p:val>
                                            <p:strVal val="#ppt_x"/>
                                          </p:val>
                                        </p:tav>
                                      </p:tavLst>
                                    </p:anim>
                                    <p:anim calcmode="lin" valueType="num">
                                      <p:cBhvr additive="base">
                                        <p:cTn id="37" dur="1000" fill="hold"/>
                                        <p:tgtEl>
                                          <p:spTgt spid="20"/>
                                        </p:tgtEl>
                                        <p:attrNameLst>
                                          <p:attrName>ppt_y</p:attrName>
                                        </p:attrNameLst>
                                      </p:cBhvr>
                                      <p:tavLst>
                                        <p:tav tm="0">
                                          <p:val>
                                            <p:strVal val="#ppt_y"/>
                                          </p:val>
                                        </p:tav>
                                        <p:tav tm="100000">
                                          <p:val>
                                            <p:strVal val="#ppt_y"/>
                                          </p:val>
                                        </p:tav>
                                      </p:tavLst>
                                    </p:anim>
                                  </p:childTnLst>
                                </p:cTn>
                              </p:par>
                              <p:par>
                                <p:cTn id="38" presetID="1" presetClass="entr" presetSubtype="0"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childTnLst>
                                </p:cTn>
                              </p:par>
                              <p:par>
                                <p:cTn id="40" presetID="10" presetClass="entr" presetSubtype="0" fill="hold" nodeType="withEffect">
                                  <p:stCondLst>
                                    <p:cond delay="0"/>
                                  </p:stCondLst>
                                  <p:childTnLst>
                                    <p:set>
                                      <p:cBhvr>
                                        <p:cTn id="41" dur="1" fill="hold">
                                          <p:stCondLst>
                                            <p:cond delay="0"/>
                                          </p:stCondLst>
                                        </p:cTn>
                                        <p:tgtEl>
                                          <p:spTgt spid="35858">
                                            <p:txEl>
                                              <p:pRg st="0" end="0"/>
                                            </p:txEl>
                                          </p:spTgt>
                                        </p:tgtEl>
                                        <p:attrNameLst>
                                          <p:attrName>style.visibility</p:attrName>
                                        </p:attrNameLst>
                                      </p:cBhvr>
                                      <p:to>
                                        <p:strVal val="visible"/>
                                      </p:to>
                                    </p:set>
                                    <p:animEffect transition="in" filter="fade">
                                      <p:cBhvr>
                                        <p:cTn id="42" dur="500"/>
                                        <p:tgtEl>
                                          <p:spTgt spid="35858">
                                            <p:txEl>
                                              <p:pRg st="0" end="0"/>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48">
                                            <p:txEl>
                                              <p:pRg st="0" end="0"/>
                                            </p:txEl>
                                          </p:spTgt>
                                        </p:tgtEl>
                                        <p:attrNameLst>
                                          <p:attrName>style.visibility</p:attrName>
                                        </p:attrNameLst>
                                      </p:cBhvr>
                                      <p:to>
                                        <p:strVal val="visible"/>
                                      </p:to>
                                    </p:set>
                                    <p:animEffect transition="in" filter="fade">
                                      <p:cBhvr>
                                        <p:cTn id="45" dur="500"/>
                                        <p:tgtEl>
                                          <p:spTgt spid="48">
                                            <p:txEl>
                                              <p:pRg st="0" end="0"/>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500"/>
                                        <p:tgtEl>
                                          <p:spTgt spid="46"/>
                                        </p:tgtEl>
                                      </p:cBhvr>
                                    </p:animEffect>
                                  </p:childTnLst>
                                </p:cTn>
                              </p:par>
                              <p:par>
                                <p:cTn id="49" presetID="10" presetClass="entr" presetSubtype="0" fill="hold" nodeType="withEffect">
                                  <p:stCondLst>
                                    <p:cond delay="0"/>
                                  </p:stCondLst>
                                  <p:childTnLst>
                                    <p:set>
                                      <p:cBhvr>
                                        <p:cTn id="50" dur="1" fill="hold">
                                          <p:stCondLst>
                                            <p:cond delay="0"/>
                                          </p:stCondLst>
                                        </p:cTn>
                                        <p:tgtEl>
                                          <p:spTgt spid="35858">
                                            <p:txEl>
                                              <p:pRg st="1" end="1"/>
                                            </p:txEl>
                                          </p:spTgt>
                                        </p:tgtEl>
                                        <p:attrNameLst>
                                          <p:attrName>style.visibility</p:attrName>
                                        </p:attrNameLst>
                                      </p:cBhvr>
                                      <p:to>
                                        <p:strVal val="visible"/>
                                      </p:to>
                                    </p:set>
                                    <p:animEffect transition="in" filter="fade">
                                      <p:cBhvr>
                                        <p:cTn id="51" dur="500"/>
                                        <p:tgtEl>
                                          <p:spTgt spid="35858">
                                            <p:txEl>
                                              <p:pRg st="1" end="1"/>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5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path" presetSubtype="0" fill="hold" nodeType="clickEffect">
                                  <p:stCondLst>
                                    <p:cond delay="0"/>
                                  </p:stCondLst>
                                  <p:childTnLst>
                                    <p:animMotion origin="layout" path="M 1.66667E-6 -7.40741E-7 L 0.37465 0.02917 " pathEditMode="relative" rAng="0" ptsTypes="AA">
                                      <p:cBhvr>
                                        <p:cTn id="58" dur="1500" fill="hold"/>
                                        <p:tgtEl>
                                          <p:spTgt spid="20"/>
                                        </p:tgtEl>
                                        <p:attrNameLst>
                                          <p:attrName>ppt_x</p:attrName>
                                          <p:attrName>ppt_y</p:attrName>
                                        </p:attrNameLst>
                                      </p:cBhvr>
                                      <p:rCtr x="18733" y="1319"/>
                                    </p:animMotion>
                                  </p:childTnLst>
                                </p:cTn>
                              </p:par>
                              <p:par>
                                <p:cTn id="59" presetID="1" presetClass="exit" presetSubtype="0" fill="hold" nodeType="withEffect">
                                  <p:stCondLst>
                                    <p:cond delay="0"/>
                                  </p:stCondLst>
                                  <p:childTnLst>
                                    <p:set>
                                      <p:cBhvr>
                                        <p:cTn id="60" dur="1" fill="hold">
                                          <p:stCondLst>
                                            <p:cond delay="0"/>
                                          </p:stCondLst>
                                        </p:cTn>
                                        <p:tgtEl>
                                          <p:spTgt spid="42"/>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par>
                                <p:cTn id="63" presetID="10" presetClass="entr" presetSubtype="0" fill="hold"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fade">
                                      <p:cBhvr>
                                        <p:cTn id="6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5" grpId="0"/>
      <p:bldP spid="47" grpId="0"/>
      <p:bldP spid="4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CF802B-007D-4BC9-B9C9-AA86B9BD17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585"/>
          <a:stretch/>
        </p:blipFill>
        <p:spPr>
          <a:xfrm>
            <a:off x="24781" y="3458498"/>
            <a:ext cx="9144000" cy="2492476"/>
          </a:xfrm>
          <a:prstGeom prst="rect">
            <a:avLst/>
          </a:prstGeom>
        </p:spPr>
      </p:pic>
      <p:pic>
        <p:nvPicPr>
          <p:cNvPr id="10" name="Picture 9">
            <a:extLst>
              <a:ext uri="{FF2B5EF4-FFF2-40B4-BE49-F238E27FC236}">
                <a16:creationId xmlns:a16="http://schemas.microsoft.com/office/drawing/2014/main" id="{8F8B1280-E2FB-4D9E-8C45-1E520B889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42" y="5633661"/>
            <a:ext cx="9229832" cy="411816"/>
          </a:xfrm>
          <a:prstGeom prst="rect">
            <a:avLst/>
          </a:prstGeom>
        </p:spPr>
      </p:pic>
      <p:pic>
        <p:nvPicPr>
          <p:cNvPr id="36" name="Picture 35">
            <a:extLst>
              <a:ext uri="{FF2B5EF4-FFF2-40B4-BE49-F238E27FC236}">
                <a16:creationId xmlns:a16="http://schemas.microsoft.com/office/drawing/2014/main" id="{AA2440E9-7BD3-4712-8E5A-E048ED0077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8822" y="5935594"/>
            <a:ext cx="1086333" cy="99023"/>
          </a:xfrm>
          <a:prstGeom prst="rect">
            <a:avLst/>
          </a:prstGeom>
        </p:spPr>
      </p:pic>
      <p:pic>
        <p:nvPicPr>
          <p:cNvPr id="13" name="Picture 12">
            <a:extLst>
              <a:ext uri="{FF2B5EF4-FFF2-40B4-BE49-F238E27FC236}">
                <a16:creationId xmlns:a16="http://schemas.microsoft.com/office/drawing/2014/main" id="{A954B60C-DB12-44F0-A45A-6FA5963949E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5272" b="9926"/>
          <a:stretch/>
        </p:blipFill>
        <p:spPr>
          <a:xfrm>
            <a:off x="8562509" y="5231675"/>
            <a:ext cx="474336" cy="697344"/>
          </a:xfrm>
          <a:prstGeom prst="rect">
            <a:avLst/>
          </a:prstGeom>
        </p:spPr>
      </p:pic>
      <p:sp>
        <p:nvSpPr>
          <p:cNvPr id="3" name="Title 2">
            <a:extLst>
              <a:ext uri="{FF2B5EF4-FFF2-40B4-BE49-F238E27FC236}">
                <a16:creationId xmlns:a16="http://schemas.microsoft.com/office/drawing/2014/main" id="{ED89E4E8-CDB2-4559-92AE-2F70C6F8CBC6}"/>
              </a:ext>
            </a:extLst>
          </p:cNvPr>
          <p:cNvSpPr>
            <a:spLocks noGrp="1"/>
          </p:cNvSpPr>
          <p:nvPr>
            <p:ph type="title"/>
          </p:nvPr>
        </p:nvSpPr>
        <p:spPr/>
        <p:txBody>
          <a:bodyPr/>
          <a:lstStyle/>
          <a:p>
            <a:r>
              <a:rPr lang="en-US" altLang="en-US" sz="4000" dirty="0"/>
              <a:t>Speed Minima, Departures</a:t>
            </a:r>
            <a:endParaRPr lang="en-US" i="1" dirty="0"/>
          </a:p>
        </p:txBody>
      </p:sp>
      <p:graphicFrame>
        <p:nvGraphicFramePr>
          <p:cNvPr id="39" name="Table 38">
            <a:extLst>
              <a:ext uri="{FF2B5EF4-FFF2-40B4-BE49-F238E27FC236}">
                <a16:creationId xmlns:a16="http://schemas.microsoft.com/office/drawing/2014/main" id="{694BB435-4D7C-4A64-9A42-5A0210977A32}"/>
              </a:ext>
            </a:extLst>
          </p:cNvPr>
          <p:cNvGraphicFramePr>
            <a:graphicFrameLocks noGrp="1"/>
          </p:cNvGraphicFramePr>
          <p:nvPr>
            <p:extLst>
              <p:ext uri="{D42A27DB-BD31-4B8C-83A1-F6EECF244321}">
                <p14:modId xmlns:p14="http://schemas.microsoft.com/office/powerpoint/2010/main" val="1887493041"/>
              </p:ext>
            </p:extLst>
          </p:nvPr>
        </p:nvGraphicFramePr>
        <p:xfrm>
          <a:off x="339723" y="995363"/>
          <a:ext cx="8450710" cy="2404140"/>
        </p:xfrm>
        <a:graphic>
          <a:graphicData uri="http://schemas.openxmlformats.org/drawingml/2006/table">
            <a:tbl>
              <a:tblPr firstRow="1" bandRow="1">
                <a:tableStyleId>{ED083AE6-46FA-4A59-8FB0-9F97EB10719F}</a:tableStyleId>
              </a:tblPr>
              <a:tblGrid>
                <a:gridCol w="4369437">
                  <a:extLst>
                    <a:ext uri="{9D8B030D-6E8A-4147-A177-3AD203B41FA5}">
                      <a16:colId xmlns:a16="http://schemas.microsoft.com/office/drawing/2014/main" val="20000"/>
                    </a:ext>
                  </a:extLst>
                </a:gridCol>
                <a:gridCol w="4081273">
                  <a:extLst>
                    <a:ext uri="{9D8B030D-6E8A-4147-A177-3AD203B41FA5}">
                      <a16:colId xmlns:a16="http://schemas.microsoft.com/office/drawing/2014/main" val="20001"/>
                    </a:ext>
                  </a:extLst>
                </a:gridCol>
              </a:tblGrid>
              <a:tr h="601035">
                <a:tc>
                  <a:txBody>
                    <a:bodyPr/>
                    <a:lstStyle/>
                    <a:p>
                      <a:r>
                        <a:rPr lang="en-US" sz="2400" dirty="0">
                          <a:solidFill>
                            <a:schemeClr val="bg1"/>
                          </a:solidFill>
                          <a:latin typeface="Arial" panose="020B0604020202020204" pitchFamily="34" charset="0"/>
                          <a:cs typeface="Arial" panose="020B0604020202020204" pitchFamily="34" charset="0"/>
                        </a:rPr>
                        <a:t>Departing:</a:t>
                      </a:r>
                    </a:p>
                  </a:txBody>
                  <a:tcPr anchor="ctr">
                    <a:solidFill>
                      <a:srgbClr val="122039"/>
                    </a:solidFill>
                  </a:tcPr>
                </a:tc>
                <a:tc>
                  <a:txBody>
                    <a:bodyPr/>
                    <a:lstStyle/>
                    <a:p>
                      <a:r>
                        <a:rPr lang="en-US" sz="2400" dirty="0">
                          <a:solidFill>
                            <a:schemeClr val="bg1"/>
                          </a:solidFill>
                          <a:latin typeface="Arial" panose="020B0604020202020204" pitchFamily="34" charset="0"/>
                          <a:cs typeface="Arial" panose="020B0604020202020204" pitchFamily="34" charset="0"/>
                        </a:rPr>
                        <a:t>Not Less Than:</a:t>
                      </a:r>
                    </a:p>
                  </a:txBody>
                  <a:tcPr anchor="ctr">
                    <a:solidFill>
                      <a:srgbClr val="122039"/>
                    </a:solidFill>
                  </a:tcPr>
                </a:tc>
                <a:extLst>
                  <a:ext uri="{0D108BD9-81ED-4DB2-BD59-A6C34878D82A}">
                    <a16:rowId xmlns:a16="http://schemas.microsoft.com/office/drawing/2014/main" val="10000"/>
                  </a:ext>
                </a:extLst>
              </a:tr>
              <a:tr h="601035">
                <a:tc>
                  <a:txBody>
                    <a:bodyPr/>
                    <a:lstStyle/>
                    <a:p>
                      <a:r>
                        <a:rPr lang="en-US" sz="2000" dirty="0">
                          <a:solidFill>
                            <a:srgbClr val="122039"/>
                          </a:solidFill>
                          <a:latin typeface="Arial" panose="020B0604020202020204" pitchFamily="34" charset="0"/>
                          <a:cs typeface="Arial" panose="020B0604020202020204" pitchFamily="34" charset="0"/>
                        </a:rPr>
                        <a:t>Turbojet aircraft</a:t>
                      </a:r>
                    </a:p>
                  </a:txBody>
                  <a:tcPr anchor="ctr"/>
                </a:tc>
                <a:tc>
                  <a:txBody>
                    <a:bodyPr/>
                    <a:lstStyle/>
                    <a:p>
                      <a:r>
                        <a:rPr lang="en-US" sz="2000" dirty="0">
                          <a:solidFill>
                            <a:srgbClr val="122039"/>
                          </a:solidFill>
                          <a:latin typeface="Arial" panose="020B0604020202020204" pitchFamily="34" charset="0"/>
                          <a:cs typeface="Arial" panose="020B0604020202020204" pitchFamily="34" charset="0"/>
                        </a:rPr>
                        <a:t>230 Knots</a:t>
                      </a:r>
                    </a:p>
                  </a:txBody>
                  <a:tcPr anchor="ctr"/>
                </a:tc>
                <a:extLst>
                  <a:ext uri="{0D108BD9-81ED-4DB2-BD59-A6C34878D82A}">
                    <a16:rowId xmlns:a16="http://schemas.microsoft.com/office/drawing/2014/main" val="10001"/>
                  </a:ext>
                </a:extLst>
              </a:tr>
              <a:tr h="601035">
                <a:tc>
                  <a:txBody>
                    <a:bodyPr/>
                    <a:lstStyle/>
                    <a:p>
                      <a:r>
                        <a:rPr lang="en-US" sz="2000" kern="1200" dirty="0">
                          <a:solidFill>
                            <a:srgbClr val="122039"/>
                          </a:solidFill>
                          <a:latin typeface="Arial" panose="020B0604020202020204" pitchFamily="34" charset="0"/>
                          <a:cs typeface="Arial" panose="020B0604020202020204" pitchFamily="34" charset="0"/>
                        </a:rPr>
                        <a:t>Reciprocating</a:t>
                      </a:r>
                      <a:r>
                        <a:rPr lang="en-US" sz="2000" kern="1200" baseline="0" dirty="0">
                          <a:solidFill>
                            <a:srgbClr val="122039"/>
                          </a:solidFill>
                          <a:latin typeface="Arial" panose="020B0604020202020204" pitchFamily="34" charset="0"/>
                          <a:cs typeface="Arial" panose="020B0604020202020204" pitchFamily="34" charset="0"/>
                        </a:rPr>
                        <a:t> and t</a:t>
                      </a:r>
                      <a:r>
                        <a:rPr lang="en-US" sz="2000" kern="1200" dirty="0">
                          <a:solidFill>
                            <a:srgbClr val="122039"/>
                          </a:solidFill>
                          <a:latin typeface="Arial" panose="020B0604020202020204" pitchFamily="34" charset="0"/>
                          <a:cs typeface="Arial" panose="020B0604020202020204" pitchFamily="34" charset="0"/>
                        </a:rPr>
                        <a:t>urboprop aircraft</a:t>
                      </a:r>
                      <a:endParaRPr lang="en-US" sz="2000" dirty="0">
                        <a:solidFill>
                          <a:srgbClr val="122039"/>
                        </a:solidFill>
                        <a:latin typeface="Arial" panose="020B0604020202020204" pitchFamily="34" charset="0"/>
                        <a:cs typeface="Arial" panose="020B0604020202020204" pitchFamily="34" charset="0"/>
                      </a:endParaRPr>
                    </a:p>
                  </a:txBody>
                  <a:tcPr anchor="ctr"/>
                </a:tc>
                <a:tc>
                  <a:txBody>
                    <a:bodyPr/>
                    <a:lstStyle/>
                    <a:p>
                      <a:r>
                        <a:rPr lang="en-US" sz="2000" dirty="0">
                          <a:solidFill>
                            <a:srgbClr val="122039"/>
                          </a:solidFill>
                          <a:latin typeface="Arial" panose="020B0604020202020204" pitchFamily="34" charset="0"/>
                          <a:cs typeface="Arial" panose="020B0604020202020204" pitchFamily="34" charset="0"/>
                        </a:rPr>
                        <a:t>150 Knots</a:t>
                      </a:r>
                    </a:p>
                  </a:txBody>
                  <a:tcPr anchor="ctr"/>
                </a:tc>
                <a:extLst>
                  <a:ext uri="{0D108BD9-81ED-4DB2-BD59-A6C34878D82A}">
                    <a16:rowId xmlns:a16="http://schemas.microsoft.com/office/drawing/2014/main" val="10002"/>
                  </a:ext>
                </a:extLst>
              </a:tr>
              <a:tr h="601035">
                <a:tc>
                  <a:txBody>
                    <a:bodyPr/>
                    <a:lstStyle/>
                    <a:p>
                      <a:r>
                        <a:rPr lang="en-US" sz="2000" dirty="0">
                          <a:solidFill>
                            <a:srgbClr val="122039"/>
                          </a:solidFill>
                          <a:latin typeface="Arial" panose="020B0604020202020204" pitchFamily="34" charset="0"/>
                          <a:cs typeface="Arial" panose="020B0604020202020204" pitchFamily="34" charset="0"/>
                        </a:rPr>
                        <a:t>Helicopter</a:t>
                      </a:r>
                    </a:p>
                  </a:txBody>
                  <a:tcPr anchor="ctr"/>
                </a:tc>
                <a:tc>
                  <a:txBody>
                    <a:bodyPr/>
                    <a:lstStyle/>
                    <a:p>
                      <a:r>
                        <a:rPr lang="en-US" sz="2000" dirty="0">
                          <a:solidFill>
                            <a:srgbClr val="122039"/>
                          </a:solidFill>
                          <a:latin typeface="Arial" panose="020B0604020202020204" pitchFamily="34" charset="0"/>
                          <a:cs typeface="Arial" panose="020B0604020202020204" pitchFamily="34" charset="0"/>
                        </a:rPr>
                        <a:t>60 Knots</a:t>
                      </a:r>
                    </a:p>
                  </a:txBody>
                  <a:tcPr anchor="ctr"/>
                </a:tc>
                <a:extLst>
                  <a:ext uri="{0D108BD9-81ED-4DB2-BD59-A6C34878D82A}">
                    <a16:rowId xmlns:a16="http://schemas.microsoft.com/office/drawing/2014/main" val="10003"/>
                  </a:ext>
                </a:extLst>
              </a:tr>
            </a:tbl>
          </a:graphicData>
        </a:graphic>
      </p:graphicFrame>
      <p:pic>
        <p:nvPicPr>
          <p:cNvPr id="14" name="Picture 13">
            <a:extLst>
              <a:ext uri="{FF2B5EF4-FFF2-40B4-BE49-F238E27FC236}">
                <a16:creationId xmlns:a16="http://schemas.microsoft.com/office/drawing/2014/main" id="{4186033B-FC20-4740-A9FF-5E5A41798C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00042">
            <a:off x="2247764" y="3741038"/>
            <a:ext cx="1895607" cy="630851"/>
          </a:xfrm>
          <a:prstGeom prst="rect">
            <a:avLst/>
          </a:prstGeom>
        </p:spPr>
      </p:pic>
      <p:pic>
        <p:nvPicPr>
          <p:cNvPr id="16" name="Picture 15">
            <a:extLst>
              <a:ext uri="{FF2B5EF4-FFF2-40B4-BE49-F238E27FC236}">
                <a16:creationId xmlns:a16="http://schemas.microsoft.com/office/drawing/2014/main" id="{1D847B0D-6EFE-43A0-B50D-7F3AC9E6E5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79500" y="4469385"/>
            <a:ext cx="1431816" cy="491401"/>
          </a:xfrm>
          <a:prstGeom prst="rect">
            <a:avLst/>
          </a:prstGeom>
        </p:spPr>
      </p:pic>
      <p:pic>
        <p:nvPicPr>
          <p:cNvPr id="22" name="Picture 21">
            <a:extLst>
              <a:ext uri="{FF2B5EF4-FFF2-40B4-BE49-F238E27FC236}">
                <a16:creationId xmlns:a16="http://schemas.microsoft.com/office/drawing/2014/main" id="{A1E7F97A-3F7C-4CF2-975B-C301B197894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284981">
            <a:off x="5438749" y="4886957"/>
            <a:ext cx="1959920" cy="689435"/>
          </a:xfrm>
          <a:prstGeom prst="rect">
            <a:avLst/>
          </a:prstGeom>
        </p:spPr>
      </p:pic>
      <p:sp>
        <p:nvSpPr>
          <p:cNvPr id="48" name="Rectangle 7">
            <a:extLst>
              <a:ext uri="{FF2B5EF4-FFF2-40B4-BE49-F238E27FC236}">
                <a16:creationId xmlns:a16="http://schemas.microsoft.com/office/drawing/2014/main" id="{57AE49B1-0BC0-44BE-8638-8603BA95F6D0}"/>
              </a:ext>
            </a:extLst>
          </p:cNvPr>
          <p:cNvSpPr>
            <a:spLocks noChangeArrowheads="1"/>
          </p:cNvSpPr>
          <p:nvPr/>
        </p:nvSpPr>
        <p:spPr bwMode="auto">
          <a:xfrm>
            <a:off x="2009521" y="4245690"/>
            <a:ext cx="1417055" cy="63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nSpc>
                <a:spcPct val="150000"/>
              </a:lnSpc>
            </a:pPr>
            <a:r>
              <a:rPr lang="en-US" altLang="en-US" sz="1400" b="1" dirty="0">
                <a:solidFill>
                  <a:srgbClr val="FFC000"/>
                </a:solidFill>
                <a:cs typeface="Arial" pitchFamily="34" charset="0"/>
              </a:rPr>
              <a:t>Not Less Than</a:t>
            </a:r>
          </a:p>
          <a:p>
            <a:r>
              <a:rPr lang="en-US" altLang="en-US" sz="1400" b="1" dirty="0">
                <a:solidFill>
                  <a:srgbClr val="FFC000"/>
                </a:solidFill>
                <a:cs typeface="Arial" pitchFamily="34" charset="0"/>
              </a:rPr>
              <a:t> 230 Knots</a:t>
            </a:r>
            <a:endParaRPr lang="en-US" altLang="en-US" sz="1400" b="1" dirty="0">
              <a:solidFill>
                <a:srgbClr val="0000FF"/>
              </a:solidFill>
              <a:cs typeface="Arial" pitchFamily="34" charset="0"/>
            </a:endParaRPr>
          </a:p>
        </p:txBody>
      </p:sp>
      <p:sp>
        <p:nvSpPr>
          <p:cNvPr id="49" name="Rectangle 7">
            <a:extLst>
              <a:ext uri="{FF2B5EF4-FFF2-40B4-BE49-F238E27FC236}">
                <a16:creationId xmlns:a16="http://schemas.microsoft.com/office/drawing/2014/main" id="{EAB8AE17-4596-438D-8CED-F8678AA16B58}"/>
              </a:ext>
            </a:extLst>
          </p:cNvPr>
          <p:cNvSpPr>
            <a:spLocks noChangeArrowheads="1"/>
          </p:cNvSpPr>
          <p:nvPr/>
        </p:nvSpPr>
        <p:spPr bwMode="auto">
          <a:xfrm>
            <a:off x="3830801" y="4877274"/>
            <a:ext cx="1417055" cy="63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nSpc>
                <a:spcPct val="150000"/>
              </a:lnSpc>
            </a:pPr>
            <a:r>
              <a:rPr lang="en-US" altLang="en-US" sz="1400" b="1" dirty="0">
                <a:solidFill>
                  <a:srgbClr val="0000FF"/>
                </a:solidFill>
                <a:cs typeface="Arial" pitchFamily="34" charset="0"/>
              </a:rPr>
              <a:t>Not Less Than</a:t>
            </a:r>
          </a:p>
          <a:p>
            <a:r>
              <a:rPr lang="en-US" altLang="en-US" sz="1400" b="1" dirty="0">
                <a:solidFill>
                  <a:srgbClr val="0000FF"/>
                </a:solidFill>
                <a:cs typeface="Arial" pitchFamily="34" charset="0"/>
              </a:rPr>
              <a:t> 150 Knots</a:t>
            </a:r>
          </a:p>
        </p:txBody>
      </p:sp>
      <p:sp>
        <p:nvSpPr>
          <p:cNvPr id="50" name="Rectangle 7">
            <a:extLst>
              <a:ext uri="{FF2B5EF4-FFF2-40B4-BE49-F238E27FC236}">
                <a16:creationId xmlns:a16="http://schemas.microsoft.com/office/drawing/2014/main" id="{684A4816-6EDA-48CA-97A1-B7B8B53F793B}"/>
              </a:ext>
            </a:extLst>
          </p:cNvPr>
          <p:cNvSpPr>
            <a:spLocks noChangeArrowheads="1"/>
          </p:cNvSpPr>
          <p:nvPr/>
        </p:nvSpPr>
        <p:spPr bwMode="auto">
          <a:xfrm>
            <a:off x="7015779" y="4918434"/>
            <a:ext cx="1417055" cy="63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nSpc>
                <a:spcPct val="150000"/>
              </a:lnSpc>
            </a:pPr>
            <a:r>
              <a:rPr lang="en-US" altLang="en-US" sz="1400" b="1" dirty="0">
                <a:solidFill>
                  <a:srgbClr val="008000"/>
                </a:solidFill>
                <a:cs typeface="Arial" pitchFamily="34" charset="0"/>
              </a:rPr>
              <a:t>Not Less Than</a:t>
            </a:r>
          </a:p>
          <a:p>
            <a:r>
              <a:rPr lang="en-US" altLang="en-US" sz="1400" b="1" dirty="0">
                <a:solidFill>
                  <a:srgbClr val="008000"/>
                </a:solidFill>
                <a:cs typeface="Arial" pitchFamily="34" charset="0"/>
              </a:rPr>
              <a:t> 60 Knots</a:t>
            </a:r>
          </a:p>
        </p:txBody>
      </p:sp>
      <p:sp>
        <p:nvSpPr>
          <p:cNvPr id="15" name="Slide Number Placeholder 2">
            <a:extLst>
              <a:ext uri="{FF2B5EF4-FFF2-40B4-BE49-F238E27FC236}">
                <a16:creationId xmlns:a16="http://schemas.microsoft.com/office/drawing/2014/main" id="{05816BD6-9C8F-4D68-A554-6CA546439EC0}"/>
              </a:ext>
            </a:extLst>
          </p:cNvPr>
          <p:cNvSpPr>
            <a:spLocks noGrp="1"/>
          </p:cNvSpPr>
          <p:nvPr>
            <p:ph type="sldNum" sz="quarter" idx="10"/>
          </p:nvPr>
        </p:nvSpPr>
        <p:spPr bwMode="auto">
          <a:xfrm>
            <a:off x="7945394" y="6336792"/>
            <a:ext cx="569955" cy="2743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marL="0" indent="0">
              <a:buNone/>
            </a:pPr>
            <a:fld id="{A6E02E4B-2B77-44C6-9B43-367D98104DEA}" type="slidenum">
              <a:rPr lang="en-US" altLang="en-US" sz="1200" smtClean="0">
                <a:solidFill>
                  <a:schemeClr val="bg1"/>
                </a:solidFill>
              </a:rPr>
              <a:pPr marL="0" indent="0">
                <a:buNone/>
              </a:pPr>
              <a:t>32</a:t>
            </a:fld>
            <a:endParaRPr lang="en-US" altLang="en-US" sz="1200" dirty="0">
              <a:solidFill>
                <a:schemeClr val="bg1"/>
              </a:solidFill>
            </a:endParaRPr>
          </a:p>
        </p:txBody>
      </p:sp>
    </p:spTree>
    <p:extLst>
      <p:ext uri="{BB962C8B-B14F-4D97-AF65-F5344CB8AC3E}">
        <p14:creationId xmlns:p14="http://schemas.microsoft.com/office/powerpoint/2010/main" val="3426148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18C5AE-9909-40CC-B730-9C5F0D5E55A9}"/>
              </a:ext>
            </a:extLst>
          </p:cNvPr>
          <p:cNvSpPr>
            <a:spLocks noGrp="1"/>
          </p:cNvSpPr>
          <p:nvPr>
            <p:ph type="body" sz="quarter" idx="11"/>
          </p:nvPr>
        </p:nvSpPr>
        <p:spPr>
          <a:xfrm>
            <a:off x="428625" y="1060652"/>
            <a:ext cx="8472488" cy="4766216"/>
          </a:xfrm>
        </p:spPr>
        <p:txBody>
          <a:bodyPr/>
          <a:lstStyle/>
          <a:p>
            <a:pPr marL="45720" indent="0">
              <a:buNone/>
            </a:pPr>
            <a:r>
              <a:rPr lang="en-US" dirty="0"/>
              <a:t>What is the minimum speed, in knots, that may be assigned to a departing turbojet aircraft?</a:t>
            </a:r>
          </a:p>
          <a:p>
            <a:pPr marL="45720" indent="0">
              <a:buNone/>
            </a:pPr>
            <a:endParaRPr lang="en-US" dirty="0"/>
          </a:p>
          <a:p>
            <a:pPr marL="925830" lvl="1" indent="-514350">
              <a:spcAft>
                <a:spcPts val="1200"/>
              </a:spcAft>
              <a:buFont typeface="+mj-lt"/>
              <a:buAutoNum type="alphaUcPeriod"/>
            </a:pPr>
            <a:r>
              <a:rPr lang="en-US" dirty="0"/>
              <a:t>210</a:t>
            </a:r>
          </a:p>
          <a:p>
            <a:pPr marL="925830" lvl="1" indent="-514350">
              <a:spcAft>
                <a:spcPts val="1200"/>
              </a:spcAft>
              <a:buFont typeface="+mj-lt"/>
              <a:buAutoNum type="alphaUcPeriod"/>
            </a:pPr>
            <a:r>
              <a:rPr lang="en-US" dirty="0"/>
              <a:t>230</a:t>
            </a:r>
          </a:p>
          <a:p>
            <a:pPr marL="925830" lvl="1" indent="-514350">
              <a:spcAft>
                <a:spcPts val="1200"/>
              </a:spcAft>
              <a:buFont typeface="+mj-lt"/>
              <a:buAutoNum type="alphaUcPeriod"/>
            </a:pPr>
            <a:r>
              <a:rPr lang="en-US" dirty="0"/>
              <a:t>250</a:t>
            </a:r>
          </a:p>
        </p:txBody>
      </p:sp>
      <p:sp>
        <p:nvSpPr>
          <p:cNvPr id="3" name="Title 2">
            <a:extLst>
              <a:ext uri="{FF2B5EF4-FFF2-40B4-BE49-F238E27FC236}">
                <a16:creationId xmlns:a16="http://schemas.microsoft.com/office/drawing/2014/main" id="{AFDFCC51-B31E-4972-8975-6B71EB422253}"/>
              </a:ext>
            </a:extLst>
          </p:cNvPr>
          <p:cNvSpPr>
            <a:spLocks noGrp="1"/>
          </p:cNvSpPr>
          <p:nvPr>
            <p:ph type="title"/>
          </p:nvPr>
        </p:nvSpPr>
        <p:spPr/>
        <p:txBody>
          <a:bodyPr/>
          <a:lstStyle/>
          <a:p>
            <a:r>
              <a:rPr lang="en-US" dirty="0"/>
              <a:t>Knowledge Check</a:t>
            </a:r>
          </a:p>
        </p:txBody>
      </p:sp>
      <p:sp>
        <p:nvSpPr>
          <p:cNvPr id="4" name="Slide Number Placeholder 3">
            <a:extLst>
              <a:ext uri="{FF2B5EF4-FFF2-40B4-BE49-F238E27FC236}">
                <a16:creationId xmlns:a16="http://schemas.microsoft.com/office/drawing/2014/main" id="{55B50724-EF4C-48A3-8745-2E78476C2CCE}"/>
              </a:ext>
            </a:extLst>
          </p:cNvPr>
          <p:cNvSpPr>
            <a:spLocks noGrp="1"/>
          </p:cNvSpPr>
          <p:nvPr>
            <p:ph type="sldNum" sz="quarter" idx="10"/>
          </p:nvPr>
        </p:nvSpPr>
        <p:spPr/>
        <p:txBody>
          <a:bodyPr/>
          <a:lstStyle/>
          <a:p>
            <a:pPr marL="0" indent="0">
              <a:buFont typeface="+mj-lt"/>
              <a:buNone/>
            </a:pPr>
            <a:fld id="{F2BD9D44-EC01-4E71-8CAE-9F9624182C03}" type="slidenum">
              <a:rPr lang="en-US" altLang="en-US" smtClean="0">
                <a:solidFill>
                  <a:srgbClr val="FFFFFF"/>
                </a:solidFill>
              </a:rPr>
              <a:pPr marL="0" indent="0">
                <a:buFont typeface="+mj-lt"/>
                <a:buNone/>
              </a:pPr>
              <a:t>33</a:t>
            </a:fld>
            <a:endParaRPr lang="en-US" dirty="0"/>
          </a:p>
        </p:txBody>
      </p:sp>
      <p:pic>
        <p:nvPicPr>
          <p:cNvPr id="5" name="Picture 4">
            <a:extLst>
              <a:ext uri="{FF2B5EF4-FFF2-40B4-BE49-F238E27FC236}">
                <a16:creationId xmlns:a16="http://schemas.microsoft.com/office/drawing/2014/main" id="{4E415F63-1547-429D-83BA-2EFB06D951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9663" y="6261870"/>
            <a:ext cx="394232" cy="365760"/>
          </a:xfrm>
          <a:prstGeom prst="rect">
            <a:avLst/>
          </a:prstGeom>
        </p:spPr>
      </p:pic>
    </p:spTree>
    <p:extLst>
      <p:ext uri="{BB962C8B-B14F-4D97-AF65-F5344CB8AC3E}">
        <p14:creationId xmlns:p14="http://schemas.microsoft.com/office/powerpoint/2010/main" val="133084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2">
                                            <p:txEl>
                                              <p:pRg st="2" end="2"/>
                                            </p:txEl>
                                          </p:spTgt>
                                        </p:tgtEl>
                                        <p:attrNameLst>
                                          <p:attrName>style.opacity</p:attrName>
                                        </p:attrNameLst>
                                      </p:cBhvr>
                                      <p:to>
                                        <p:strVal val="0.25"/>
                                      </p:to>
                                    </p:set>
                                    <p:animEffect filter="image" prLst="opacity: 0.25">
                                      <p:cBhvr rctx="IE">
                                        <p:cTn id="7" dur="indefinite"/>
                                        <p:tgtEl>
                                          <p:spTgt spid="2">
                                            <p:txEl>
                                              <p:pRg st="2" end="2"/>
                                            </p:txEl>
                                          </p:spTgt>
                                        </p:tgtEl>
                                      </p:cBhvr>
                                    </p:animEffect>
                                  </p:childTnLst>
                                </p:cTn>
                              </p:par>
                              <p:par>
                                <p:cTn id="8" presetID="9" presetClass="emph" presetSubtype="0" nodeType="withEffect">
                                  <p:stCondLst>
                                    <p:cond delay="0"/>
                                  </p:stCondLst>
                                  <p:childTnLst>
                                    <p:set>
                                      <p:cBhvr>
                                        <p:cTn id="9" dur="indefinite"/>
                                        <p:tgtEl>
                                          <p:spTgt spid="2">
                                            <p:txEl>
                                              <p:pRg st="4" end="4"/>
                                            </p:txEl>
                                          </p:spTgt>
                                        </p:tgtEl>
                                        <p:attrNameLst>
                                          <p:attrName>style.opacity</p:attrName>
                                        </p:attrNameLst>
                                      </p:cBhvr>
                                      <p:to>
                                        <p:strVal val="0.25"/>
                                      </p:to>
                                    </p:set>
                                    <p:animEffect filter="image" prLst="opacity: 0.25">
                                      <p:cBhvr rctx="IE">
                                        <p:cTn id="10" dur="indefinite"/>
                                        <p:tgtEl>
                                          <p:spTgt spid="2">
                                            <p:txEl>
                                              <p:pRg st="4" end="4"/>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18C5AE-9909-40CC-B730-9C5F0D5E55A9}"/>
              </a:ext>
            </a:extLst>
          </p:cNvPr>
          <p:cNvSpPr>
            <a:spLocks noGrp="1"/>
          </p:cNvSpPr>
          <p:nvPr>
            <p:ph type="body" sz="quarter" idx="11"/>
          </p:nvPr>
        </p:nvSpPr>
        <p:spPr>
          <a:xfrm>
            <a:off x="428625" y="1060652"/>
            <a:ext cx="8472488" cy="4766216"/>
          </a:xfrm>
        </p:spPr>
        <p:txBody>
          <a:bodyPr/>
          <a:lstStyle/>
          <a:p>
            <a:pPr marL="45720" indent="0">
              <a:buNone/>
            </a:pPr>
            <a:r>
              <a:rPr lang="en-US" dirty="0"/>
              <a:t>What is the minimum speed, in knots, that may be assigned to an aircraft between 10,000' and FL280?</a:t>
            </a:r>
          </a:p>
          <a:p>
            <a:pPr marL="45720" indent="0">
              <a:buNone/>
            </a:pPr>
            <a:endParaRPr lang="en-US" dirty="0"/>
          </a:p>
          <a:p>
            <a:pPr marL="925830" lvl="1" indent="-514350">
              <a:spcAft>
                <a:spcPts val="1200"/>
              </a:spcAft>
              <a:buFont typeface="+mj-lt"/>
              <a:buAutoNum type="alphaUcPeriod"/>
            </a:pPr>
            <a:r>
              <a:rPr lang="en-US" dirty="0"/>
              <a:t>200</a:t>
            </a:r>
          </a:p>
          <a:p>
            <a:pPr marL="925830" lvl="1" indent="-514350">
              <a:spcAft>
                <a:spcPts val="1200"/>
              </a:spcAft>
              <a:buFont typeface="+mj-lt"/>
              <a:buAutoNum type="alphaUcPeriod"/>
            </a:pPr>
            <a:r>
              <a:rPr lang="en-US" dirty="0"/>
              <a:t>230</a:t>
            </a:r>
          </a:p>
          <a:p>
            <a:pPr marL="925830" lvl="1" indent="-514350">
              <a:spcAft>
                <a:spcPts val="1200"/>
              </a:spcAft>
              <a:buFont typeface="+mj-lt"/>
              <a:buAutoNum type="alphaUcPeriod"/>
            </a:pPr>
            <a:r>
              <a:rPr lang="en-US" dirty="0"/>
              <a:t>250</a:t>
            </a:r>
          </a:p>
        </p:txBody>
      </p:sp>
      <p:sp>
        <p:nvSpPr>
          <p:cNvPr id="3" name="Title 2">
            <a:extLst>
              <a:ext uri="{FF2B5EF4-FFF2-40B4-BE49-F238E27FC236}">
                <a16:creationId xmlns:a16="http://schemas.microsoft.com/office/drawing/2014/main" id="{AFDFCC51-B31E-4972-8975-6B71EB422253}"/>
              </a:ext>
            </a:extLst>
          </p:cNvPr>
          <p:cNvSpPr>
            <a:spLocks noGrp="1"/>
          </p:cNvSpPr>
          <p:nvPr>
            <p:ph type="title"/>
          </p:nvPr>
        </p:nvSpPr>
        <p:spPr/>
        <p:txBody>
          <a:bodyPr/>
          <a:lstStyle/>
          <a:p>
            <a:r>
              <a:rPr lang="en-US" dirty="0"/>
              <a:t>Knowledge Check</a:t>
            </a:r>
          </a:p>
        </p:txBody>
      </p:sp>
      <p:sp>
        <p:nvSpPr>
          <p:cNvPr id="4" name="Slide Number Placeholder 3">
            <a:extLst>
              <a:ext uri="{FF2B5EF4-FFF2-40B4-BE49-F238E27FC236}">
                <a16:creationId xmlns:a16="http://schemas.microsoft.com/office/drawing/2014/main" id="{55B50724-EF4C-48A3-8745-2E78476C2CCE}"/>
              </a:ext>
            </a:extLst>
          </p:cNvPr>
          <p:cNvSpPr>
            <a:spLocks noGrp="1"/>
          </p:cNvSpPr>
          <p:nvPr>
            <p:ph type="sldNum" sz="quarter" idx="10"/>
          </p:nvPr>
        </p:nvSpPr>
        <p:spPr/>
        <p:txBody>
          <a:bodyPr/>
          <a:lstStyle/>
          <a:p>
            <a:pPr marL="0" indent="0">
              <a:buFont typeface="+mj-lt"/>
              <a:buNone/>
            </a:pPr>
            <a:fld id="{F2BD9D44-EC01-4E71-8CAE-9F9624182C03}" type="slidenum">
              <a:rPr lang="en-US" altLang="en-US" smtClean="0">
                <a:solidFill>
                  <a:srgbClr val="FFFFFF"/>
                </a:solidFill>
              </a:rPr>
              <a:pPr marL="0" indent="0">
                <a:buFont typeface="+mj-lt"/>
                <a:buNone/>
              </a:pPr>
              <a:t>34</a:t>
            </a:fld>
            <a:endParaRPr lang="en-US" dirty="0"/>
          </a:p>
        </p:txBody>
      </p:sp>
      <p:pic>
        <p:nvPicPr>
          <p:cNvPr id="5" name="Picture 4">
            <a:extLst>
              <a:ext uri="{FF2B5EF4-FFF2-40B4-BE49-F238E27FC236}">
                <a16:creationId xmlns:a16="http://schemas.microsoft.com/office/drawing/2014/main" id="{4E415F63-1547-429D-83BA-2EFB06D951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9663" y="6261870"/>
            <a:ext cx="394232" cy="365760"/>
          </a:xfrm>
          <a:prstGeom prst="rect">
            <a:avLst/>
          </a:prstGeom>
        </p:spPr>
      </p:pic>
    </p:spTree>
    <p:extLst>
      <p:ext uri="{BB962C8B-B14F-4D97-AF65-F5344CB8AC3E}">
        <p14:creationId xmlns:p14="http://schemas.microsoft.com/office/powerpoint/2010/main" val="170713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2">
                                            <p:txEl>
                                              <p:pRg st="2" end="2"/>
                                            </p:txEl>
                                          </p:spTgt>
                                        </p:tgtEl>
                                        <p:attrNameLst>
                                          <p:attrName>style.opacity</p:attrName>
                                        </p:attrNameLst>
                                      </p:cBhvr>
                                      <p:to>
                                        <p:strVal val="0.25"/>
                                      </p:to>
                                    </p:set>
                                    <p:animEffect filter="image" prLst="opacity: 0.25">
                                      <p:cBhvr rctx="IE">
                                        <p:cTn id="7" dur="indefinite"/>
                                        <p:tgtEl>
                                          <p:spTgt spid="2">
                                            <p:txEl>
                                              <p:pRg st="2" end="2"/>
                                            </p:txEl>
                                          </p:spTgt>
                                        </p:tgtEl>
                                      </p:cBhvr>
                                    </p:animEffect>
                                  </p:childTnLst>
                                </p:cTn>
                              </p:par>
                              <p:par>
                                <p:cTn id="8" presetID="9" presetClass="emph" presetSubtype="0" nodeType="withEffect">
                                  <p:stCondLst>
                                    <p:cond delay="0"/>
                                  </p:stCondLst>
                                  <p:childTnLst>
                                    <p:set>
                                      <p:cBhvr>
                                        <p:cTn id="9" dur="indefinite"/>
                                        <p:tgtEl>
                                          <p:spTgt spid="2">
                                            <p:txEl>
                                              <p:pRg st="3" end="3"/>
                                            </p:txEl>
                                          </p:spTgt>
                                        </p:tgtEl>
                                        <p:attrNameLst>
                                          <p:attrName>style.opacity</p:attrName>
                                        </p:attrNameLst>
                                      </p:cBhvr>
                                      <p:to>
                                        <p:strVal val="0.25"/>
                                      </p:to>
                                    </p:set>
                                    <p:animEffect filter="image" prLst="opacity: 0.25">
                                      <p:cBhvr rctx="IE">
                                        <p:cTn id="10" dur="indefinite"/>
                                        <p:tgtEl>
                                          <p:spTgt spid="2">
                                            <p:txEl>
                                              <p:pRg st="3" end="3"/>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18C5AE-9909-40CC-B730-9C5F0D5E55A9}"/>
              </a:ext>
            </a:extLst>
          </p:cNvPr>
          <p:cNvSpPr>
            <a:spLocks noGrp="1"/>
          </p:cNvSpPr>
          <p:nvPr>
            <p:ph type="body" sz="quarter" idx="11"/>
          </p:nvPr>
        </p:nvSpPr>
        <p:spPr>
          <a:xfrm>
            <a:off x="428625" y="1060652"/>
            <a:ext cx="8472488" cy="4766216"/>
          </a:xfrm>
        </p:spPr>
        <p:txBody>
          <a:bodyPr/>
          <a:lstStyle/>
          <a:p>
            <a:pPr marL="45720" indent="0">
              <a:buNone/>
            </a:pPr>
            <a:r>
              <a:rPr lang="en-US" dirty="0"/>
              <a:t>Can you assign an aircraft 270 knots below 10,000’?</a:t>
            </a:r>
          </a:p>
          <a:p>
            <a:pPr marL="45720" indent="0">
              <a:buNone/>
            </a:pPr>
            <a:endParaRPr lang="en-US" dirty="0"/>
          </a:p>
          <a:p>
            <a:pPr marL="925830" lvl="1" indent="-514350">
              <a:spcAft>
                <a:spcPts val="1200"/>
              </a:spcAft>
              <a:buFont typeface="+mj-lt"/>
              <a:buAutoNum type="alphaUcPeriod"/>
            </a:pPr>
            <a:r>
              <a:rPr lang="en-US" dirty="0"/>
              <a:t>Yes</a:t>
            </a:r>
          </a:p>
          <a:p>
            <a:pPr marL="925830" lvl="1" indent="-514350">
              <a:spcAft>
                <a:spcPts val="1200"/>
              </a:spcAft>
              <a:buFont typeface="+mj-lt"/>
              <a:buAutoNum type="alphaUcPeriod"/>
            </a:pPr>
            <a:r>
              <a:rPr lang="en-US" dirty="0"/>
              <a:t>No</a:t>
            </a:r>
          </a:p>
        </p:txBody>
      </p:sp>
      <p:sp>
        <p:nvSpPr>
          <p:cNvPr id="3" name="Title 2">
            <a:extLst>
              <a:ext uri="{FF2B5EF4-FFF2-40B4-BE49-F238E27FC236}">
                <a16:creationId xmlns:a16="http://schemas.microsoft.com/office/drawing/2014/main" id="{AFDFCC51-B31E-4972-8975-6B71EB422253}"/>
              </a:ext>
            </a:extLst>
          </p:cNvPr>
          <p:cNvSpPr>
            <a:spLocks noGrp="1"/>
          </p:cNvSpPr>
          <p:nvPr>
            <p:ph type="title"/>
          </p:nvPr>
        </p:nvSpPr>
        <p:spPr/>
        <p:txBody>
          <a:bodyPr/>
          <a:lstStyle/>
          <a:p>
            <a:r>
              <a:rPr lang="en-US" dirty="0"/>
              <a:t>Knowledge Check</a:t>
            </a:r>
          </a:p>
        </p:txBody>
      </p:sp>
      <p:sp>
        <p:nvSpPr>
          <p:cNvPr id="4" name="Slide Number Placeholder 3">
            <a:extLst>
              <a:ext uri="{FF2B5EF4-FFF2-40B4-BE49-F238E27FC236}">
                <a16:creationId xmlns:a16="http://schemas.microsoft.com/office/drawing/2014/main" id="{55B50724-EF4C-48A3-8745-2E78476C2CCE}"/>
              </a:ext>
            </a:extLst>
          </p:cNvPr>
          <p:cNvSpPr>
            <a:spLocks noGrp="1"/>
          </p:cNvSpPr>
          <p:nvPr>
            <p:ph type="sldNum" sz="quarter" idx="10"/>
          </p:nvPr>
        </p:nvSpPr>
        <p:spPr/>
        <p:txBody>
          <a:bodyPr/>
          <a:lstStyle/>
          <a:p>
            <a:pPr marL="0" indent="0">
              <a:buFont typeface="+mj-lt"/>
              <a:buNone/>
            </a:pPr>
            <a:fld id="{F2BD9D44-EC01-4E71-8CAE-9F9624182C03}" type="slidenum">
              <a:rPr lang="en-US" altLang="en-US" smtClean="0">
                <a:solidFill>
                  <a:srgbClr val="FFFFFF"/>
                </a:solidFill>
              </a:rPr>
              <a:pPr marL="0" indent="0">
                <a:buFont typeface="+mj-lt"/>
                <a:buNone/>
              </a:pPr>
              <a:t>35</a:t>
            </a:fld>
            <a:endParaRPr lang="en-US" dirty="0"/>
          </a:p>
        </p:txBody>
      </p:sp>
      <p:pic>
        <p:nvPicPr>
          <p:cNvPr id="5" name="Picture 4">
            <a:extLst>
              <a:ext uri="{FF2B5EF4-FFF2-40B4-BE49-F238E27FC236}">
                <a16:creationId xmlns:a16="http://schemas.microsoft.com/office/drawing/2014/main" id="{4E415F63-1547-429D-83BA-2EFB06D951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9663" y="6261870"/>
            <a:ext cx="394232" cy="365760"/>
          </a:xfrm>
          <a:prstGeom prst="rect">
            <a:avLst/>
          </a:prstGeom>
        </p:spPr>
      </p:pic>
    </p:spTree>
    <p:extLst>
      <p:ext uri="{BB962C8B-B14F-4D97-AF65-F5344CB8AC3E}">
        <p14:creationId xmlns:p14="http://schemas.microsoft.com/office/powerpoint/2010/main" val="428941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2">
                                            <p:txEl>
                                              <p:pRg st="2" end="2"/>
                                            </p:txEl>
                                          </p:spTgt>
                                        </p:tgtEl>
                                        <p:attrNameLst>
                                          <p:attrName>style.opacity</p:attrName>
                                        </p:attrNameLst>
                                      </p:cBhvr>
                                      <p:to>
                                        <p:strVal val="0.25"/>
                                      </p:to>
                                    </p:set>
                                    <p:animEffect filter="image" prLst="opacity: 0.25">
                                      <p:cBhvr rctx="IE">
                                        <p:cTn id="7" dur="indefinite"/>
                                        <p:tgtEl>
                                          <p:spTgt spid="2">
                                            <p:txEl>
                                              <p:pRg st="2" end="2"/>
                                            </p:txEl>
                                          </p:spTgt>
                                        </p:tgtEl>
                                      </p:cBhvr>
                                    </p:animEffect>
                                  </p:childTnLst>
                                </p:cTn>
                              </p:par>
                              <p:par>
                                <p:cTn id="8" presetID="1" presetClass="exit" presetSubtype="0" fill="hold" nodeType="withEffect">
                                  <p:stCondLst>
                                    <p:cond delay="0"/>
                                  </p:stCondLst>
                                  <p:childTnLst>
                                    <p:set>
                                      <p:cBhvr>
                                        <p:cTn id="9"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marL="0" indent="0">
              <a:buNone/>
            </a:pPr>
            <a:fld id="{44D547BD-54B2-49B0-B63A-94F6ABC07FEB}" type="slidenum">
              <a:rPr lang="en-US" altLang="en-US" sz="1200" smtClean="0">
                <a:solidFill>
                  <a:schemeClr val="bg1"/>
                </a:solidFill>
              </a:rPr>
              <a:pPr marL="0" indent="0">
                <a:buNone/>
              </a:pPr>
              <a:t>36</a:t>
            </a:fld>
            <a:endParaRPr lang="en-US" altLang="en-US" sz="1200" dirty="0">
              <a:solidFill>
                <a:schemeClr val="bg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939994337"/>
              </p:ext>
            </p:extLst>
          </p:nvPr>
        </p:nvGraphicFramePr>
        <p:xfrm>
          <a:off x="339725" y="1123950"/>
          <a:ext cx="8462963" cy="4822824"/>
        </p:xfrm>
        <a:graphic>
          <a:graphicData uri="http://schemas.openxmlformats.org/drawingml/2006/table">
            <a:tbl>
              <a:tblPr firstRow="1" bandRow="1">
                <a:tableStyleId>{ED083AE6-46FA-4A59-8FB0-9F97EB10719F}</a:tableStyleId>
              </a:tblPr>
              <a:tblGrid>
                <a:gridCol w="3161931">
                  <a:extLst>
                    <a:ext uri="{9D8B030D-6E8A-4147-A177-3AD203B41FA5}">
                      <a16:colId xmlns:a16="http://schemas.microsoft.com/office/drawing/2014/main" val="20000"/>
                    </a:ext>
                  </a:extLst>
                </a:gridCol>
                <a:gridCol w="5301032">
                  <a:extLst>
                    <a:ext uri="{9D8B030D-6E8A-4147-A177-3AD203B41FA5}">
                      <a16:colId xmlns:a16="http://schemas.microsoft.com/office/drawing/2014/main" val="20001"/>
                    </a:ext>
                  </a:extLst>
                </a:gridCol>
              </a:tblGrid>
              <a:tr h="602853">
                <a:tc>
                  <a:txBody>
                    <a:bodyPr/>
                    <a:lstStyle/>
                    <a:p>
                      <a:r>
                        <a:rPr lang="en-US" sz="2400" dirty="0">
                          <a:solidFill>
                            <a:schemeClr val="bg1"/>
                          </a:solidFill>
                          <a:latin typeface="Arial" panose="020B0604020202020204" pitchFamily="34" charset="0"/>
                          <a:cs typeface="Arial" panose="020B0604020202020204" pitchFamily="34" charset="0"/>
                        </a:rPr>
                        <a:t>Speed</a:t>
                      </a:r>
                    </a:p>
                  </a:txBody>
                  <a:tcPr marL="274320" anchor="ctr">
                    <a:solidFill>
                      <a:srgbClr val="122039"/>
                    </a:solidFill>
                  </a:tcPr>
                </a:tc>
                <a:tc>
                  <a:txBody>
                    <a:bodyPr/>
                    <a:lstStyle/>
                    <a:p>
                      <a:r>
                        <a:rPr lang="en-US" sz="2400" dirty="0">
                          <a:solidFill>
                            <a:schemeClr val="bg1"/>
                          </a:solidFill>
                          <a:latin typeface="Arial" panose="020B0604020202020204" pitchFamily="34" charset="0"/>
                          <a:cs typeface="Arial" panose="020B0604020202020204" pitchFamily="34" charset="0"/>
                        </a:rPr>
                        <a:t>Phraseology Example</a:t>
                      </a:r>
                    </a:p>
                  </a:txBody>
                  <a:tcPr marL="274320" anchor="ctr">
                    <a:solidFill>
                      <a:srgbClr val="122039"/>
                    </a:solidFill>
                  </a:tcPr>
                </a:tc>
                <a:extLst>
                  <a:ext uri="{0D108BD9-81ED-4DB2-BD59-A6C34878D82A}">
                    <a16:rowId xmlns:a16="http://schemas.microsoft.com/office/drawing/2014/main" val="10000"/>
                  </a:ext>
                </a:extLst>
              </a:tr>
              <a:tr h="602853">
                <a:tc>
                  <a:txBody>
                    <a:bodyPr/>
                    <a:lstStyle/>
                    <a:p>
                      <a:r>
                        <a:rPr lang="en-US" sz="2000" dirty="0">
                          <a:solidFill>
                            <a:srgbClr val="122039"/>
                          </a:solidFill>
                          <a:latin typeface="Arial" panose="020B0604020202020204" pitchFamily="34" charset="0"/>
                          <a:cs typeface="Arial" panose="020B0604020202020204" pitchFamily="34" charset="0"/>
                        </a:rPr>
                        <a:t>250 Knots</a:t>
                      </a:r>
                    </a:p>
                  </a:txBody>
                  <a:tcPr marL="274320" anchor="ctr"/>
                </a:tc>
                <a:tc>
                  <a:txBody>
                    <a:bodyPr/>
                    <a:lstStyle/>
                    <a:p>
                      <a:r>
                        <a:rPr lang="en-US" sz="2000" dirty="0">
                          <a:solidFill>
                            <a:srgbClr val="122039"/>
                          </a:solidFill>
                          <a:latin typeface="Arial" panose="020B0604020202020204" pitchFamily="34" charset="0"/>
                          <a:cs typeface="Arial" panose="020B0604020202020204" pitchFamily="34" charset="0"/>
                        </a:rPr>
                        <a:t>“TWO FIVE ZERO</a:t>
                      </a:r>
                      <a:r>
                        <a:rPr lang="en-US" sz="2000" baseline="0" dirty="0">
                          <a:solidFill>
                            <a:srgbClr val="122039"/>
                          </a:solidFill>
                          <a:latin typeface="Arial" panose="020B0604020202020204" pitchFamily="34" charset="0"/>
                          <a:cs typeface="Arial" panose="020B0604020202020204" pitchFamily="34" charset="0"/>
                        </a:rPr>
                        <a:t> KNOTS”</a:t>
                      </a:r>
                      <a:endParaRPr lang="en-US" sz="2000" dirty="0">
                        <a:solidFill>
                          <a:srgbClr val="122039"/>
                        </a:solidFill>
                        <a:latin typeface="Arial" panose="020B0604020202020204" pitchFamily="34" charset="0"/>
                        <a:cs typeface="Arial" panose="020B0604020202020204" pitchFamily="34" charset="0"/>
                      </a:endParaRPr>
                    </a:p>
                  </a:txBody>
                  <a:tcPr marL="274320" anchor="ctr"/>
                </a:tc>
                <a:extLst>
                  <a:ext uri="{0D108BD9-81ED-4DB2-BD59-A6C34878D82A}">
                    <a16:rowId xmlns:a16="http://schemas.microsoft.com/office/drawing/2014/main" val="10001"/>
                  </a:ext>
                </a:extLst>
              </a:tr>
              <a:tr h="602853">
                <a:tc>
                  <a:txBody>
                    <a:bodyPr/>
                    <a:lstStyle/>
                    <a:p>
                      <a:r>
                        <a:rPr lang="en-US" sz="2000" dirty="0">
                          <a:solidFill>
                            <a:srgbClr val="122039"/>
                          </a:solidFill>
                          <a:latin typeface="Arial" panose="020B0604020202020204" pitchFamily="34" charset="0"/>
                          <a:cs typeface="Arial" panose="020B0604020202020204" pitchFamily="34" charset="0"/>
                        </a:rPr>
                        <a:t>180 Knots</a:t>
                      </a:r>
                    </a:p>
                  </a:txBody>
                  <a:tcPr marL="274320" anchor="ctr"/>
                </a:tc>
                <a:tc>
                  <a:txBody>
                    <a:bodyPr/>
                    <a:lstStyle/>
                    <a:p>
                      <a:r>
                        <a:rPr lang="en-US" sz="2000" dirty="0">
                          <a:solidFill>
                            <a:srgbClr val="122039"/>
                          </a:solidFill>
                          <a:latin typeface="Arial" panose="020B0604020202020204" pitchFamily="34" charset="0"/>
                          <a:cs typeface="Arial" panose="020B0604020202020204" pitchFamily="34" charset="0"/>
                        </a:rPr>
                        <a:t>“ONE</a:t>
                      </a:r>
                      <a:r>
                        <a:rPr lang="en-US" sz="2000" baseline="0" dirty="0">
                          <a:solidFill>
                            <a:srgbClr val="122039"/>
                          </a:solidFill>
                          <a:latin typeface="Arial" panose="020B0604020202020204" pitchFamily="34" charset="0"/>
                          <a:cs typeface="Arial" panose="020B0604020202020204" pitchFamily="34" charset="0"/>
                        </a:rPr>
                        <a:t> EIGHT ZERO KNOTS”</a:t>
                      </a:r>
                      <a:endParaRPr lang="en-US" sz="2000" dirty="0">
                        <a:solidFill>
                          <a:srgbClr val="122039"/>
                        </a:solidFill>
                        <a:latin typeface="Arial" panose="020B0604020202020204" pitchFamily="34" charset="0"/>
                        <a:cs typeface="Arial" panose="020B0604020202020204" pitchFamily="34" charset="0"/>
                      </a:endParaRPr>
                    </a:p>
                  </a:txBody>
                  <a:tcPr marL="274320" anchor="ctr"/>
                </a:tc>
                <a:extLst>
                  <a:ext uri="{0D108BD9-81ED-4DB2-BD59-A6C34878D82A}">
                    <a16:rowId xmlns:a16="http://schemas.microsoft.com/office/drawing/2014/main" val="10002"/>
                  </a:ext>
                </a:extLst>
              </a:tr>
              <a:tr h="602853">
                <a:tc>
                  <a:txBody>
                    <a:bodyPr/>
                    <a:lstStyle/>
                    <a:p>
                      <a:r>
                        <a:rPr lang="en-US" sz="2000" dirty="0">
                          <a:solidFill>
                            <a:srgbClr val="122039"/>
                          </a:solidFill>
                          <a:latin typeface="Arial" panose="020B0604020202020204" pitchFamily="34" charset="0"/>
                          <a:cs typeface="Arial" panose="020B0604020202020204" pitchFamily="34" charset="0"/>
                        </a:rPr>
                        <a:t>150 Knots</a:t>
                      </a:r>
                    </a:p>
                  </a:txBody>
                  <a:tcPr marL="274320" anchor="ctr"/>
                </a:tc>
                <a:tc>
                  <a:txBody>
                    <a:bodyPr/>
                    <a:lstStyle/>
                    <a:p>
                      <a:r>
                        <a:rPr lang="en-US" sz="2000" dirty="0">
                          <a:solidFill>
                            <a:srgbClr val="122039"/>
                          </a:solidFill>
                          <a:latin typeface="Arial" panose="020B0604020202020204" pitchFamily="34" charset="0"/>
                          <a:cs typeface="Arial" panose="020B0604020202020204" pitchFamily="34" charset="0"/>
                        </a:rPr>
                        <a:t>“ONE FIVE ZERO KNOTS”</a:t>
                      </a:r>
                    </a:p>
                  </a:txBody>
                  <a:tcPr marL="274320" anchor="ctr"/>
                </a:tc>
                <a:extLst>
                  <a:ext uri="{0D108BD9-81ED-4DB2-BD59-A6C34878D82A}">
                    <a16:rowId xmlns:a16="http://schemas.microsoft.com/office/drawing/2014/main" val="10003"/>
                  </a:ext>
                </a:extLst>
              </a:tr>
              <a:tr h="602853">
                <a:tc>
                  <a:txBody>
                    <a:bodyPr/>
                    <a:lstStyle/>
                    <a:p>
                      <a:r>
                        <a:rPr lang="en-US" sz="2400" b="1" dirty="0">
                          <a:solidFill>
                            <a:schemeClr val="bg1"/>
                          </a:solidFill>
                          <a:latin typeface="Arial" panose="020B0604020202020204" pitchFamily="34" charset="0"/>
                          <a:cs typeface="Arial" panose="020B0604020202020204" pitchFamily="34" charset="0"/>
                        </a:rPr>
                        <a:t>Mach</a:t>
                      </a:r>
                    </a:p>
                  </a:txBody>
                  <a:tcPr marL="274320" anchor="ctr">
                    <a:solidFill>
                      <a:srgbClr val="122039"/>
                    </a:solidFill>
                  </a:tcPr>
                </a:tc>
                <a:tc>
                  <a:txBody>
                    <a:bodyPr/>
                    <a:lstStyle/>
                    <a:p>
                      <a:r>
                        <a:rPr lang="en-US" sz="2400" b="1" dirty="0">
                          <a:solidFill>
                            <a:schemeClr val="bg1"/>
                          </a:solidFill>
                          <a:latin typeface="Arial" panose="020B0604020202020204" pitchFamily="34" charset="0"/>
                          <a:cs typeface="Arial" panose="020B0604020202020204" pitchFamily="34" charset="0"/>
                        </a:rPr>
                        <a:t>Phraseology Example</a:t>
                      </a:r>
                    </a:p>
                  </a:txBody>
                  <a:tcPr marL="274320" anchor="ctr">
                    <a:solidFill>
                      <a:srgbClr val="122039"/>
                    </a:solidFill>
                  </a:tcPr>
                </a:tc>
                <a:extLst>
                  <a:ext uri="{0D108BD9-81ED-4DB2-BD59-A6C34878D82A}">
                    <a16:rowId xmlns:a16="http://schemas.microsoft.com/office/drawing/2014/main" val="10004"/>
                  </a:ext>
                </a:extLst>
              </a:tr>
              <a:tr h="602853">
                <a:tc>
                  <a:txBody>
                    <a:bodyPr/>
                    <a:lstStyle/>
                    <a:p>
                      <a:r>
                        <a:rPr lang="en-US" sz="2000" dirty="0">
                          <a:solidFill>
                            <a:srgbClr val="122039"/>
                          </a:solidFill>
                          <a:latin typeface="Arial" panose="020B0604020202020204" pitchFamily="34" charset="0"/>
                          <a:cs typeface="Arial" panose="020B0604020202020204" pitchFamily="34" charset="0"/>
                        </a:rPr>
                        <a:t>1.5</a:t>
                      </a:r>
                    </a:p>
                  </a:txBody>
                  <a:tcPr marL="274320" anchor="ctr"/>
                </a:tc>
                <a:tc>
                  <a:txBody>
                    <a:bodyPr/>
                    <a:lstStyle/>
                    <a:p>
                      <a:r>
                        <a:rPr lang="en-US" sz="2000" dirty="0">
                          <a:solidFill>
                            <a:srgbClr val="122039"/>
                          </a:solidFill>
                          <a:latin typeface="Arial" panose="020B0604020202020204" pitchFamily="34" charset="0"/>
                          <a:cs typeface="Arial" panose="020B0604020202020204" pitchFamily="34" charset="0"/>
                        </a:rPr>
                        <a:t>“MACH ONE POINT FIVE”</a:t>
                      </a:r>
                    </a:p>
                  </a:txBody>
                  <a:tcPr marL="274320" anchor="ctr"/>
                </a:tc>
                <a:extLst>
                  <a:ext uri="{0D108BD9-81ED-4DB2-BD59-A6C34878D82A}">
                    <a16:rowId xmlns:a16="http://schemas.microsoft.com/office/drawing/2014/main" val="10005"/>
                  </a:ext>
                </a:extLst>
              </a:tr>
              <a:tr h="602853">
                <a:tc>
                  <a:txBody>
                    <a:bodyPr/>
                    <a:lstStyle/>
                    <a:p>
                      <a:r>
                        <a:rPr lang="en-US" sz="2000" dirty="0">
                          <a:solidFill>
                            <a:srgbClr val="122039"/>
                          </a:solidFill>
                          <a:latin typeface="Arial" panose="020B0604020202020204" pitchFamily="34" charset="0"/>
                          <a:cs typeface="Arial" panose="020B0604020202020204" pitchFamily="34" charset="0"/>
                        </a:rPr>
                        <a:t>0.64</a:t>
                      </a:r>
                    </a:p>
                  </a:txBody>
                  <a:tcPr marL="274320" anchor="ctr"/>
                </a:tc>
                <a:tc>
                  <a:txBody>
                    <a:bodyPr/>
                    <a:lstStyle/>
                    <a:p>
                      <a:r>
                        <a:rPr lang="en-US" sz="2000" dirty="0">
                          <a:solidFill>
                            <a:srgbClr val="122039"/>
                          </a:solidFill>
                          <a:latin typeface="Arial" panose="020B0604020202020204" pitchFamily="34" charset="0"/>
                          <a:cs typeface="Arial" panose="020B0604020202020204" pitchFamily="34" charset="0"/>
                        </a:rPr>
                        <a:t>“MACH POINT SIX FOUR”</a:t>
                      </a:r>
                    </a:p>
                  </a:txBody>
                  <a:tcPr marL="274320" anchor="ctr"/>
                </a:tc>
                <a:extLst>
                  <a:ext uri="{0D108BD9-81ED-4DB2-BD59-A6C34878D82A}">
                    <a16:rowId xmlns:a16="http://schemas.microsoft.com/office/drawing/2014/main" val="10006"/>
                  </a:ext>
                </a:extLst>
              </a:tr>
              <a:tr h="602853">
                <a:tc>
                  <a:txBody>
                    <a:bodyPr/>
                    <a:lstStyle/>
                    <a:p>
                      <a:r>
                        <a:rPr lang="en-US" sz="2000" dirty="0">
                          <a:solidFill>
                            <a:srgbClr val="122039"/>
                          </a:solidFill>
                          <a:latin typeface="Arial" panose="020B0604020202020204" pitchFamily="34" charset="0"/>
                          <a:cs typeface="Arial" panose="020B0604020202020204" pitchFamily="34" charset="0"/>
                        </a:rPr>
                        <a:t>0.82</a:t>
                      </a:r>
                    </a:p>
                  </a:txBody>
                  <a:tcPr marL="274320" anchor="ctr"/>
                </a:tc>
                <a:tc>
                  <a:txBody>
                    <a:bodyPr/>
                    <a:lstStyle/>
                    <a:p>
                      <a:r>
                        <a:rPr lang="en-US" sz="2000" dirty="0">
                          <a:solidFill>
                            <a:srgbClr val="122039"/>
                          </a:solidFill>
                          <a:latin typeface="Arial" panose="020B0604020202020204" pitchFamily="34" charset="0"/>
                          <a:cs typeface="Arial" panose="020B0604020202020204" pitchFamily="34" charset="0"/>
                        </a:rPr>
                        <a:t>“MACH POINT EIGHT TWO”</a:t>
                      </a:r>
                    </a:p>
                  </a:txBody>
                  <a:tcPr marL="274320" anchor="ctr"/>
                </a:tc>
                <a:extLst>
                  <a:ext uri="{0D108BD9-81ED-4DB2-BD59-A6C34878D82A}">
                    <a16:rowId xmlns:a16="http://schemas.microsoft.com/office/drawing/2014/main" val="10007"/>
                  </a:ext>
                </a:extLst>
              </a:tr>
            </a:tbl>
          </a:graphicData>
        </a:graphic>
      </p:graphicFrame>
      <p:sp>
        <p:nvSpPr>
          <p:cNvPr id="3" name="Title 2">
            <a:extLst>
              <a:ext uri="{FF2B5EF4-FFF2-40B4-BE49-F238E27FC236}">
                <a16:creationId xmlns:a16="http://schemas.microsoft.com/office/drawing/2014/main" id="{A31ABAA6-F962-41CC-89E1-722D1E667985}"/>
              </a:ext>
            </a:extLst>
          </p:cNvPr>
          <p:cNvSpPr>
            <a:spLocks noGrp="1"/>
          </p:cNvSpPr>
          <p:nvPr>
            <p:ph type="title"/>
          </p:nvPr>
        </p:nvSpPr>
        <p:spPr/>
        <p:txBody>
          <a:bodyPr/>
          <a:lstStyle/>
          <a:p>
            <a:r>
              <a:rPr lang="en-US" altLang="en-US" dirty="0"/>
              <a:t>Speed Phraseology</a:t>
            </a:r>
            <a:endParaRPr lang="en-US" dirty="0"/>
          </a:p>
        </p:txBody>
      </p:sp>
    </p:spTree>
    <p:extLst>
      <p:ext uri="{BB962C8B-B14F-4D97-AF65-F5344CB8AC3E}">
        <p14:creationId xmlns:p14="http://schemas.microsoft.com/office/powerpoint/2010/main" val="22911874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ector TRACON">
            <a:extLst>
              <a:ext uri="{FF2B5EF4-FFF2-40B4-BE49-F238E27FC236}">
                <a16:creationId xmlns:a16="http://schemas.microsoft.com/office/drawing/2014/main" id="{0A988AB8-20BC-4E1C-9EBE-85D8B6412F7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4000"/>
                    </a14:imgEffect>
                  </a14:imgLayer>
                </a14:imgProps>
              </a:ext>
              <a:ext uri="{28A0092B-C50C-407E-A947-70E740481C1C}">
                <a14:useLocalDpi xmlns:a14="http://schemas.microsoft.com/office/drawing/2010/main" val="0"/>
              </a:ext>
            </a:extLst>
          </a:blip>
          <a:srcRect l="14819" t="4443" r="44671" b="27576"/>
          <a:stretch/>
        </p:blipFill>
        <p:spPr>
          <a:xfrm>
            <a:off x="3616655" y="990445"/>
            <a:ext cx="5387235" cy="5023572"/>
          </a:xfrm>
          <a:prstGeom prst="rect">
            <a:avLst/>
          </a:prstGeom>
        </p:spPr>
      </p:pic>
      <p:grpSp>
        <p:nvGrpSpPr>
          <p:cNvPr id="14" name="UAL45">
            <a:extLst>
              <a:ext uri="{FF2B5EF4-FFF2-40B4-BE49-F238E27FC236}">
                <a16:creationId xmlns:a16="http://schemas.microsoft.com/office/drawing/2014/main" id="{73028375-56E4-4527-B48E-46CACC615676}"/>
              </a:ext>
            </a:extLst>
          </p:cNvPr>
          <p:cNvGrpSpPr/>
          <p:nvPr/>
        </p:nvGrpSpPr>
        <p:grpSpPr>
          <a:xfrm>
            <a:off x="6197374" y="2514492"/>
            <a:ext cx="1797388" cy="879080"/>
            <a:chOff x="5691975" y="2505860"/>
            <a:chExt cx="1797388" cy="879080"/>
          </a:xfrm>
        </p:grpSpPr>
        <p:pic>
          <p:nvPicPr>
            <p:cNvPr id="15" name="Paired history">
              <a:extLst>
                <a:ext uri="{FF2B5EF4-FFF2-40B4-BE49-F238E27FC236}">
                  <a16:creationId xmlns:a16="http://schemas.microsoft.com/office/drawing/2014/main" id="{94E8D8BA-1F0C-4016-BE8A-7C9D3D84D8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1975" y="3216273"/>
              <a:ext cx="94770" cy="134673"/>
            </a:xfrm>
            <a:prstGeom prst="rect">
              <a:avLst/>
            </a:prstGeom>
          </p:spPr>
        </p:pic>
        <p:pic>
          <p:nvPicPr>
            <p:cNvPr id="16" name="Paired history">
              <a:extLst>
                <a:ext uri="{FF2B5EF4-FFF2-40B4-BE49-F238E27FC236}">
                  <a16:creationId xmlns:a16="http://schemas.microsoft.com/office/drawing/2014/main" id="{7013FCDC-22E6-4826-9F7D-2DBAFAFFC3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4790" y="3227519"/>
              <a:ext cx="94770" cy="134673"/>
            </a:xfrm>
            <a:prstGeom prst="rect">
              <a:avLst/>
            </a:prstGeom>
          </p:spPr>
        </p:pic>
        <p:pic>
          <p:nvPicPr>
            <p:cNvPr id="17" name="Paired history">
              <a:extLst>
                <a:ext uri="{FF2B5EF4-FFF2-40B4-BE49-F238E27FC236}">
                  <a16:creationId xmlns:a16="http://schemas.microsoft.com/office/drawing/2014/main" id="{EDABF12E-F827-40CB-927C-C064E265BD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8194" y="3235693"/>
              <a:ext cx="94770" cy="134673"/>
            </a:xfrm>
            <a:prstGeom prst="rect">
              <a:avLst/>
            </a:prstGeom>
          </p:spPr>
        </p:pic>
        <p:cxnSp>
          <p:nvCxnSpPr>
            <p:cNvPr id="18" name="Leader 7-3">
              <a:extLst>
                <a:ext uri="{FF2B5EF4-FFF2-40B4-BE49-F238E27FC236}">
                  <a16:creationId xmlns:a16="http://schemas.microsoft.com/office/drawing/2014/main" id="{9D4B471C-B0AD-41B3-9CCC-FA14A6CF6E4D}"/>
                </a:ext>
              </a:extLst>
            </p:cNvPr>
            <p:cNvCxnSpPr/>
            <p:nvPr/>
          </p:nvCxnSpPr>
          <p:spPr bwMode="auto">
            <a:xfrm flipH="1">
              <a:off x="6158356" y="2986088"/>
              <a:ext cx="261494" cy="268635"/>
            </a:xfrm>
            <a:prstGeom prst="line">
              <a:avLst/>
            </a:prstGeom>
            <a:noFill/>
            <a:ln w="15875" cap="rnd" cmpd="sng" algn="ctr">
              <a:solidFill>
                <a:srgbClr val="EBEB00"/>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9" name="Paired target FLAT">
              <a:extLst>
                <a:ext uri="{FF2B5EF4-FFF2-40B4-BE49-F238E27FC236}">
                  <a16:creationId xmlns:a16="http://schemas.microsoft.com/office/drawing/2014/main" id="{903B2BC2-D836-41B8-A56C-B476B74A10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6565" y="3251514"/>
              <a:ext cx="104745" cy="133426"/>
            </a:xfrm>
            <a:prstGeom prst="rect">
              <a:avLst/>
            </a:prstGeom>
          </p:spPr>
        </p:pic>
        <p:pic>
          <p:nvPicPr>
            <p:cNvPr id="20" name="Fence">
              <a:extLst>
                <a:ext uri="{FF2B5EF4-FFF2-40B4-BE49-F238E27FC236}">
                  <a16:creationId xmlns:a16="http://schemas.microsoft.com/office/drawing/2014/main" id="{F638D161-E6C5-4C7B-A8D2-E7AFFF1455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47856" y="2515851"/>
              <a:ext cx="354139" cy="533703"/>
            </a:xfrm>
            <a:prstGeom prst="rect">
              <a:avLst/>
            </a:prstGeom>
          </p:spPr>
        </p:pic>
        <p:sp>
          <p:nvSpPr>
            <p:cNvPr id="21" name="DB text">
              <a:extLst>
                <a:ext uri="{FF2B5EF4-FFF2-40B4-BE49-F238E27FC236}">
                  <a16:creationId xmlns:a16="http://schemas.microsoft.com/office/drawing/2014/main" id="{C30ABDC9-0BD2-467C-A00E-864AA5E2D046}"/>
                </a:ext>
              </a:extLst>
            </p:cNvPr>
            <p:cNvSpPr txBox="1"/>
            <p:nvPr/>
          </p:nvSpPr>
          <p:spPr>
            <a:xfrm>
              <a:off x="6475405" y="2505860"/>
              <a:ext cx="1013958" cy="770275"/>
            </a:xfrm>
            <a:prstGeom prst="rect">
              <a:avLst/>
            </a:prstGeom>
            <a:noFill/>
          </p:spPr>
          <p:txBody>
            <a:bodyPr wrap="square" rtlCol="0">
              <a:spAutoFit/>
            </a:bodyPr>
            <a:lstStyle/>
            <a:p>
              <a:pPr algn="l">
                <a:lnSpc>
                  <a:spcPts val="1300"/>
                </a:lnSpc>
              </a:pPr>
              <a:r>
                <a:rPr lang="en-US" sz="1600" spc="40" dirty="0">
                  <a:solidFill>
                    <a:srgbClr val="E0E004"/>
                  </a:solidFill>
                  <a:latin typeface="Consolas" panose="020B0609020204030204" pitchFamily="49" charset="0"/>
                </a:rPr>
                <a:t>UAL45</a:t>
              </a:r>
            </a:p>
            <a:p>
              <a:pPr algn="l">
                <a:lnSpc>
                  <a:spcPts val="1300"/>
                </a:lnSpc>
              </a:pPr>
              <a:r>
                <a:rPr lang="en-US" sz="1600" spc="40" dirty="0">
                  <a:solidFill>
                    <a:srgbClr val="E0E004"/>
                  </a:solidFill>
                  <a:latin typeface="Consolas" panose="020B0609020204030204" pitchFamily="49" charset="0"/>
                </a:rPr>
                <a:t>110C</a:t>
              </a:r>
            </a:p>
            <a:p>
              <a:pPr algn="l">
                <a:lnSpc>
                  <a:spcPts val="1300"/>
                </a:lnSpc>
              </a:pPr>
              <a:r>
                <a:rPr lang="en-US" sz="1600" spc="40" dirty="0">
                  <a:solidFill>
                    <a:srgbClr val="E0E004"/>
                  </a:solidFill>
                  <a:latin typeface="Consolas" panose="020B0609020204030204" pitchFamily="49" charset="0"/>
                </a:rPr>
                <a:t>313OTUL</a:t>
              </a:r>
            </a:p>
            <a:p>
              <a:pPr algn="l">
                <a:lnSpc>
                  <a:spcPts val="1300"/>
                </a:lnSpc>
              </a:pPr>
              <a:r>
                <a:rPr lang="en-US" sz="1400" spc="40" dirty="0">
                  <a:solidFill>
                    <a:srgbClr val="E0E004"/>
                  </a:solidFill>
                  <a:latin typeface="Consolas" panose="020B0609020204030204" pitchFamily="49" charset="0"/>
                </a:rPr>
                <a:t>KTUL</a:t>
              </a:r>
            </a:p>
          </p:txBody>
        </p:sp>
        <p:pic>
          <p:nvPicPr>
            <p:cNvPr id="22" name="CDA w/ eligibility">
              <a:extLst>
                <a:ext uri="{FF2B5EF4-FFF2-40B4-BE49-F238E27FC236}">
                  <a16:creationId xmlns:a16="http://schemas.microsoft.com/office/drawing/2014/main" id="{4BDFA1A2-66FA-4404-B9C6-129AE71300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22222" y="2574723"/>
              <a:ext cx="93523" cy="92276"/>
            </a:xfrm>
            <a:prstGeom prst="rect">
              <a:avLst/>
            </a:prstGeom>
          </p:spPr>
        </p:pic>
        <p:cxnSp>
          <p:nvCxnSpPr>
            <p:cNvPr id="23" name="Vector">
              <a:extLst>
                <a:ext uri="{FF2B5EF4-FFF2-40B4-BE49-F238E27FC236}">
                  <a16:creationId xmlns:a16="http://schemas.microsoft.com/office/drawing/2014/main" id="{14069890-7B81-4C60-BAF7-2C36319E2B8D}"/>
                </a:ext>
              </a:extLst>
            </p:cNvPr>
            <p:cNvCxnSpPr/>
            <p:nvPr/>
          </p:nvCxnSpPr>
          <p:spPr bwMode="auto">
            <a:xfrm>
              <a:off x="6179344" y="3321844"/>
              <a:ext cx="539343" cy="48522"/>
            </a:xfrm>
            <a:prstGeom prst="line">
              <a:avLst/>
            </a:prstGeom>
            <a:noFill/>
            <a:ln w="15875" cap="rnd" cmpd="sng" algn="ctr">
              <a:solidFill>
                <a:srgbClr val="E6E604"/>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WIFI manual">
              <a:extLst>
                <a:ext uri="{FF2B5EF4-FFF2-40B4-BE49-F238E27FC236}">
                  <a16:creationId xmlns:a16="http://schemas.microsoft.com/office/drawing/2014/main" id="{2A90A2FD-747B-4753-870C-178FFED1D3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25276" y="2750481"/>
              <a:ext cx="87288" cy="91029"/>
            </a:xfrm>
            <a:prstGeom prst="rect">
              <a:avLst/>
            </a:prstGeom>
          </p:spPr>
        </p:pic>
        <p:sp>
          <p:nvSpPr>
            <p:cNvPr id="25" name="TextBox 24">
              <a:extLst>
                <a:ext uri="{FF2B5EF4-FFF2-40B4-BE49-F238E27FC236}">
                  <a16:creationId xmlns:a16="http://schemas.microsoft.com/office/drawing/2014/main" id="{B5DDBA82-5D08-445B-9FE7-C0A3309903F5}"/>
                </a:ext>
              </a:extLst>
            </p:cNvPr>
            <p:cNvSpPr txBox="1"/>
            <p:nvPr/>
          </p:nvSpPr>
          <p:spPr>
            <a:xfrm>
              <a:off x="6431839" y="2579247"/>
              <a:ext cx="242817" cy="444060"/>
            </a:xfrm>
            <a:prstGeom prst="rect">
              <a:avLst/>
            </a:prstGeom>
            <a:noFill/>
          </p:spPr>
          <p:txBody>
            <a:bodyPr wrap="square" lIns="0" tIns="0" rIns="0" bIns="0" rtlCol="0">
              <a:noAutofit/>
            </a:bodyPr>
            <a:lstStyle/>
            <a:p>
              <a:pPr algn="l">
                <a:lnSpc>
                  <a:spcPts val="4500"/>
                </a:lnSpc>
              </a:pPr>
              <a:r>
                <a:rPr lang="en-US" sz="1600" spc="120" dirty="0">
                  <a:solidFill>
                    <a:srgbClr val="E0E004"/>
                  </a:solidFill>
                  <a:latin typeface="Consolas" panose="020B0609020204030204" pitchFamily="49" charset="0"/>
                </a:rPr>
                <a:t>R</a:t>
              </a:r>
            </a:p>
          </p:txBody>
        </p:sp>
      </p:grpSp>
      <p:grpSp>
        <p:nvGrpSpPr>
          <p:cNvPr id="26" name="AAL326">
            <a:extLst>
              <a:ext uri="{FF2B5EF4-FFF2-40B4-BE49-F238E27FC236}">
                <a16:creationId xmlns:a16="http://schemas.microsoft.com/office/drawing/2014/main" id="{079E29F0-7AEE-4FA9-AF82-D16C67B5F9F2}"/>
              </a:ext>
            </a:extLst>
          </p:cNvPr>
          <p:cNvGrpSpPr/>
          <p:nvPr/>
        </p:nvGrpSpPr>
        <p:grpSpPr>
          <a:xfrm>
            <a:off x="5345296" y="2080580"/>
            <a:ext cx="1385929" cy="1252504"/>
            <a:chOff x="4744566" y="2043711"/>
            <a:chExt cx="1385929" cy="1252504"/>
          </a:xfrm>
        </p:grpSpPr>
        <p:pic>
          <p:nvPicPr>
            <p:cNvPr id="27" name="Paired target FLAT">
              <a:extLst>
                <a:ext uri="{FF2B5EF4-FFF2-40B4-BE49-F238E27FC236}">
                  <a16:creationId xmlns:a16="http://schemas.microsoft.com/office/drawing/2014/main" id="{C20D7B56-562B-49EB-BC18-31961D9AA3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06776" y="3162789"/>
              <a:ext cx="104745" cy="133426"/>
            </a:xfrm>
            <a:prstGeom prst="rect">
              <a:avLst/>
            </a:prstGeom>
          </p:spPr>
        </p:pic>
        <p:pic>
          <p:nvPicPr>
            <p:cNvPr id="28" name="Paired history">
              <a:extLst>
                <a:ext uri="{FF2B5EF4-FFF2-40B4-BE49-F238E27FC236}">
                  <a16:creationId xmlns:a16="http://schemas.microsoft.com/office/drawing/2014/main" id="{98F4DDA8-C410-4DA4-B754-CDED1DA349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4566" y="3127550"/>
              <a:ext cx="94770" cy="134673"/>
            </a:xfrm>
            <a:prstGeom prst="rect">
              <a:avLst/>
            </a:prstGeom>
          </p:spPr>
        </p:pic>
        <p:pic>
          <p:nvPicPr>
            <p:cNvPr id="29" name="Paired history">
              <a:extLst>
                <a:ext uri="{FF2B5EF4-FFF2-40B4-BE49-F238E27FC236}">
                  <a16:creationId xmlns:a16="http://schemas.microsoft.com/office/drawing/2014/main" id="{21840F0D-D03D-43D2-A388-348BD30C3F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7382" y="3141176"/>
              <a:ext cx="94770" cy="134673"/>
            </a:xfrm>
            <a:prstGeom prst="rect">
              <a:avLst/>
            </a:prstGeom>
          </p:spPr>
        </p:pic>
        <p:pic>
          <p:nvPicPr>
            <p:cNvPr id="30" name="Paired history">
              <a:extLst>
                <a:ext uri="{FF2B5EF4-FFF2-40B4-BE49-F238E27FC236}">
                  <a16:creationId xmlns:a16="http://schemas.microsoft.com/office/drawing/2014/main" id="{25798B21-B831-4DD9-9DBC-DF499B4FD2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8404" y="3154111"/>
              <a:ext cx="94770" cy="134673"/>
            </a:xfrm>
            <a:prstGeom prst="rect">
              <a:avLst/>
            </a:prstGeom>
          </p:spPr>
        </p:pic>
        <p:pic>
          <p:nvPicPr>
            <p:cNvPr id="31" name="Fence">
              <a:extLst>
                <a:ext uri="{FF2B5EF4-FFF2-40B4-BE49-F238E27FC236}">
                  <a16:creationId xmlns:a16="http://schemas.microsoft.com/office/drawing/2014/main" id="{41E51DBE-E010-49AC-BD76-164447DA04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8988" y="2053702"/>
              <a:ext cx="354139" cy="533703"/>
            </a:xfrm>
            <a:prstGeom prst="rect">
              <a:avLst/>
            </a:prstGeom>
          </p:spPr>
        </p:pic>
        <p:sp>
          <p:nvSpPr>
            <p:cNvPr id="32" name="DB text">
              <a:extLst>
                <a:ext uri="{FF2B5EF4-FFF2-40B4-BE49-F238E27FC236}">
                  <a16:creationId xmlns:a16="http://schemas.microsoft.com/office/drawing/2014/main" id="{32F00237-4BBD-4241-BD59-47960FFEC855}"/>
                </a:ext>
              </a:extLst>
            </p:cNvPr>
            <p:cNvSpPr txBox="1"/>
            <p:nvPr/>
          </p:nvSpPr>
          <p:spPr>
            <a:xfrm>
              <a:off x="5116537" y="2043711"/>
              <a:ext cx="1013958" cy="770275"/>
            </a:xfrm>
            <a:prstGeom prst="rect">
              <a:avLst/>
            </a:prstGeom>
            <a:noFill/>
          </p:spPr>
          <p:txBody>
            <a:bodyPr wrap="square" rtlCol="0">
              <a:spAutoFit/>
            </a:bodyPr>
            <a:lstStyle/>
            <a:p>
              <a:pPr algn="l">
                <a:lnSpc>
                  <a:spcPts val="1300"/>
                </a:lnSpc>
              </a:pPr>
              <a:r>
                <a:rPr lang="en-US" sz="1600" spc="40" dirty="0">
                  <a:solidFill>
                    <a:srgbClr val="E0E004"/>
                  </a:solidFill>
                  <a:latin typeface="Consolas" panose="020B0609020204030204" pitchFamily="49" charset="0"/>
                </a:rPr>
                <a:t>AAL326</a:t>
              </a:r>
            </a:p>
            <a:p>
              <a:pPr algn="l">
                <a:lnSpc>
                  <a:spcPts val="1300"/>
                </a:lnSpc>
              </a:pPr>
              <a:r>
                <a:rPr lang="en-US" sz="1600" spc="40" dirty="0">
                  <a:solidFill>
                    <a:srgbClr val="E0E004"/>
                  </a:solidFill>
                  <a:latin typeface="Consolas" panose="020B0609020204030204" pitchFamily="49" charset="0"/>
                </a:rPr>
                <a:t>110C</a:t>
              </a:r>
            </a:p>
            <a:p>
              <a:pPr algn="l">
                <a:lnSpc>
                  <a:spcPts val="1300"/>
                </a:lnSpc>
              </a:pPr>
              <a:r>
                <a:rPr lang="en-US" sz="1600" spc="40" dirty="0">
                  <a:solidFill>
                    <a:srgbClr val="E0E004"/>
                  </a:solidFill>
                  <a:latin typeface="Consolas" panose="020B0609020204030204" pitchFamily="49" charset="0"/>
                </a:rPr>
                <a:t>321HTUL</a:t>
              </a:r>
            </a:p>
            <a:p>
              <a:pPr algn="l">
                <a:lnSpc>
                  <a:spcPts val="1300"/>
                </a:lnSpc>
              </a:pPr>
              <a:r>
                <a:rPr lang="en-US" sz="1400" spc="40" dirty="0">
                  <a:solidFill>
                    <a:srgbClr val="E0E004"/>
                  </a:solidFill>
                  <a:latin typeface="Consolas" panose="020B0609020204030204" pitchFamily="49" charset="0"/>
                </a:rPr>
                <a:t>KTUL</a:t>
              </a:r>
            </a:p>
          </p:txBody>
        </p:sp>
        <p:pic>
          <p:nvPicPr>
            <p:cNvPr id="33" name="CDA w/ eligibility">
              <a:extLst>
                <a:ext uri="{FF2B5EF4-FFF2-40B4-BE49-F238E27FC236}">
                  <a16:creationId xmlns:a16="http://schemas.microsoft.com/office/drawing/2014/main" id="{160AC60C-B4D9-4F41-A5F4-83ABC8FBCFE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63354" y="2112574"/>
              <a:ext cx="93523" cy="92276"/>
            </a:xfrm>
            <a:prstGeom prst="rect">
              <a:avLst/>
            </a:prstGeom>
          </p:spPr>
        </p:pic>
        <p:pic>
          <p:nvPicPr>
            <p:cNvPr id="34" name="WIFI manual">
              <a:extLst>
                <a:ext uri="{FF2B5EF4-FFF2-40B4-BE49-F238E27FC236}">
                  <a16:creationId xmlns:a16="http://schemas.microsoft.com/office/drawing/2014/main" id="{2C03FE57-32BC-4F57-A4B6-F6E7280525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66408" y="2288332"/>
              <a:ext cx="87288" cy="91029"/>
            </a:xfrm>
            <a:prstGeom prst="rect">
              <a:avLst/>
            </a:prstGeom>
          </p:spPr>
        </p:pic>
        <p:cxnSp>
          <p:nvCxnSpPr>
            <p:cNvPr id="35" name="Leader 2-8">
              <a:extLst>
                <a:ext uri="{FF2B5EF4-FFF2-40B4-BE49-F238E27FC236}">
                  <a16:creationId xmlns:a16="http://schemas.microsoft.com/office/drawing/2014/main" id="{560815E1-3644-43FC-9BDE-1AA235AE3070}"/>
                </a:ext>
              </a:extLst>
            </p:cNvPr>
            <p:cNvCxnSpPr/>
            <p:nvPr/>
          </p:nvCxnSpPr>
          <p:spPr bwMode="auto">
            <a:xfrm rot="5400000">
              <a:off x="4811324" y="2787795"/>
              <a:ext cx="685800" cy="0"/>
            </a:xfrm>
            <a:prstGeom prst="line">
              <a:avLst/>
            </a:prstGeom>
            <a:noFill/>
            <a:ln w="22225" cap="rnd" cmpd="sng" algn="ctr">
              <a:solidFill>
                <a:srgbClr val="EBEB00"/>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Vector">
              <a:extLst>
                <a:ext uri="{FF2B5EF4-FFF2-40B4-BE49-F238E27FC236}">
                  <a16:creationId xmlns:a16="http://schemas.microsoft.com/office/drawing/2014/main" id="{C6235B85-A706-4D54-83C3-461F6198DDF4}"/>
                </a:ext>
              </a:extLst>
            </p:cNvPr>
            <p:cNvCxnSpPr/>
            <p:nvPr/>
          </p:nvCxnSpPr>
          <p:spPr bwMode="auto">
            <a:xfrm>
              <a:off x="5229549" y="3235768"/>
              <a:ext cx="539343" cy="48522"/>
            </a:xfrm>
            <a:prstGeom prst="line">
              <a:avLst/>
            </a:prstGeom>
            <a:noFill/>
            <a:ln w="15875" cap="rnd" cmpd="sng" algn="ctr">
              <a:solidFill>
                <a:srgbClr val="E6E604"/>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 name="AAL12">
            <a:extLst>
              <a:ext uri="{FF2B5EF4-FFF2-40B4-BE49-F238E27FC236}">
                <a16:creationId xmlns:a16="http://schemas.microsoft.com/office/drawing/2014/main" id="{AB25E37D-A313-4F04-8D3A-15F6B9BA8DD7}"/>
              </a:ext>
            </a:extLst>
          </p:cNvPr>
          <p:cNvGrpSpPr/>
          <p:nvPr/>
        </p:nvGrpSpPr>
        <p:grpSpPr>
          <a:xfrm>
            <a:off x="4571206" y="4218880"/>
            <a:ext cx="1333627" cy="1648676"/>
            <a:chOff x="4240866" y="4251746"/>
            <a:chExt cx="1333627" cy="1648676"/>
          </a:xfrm>
        </p:grpSpPr>
        <p:pic>
          <p:nvPicPr>
            <p:cNvPr id="38" name="Paired target FLAT">
              <a:extLst>
                <a:ext uri="{FF2B5EF4-FFF2-40B4-BE49-F238E27FC236}">
                  <a16:creationId xmlns:a16="http://schemas.microsoft.com/office/drawing/2014/main" id="{18BD7CC2-2A40-4975-A8A7-280A84A21F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7829" y="4442932"/>
              <a:ext cx="104745" cy="133426"/>
            </a:xfrm>
            <a:prstGeom prst="rect">
              <a:avLst/>
            </a:prstGeom>
          </p:spPr>
        </p:pic>
        <p:pic>
          <p:nvPicPr>
            <p:cNvPr id="39" name="Paired history">
              <a:extLst>
                <a:ext uri="{FF2B5EF4-FFF2-40B4-BE49-F238E27FC236}">
                  <a16:creationId xmlns:a16="http://schemas.microsoft.com/office/drawing/2014/main" id="{1AE62A2E-3653-4436-B6AF-41332409BA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40866" y="4619622"/>
              <a:ext cx="94770" cy="134673"/>
            </a:xfrm>
            <a:prstGeom prst="rect">
              <a:avLst/>
            </a:prstGeom>
          </p:spPr>
        </p:pic>
        <p:pic>
          <p:nvPicPr>
            <p:cNvPr id="40" name="Paired history">
              <a:extLst>
                <a:ext uri="{FF2B5EF4-FFF2-40B4-BE49-F238E27FC236}">
                  <a16:creationId xmlns:a16="http://schemas.microsoft.com/office/drawing/2014/main" id="{1C65B6ED-A575-4E7F-B871-0001CB985C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9396" y="4559431"/>
              <a:ext cx="94770" cy="134673"/>
            </a:xfrm>
            <a:prstGeom prst="rect">
              <a:avLst/>
            </a:prstGeom>
          </p:spPr>
        </p:pic>
        <p:pic>
          <p:nvPicPr>
            <p:cNvPr id="41" name="Paired history">
              <a:extLst>
                <a:ext uri="{FF2B5EF4-FFF2-40B4-BE49-F238E27FC236}">
                  <a16:creationId xmlns:a16="http://schemas.microsoft.com/office/drawing/2014/main" id="{24C8745E-BB5B-42E3-95F3-CF31F0CEE8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58509" y="4508072"/>
              <a:ext cx="94770" cy="134673"/>
            </a:xfrm>
            <a:prstGeom prst="rect">
              <a:avLst/>
            </a:prstGeom>
          </p:spPr>
        </p:pic>
        <p:pic>
          <p:nvPicPr>
            <p:cNvPr id="42" name="Fence">
              <a:extLst>
                <a:ext uri="{FF2B5EF4-FFF2-40B4-BE49-F238E27FC236}">
                  <a16:creationId xmlns:a16="http://schemas.microsoft.com/office/drawing/2014/main" id="{E061CC16-2CFE-41CC-8DD7-B8B9D9AE0B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32986" y="5140138"/>
              <a:ext cx="354139" cy="533703"/>
            </a:xfrm>
            <a:prstGeom prst="rect">
              <a:avLst/>
            </a:prstGeom>
          </p:spPr>
        </p:pic>
        <p:sp>
          <p:nvSpPr>
            <p:cNvPr id="43" name="DB text">
              <a:extLst>
                <a:ext uri="{FF2B5EF4-FFF2-40B4-BE49-F238E27FC236}">
                  <a16:creationId xmlns:a16="http://schemas.microsoft.com/office/drawing/2014/main" id="{83392B9A-C343-4941-89B2-D85D6582D6A5}"/>
                </a:ext>
              </a:extLst>
            </p:cNvPr>
            <p:cNvSpPr txBox="1"/>
            <p:nvPr/>
          </p:nvSpPr>
          <p:spPr>
            <a:xfrm>
              <a:off x="4560535" y="5130147"/>
              <a:ext cx="1013958" cy="770275"/>
            </a:xfrm>
            <a:prstGeom prst="rect">
              <a:avLst/>
            </a:prstGeom>
            <a:noFill/>
          </p:spPr>
          <p:txBody>
            <a:bodyPr wrap="square" rtlCol="0">
              <a:spAutoFit/>
            </a:bodyPr>
            <a:lstStyle/>
            <a:p>
              <a:pPr algn="l">
                <a:lnSpc>
                  <a:spcPts val="1300"/>
                </a:lnSpc>
              </a:pPr>
              <a:r>
                <a:rPr lang="en-US" sz="1600" spc="40" dirty="0">
                  <a:solidFill>
                    <a:srgbClr val="E0E004"/>
                  </a:solidFill>
                  <a:latin typeface="Consolas" panose="020B0609020204030204" pitchFamily="49" charset="0"/>
                </a:rPr>
                <a:t>AAL12</a:t>
              </a:r>
            </a:p>
            <a:p>
              <a:pPr algn="l">
                <a:lnSpc>
                  <a:spcPts val="1300"/>
                </a:lnSpc>
              </a:pPr>
              <a:r>
                <a:rPr lang="en-US" sz="1600" spc="40" dirty="0">
                  <a:solidFill>
                    <a:srgbClr val="E0E004"/>
                  </a:solidFill>
                  <a:latin typeface="Consolas" panose="020B0609020204030204" pitchFamily="49" charset="0"/>
                </a:rPr>
                <a:t>110 130</a:t>
              </a:r>
            </a:p>
            <a:p>
              <a:pPr algn="l">
                <a:lnSpc>
                  <a:spcPts val="1300"/>
                </a:lnSpc>
              </a:pPr>
              <a:r>
                <a:rPr lang="en-US" sz="1600" spc="40" dirty="0">
                  <a:solidFill>
                    <a:srgbClr val="E0E004"/>
                  </a:solidFill>
                  <a:latin typeface="Consolas" panose="020B0609020204030204" pitchFamily="49" charset="0"/>
                </a:rPr>
                <a:t>324 390</a:t>
              </a:r>
            </a:p>
            <a:p>
              <a:pPr algn="l">
                <a:lnSpc>
                  <a:spcPts val="1300"/>
                </a:lnSpc>
              </a:pPr>
              <a:r>
                <a:rPr lang="en-US" sz="1400" spc="40" dirty="0">
                  <a:solidFill>
                    <a:srgbClr val="E0E004"/>
                  </a:solidFill>
                  <a:latin typeface="Consolas" panose="020B0609020204030204" pitchFamily="49" charset="0"/>
                </a:rPr>
                <a:t>KTUL</a:t>
              </a:r>
            </a:p>
          </p:txBody>
        </p:sp>
        <p:pic>
          <p:nvPicPr>
            <p:cNvPr id="44" name="CDA w/ eligibility">
              <a:extLst>
                <a:ext uri="{FF2B5EF4-FFF2-40B4-BE49-F238E27FC236}">
                  <a16:creationId xmlns:a16="http://schemas.microsoft.com/office/drawing/2014/main" id="{07516E26-85A8-4E2B-9406-33C33AB841C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07352" y="5199010"/>
              <a:ext cx="93523" cy="92276"/>
            </a:xfrm>
            <a:prstGeom prst="rect">
              <a:avLst/>
            </a:prstGeom>
          </p:spPr>
        </p:pic>
        <p:pic>
          <p:nvPicPr>
            <p:cNvPr id="45" name="WIFI manual">
              <a:extLst>
                <a:ext uri="{FF2B5EF4-FFF2-40B4-BE49-F238E27FC236}">
                  <a16:creationId xmlns:a16="http://schemas.microsoft.com/office/drawing/2014/main" id="{A217BAD4-B6BF-4105-834F-4984252F91D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10406" y="5374768"/>
              <a:ext cx="87288" cy="91029"/>
            </a:xfrm>
            <a:prstGeom prst="rect">
              <a:avLst/>
            </a:prstGeom>
          </p:spPr>
        </p:pic>
        <p:cxnSp>
          <p:nvCxnSpPr>
            <p:cNvPr id="46" name="Leader 2-8">
              <a:extLst>
                <a:ext uri="{FF2B5EF4-FFF2-40B4-BE49-F238E27FC236}">
                  <a16:creationId xmlns:a16="http://schemas.microsoft.com/office/drawing/2014/main" id="{3989BBDF-24DD-4491-A083-3A5A1A6DA410}"/>
                </a:ext>
              </a:extLst>
            </p:cNvPr>
            <p:cNvCxnSpPr/>
            <p:nvPr/>
          </p:nvCxnSpPr>
          <p:spPr bwMode="auto">
            <a:xfrm flipH="1">
              <a:off x="4610100" y="4597545"/>
              <a:ext cx="1199" cy="534049"/>
            </a:xfrm>
            <a:prstGeom prst="line">
              <a:avLst/>
            </a:prstGeom>
            <a:noFill/>
            <a:ln w="22225" cap="rnd" cmpd="sng" algn="ctr">
              <a:solidFill>
                <a:srgbClr val="EBEB00"/>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7" name="Arrow">
              <a:extLst>
                <a:ext uri="{FF2B5EF4-FFF2-40B4-BE49-F238E27FC236}">
                  <a16:creationId xmlns:a16="http://schemas.microsoft.com/office/drawing/2014/main" id="{4AFB2773-24F0-425F-9DAC-E4E3DC2F30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5015754" y="5343240"/>
              <a:ext cx="83547" cy="119709"/>
            </a:xfrm>
            <a:prstGeom prst="rect">
              <a:avLst/>
            </a:prstGeom>
          </p:spPr>
        </p:pic>
        <p:cxnSp>
          <p:nvCxnSpPr>
            <p:cNvPr id="48" name="Vector">
              <a:extLst>
                <a:ext uri="{FF2B5EF4-FFF2-40B4-BE49-F238E27FC236}">
                  <a16:creationId xmlns:a16="http://schemas.microsoft.com/office/drawing/2014/main" id="{684FD1B4-0EF7-4330-AA45-1A836642AE12}"/>
                </a:ext>
              </a:extLst>
            </p:cNvPr>
            <p:cNvCxnSpPr/>
            <p:nvPr/>
          </p:nvCxnSpPr>
          <p:spPr bwMode="auto">
            <a:xfrm flipH="1">
              <a:off x="4683919" y="4251746"/>
              <a:ext cx="477577" cy="232148"/>
            </a:xfrm>
            <a:prstGeom prst="line">
              <a:avLst/>
            </a:prstGeom>
            <a:noFill/>
            <a:ln w="15875" cap="rnd" cmpd="sng" algn="ctr">
              <a:solidFill>
                <a:srgbClr val="E6E604"/>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 name="N626GA other stuff">
            <a:extLst>
              <a:ext uri="{FF2B5EF4-FFF2-40B4-BE49-F238E27FC236}">
                <a16:creationId xmlns:a16="http://schemas.microsoft.com/office/drawing/2014/main" id="{072FD630-A8B6-49EE-B7C3-E2332C628490}"/>
              </a:ext>
            </a:extLst>
          </p:cNvPr>
          <p:cNvGrpSpPr/>
          <p:nvPr/>
        </p:nvGrpSpPr>
        <p:grpSpPr>
          <a:xfrm>
            <a:off x="3680221" y="3016232"/>
            <a:ext cx="1275236" cy="1002490"/>
            <a:chOff x="3680221" y="2948992"/>
            <a:chExt cx="1275236" cy="1002490"/>
          </a:xfrm>
        </p:grpSpPr>
        <p:pic>
          <p:nvPicPr>
            <p:cNvPr id="50" name="Paired target FLAT">
              <a:extLst>
                <a:ext uri="{FF2B5EF4-FFF2-40B4-BE49-F238E27FC236}">
                  <a16:creationId xmlns:a16="http://schemas.microsoft.com/office/drawing/2014/main" id="{B99305AA-C8DC-46C9-9053-9D1D0D03F9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1995" y="2972986"/>
              <a:ext cx="104745" cy="133426"/>
            </a:xfrm>
            <a:prstGeom prst="rect">
              <a:avLst/>
            </a:prstGeom>
          </p:spPr>
        </p:pic>
        <p:pic>
          <p:nvPicPr>
            <p:cNvPr id="51" name="Paired history">
              <a:extLst>
                <a:ext uri="{FF2B5EF4-FFF2-40B4-BE49-F238E27FC236}">
                  <a16:creationId xmlns:a16="http://schemas.microsoft.com/office/drawing/2014/main" id="{964AFEA8-2E6D-41D6-B7D5-02C5110A65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0221" y="2948992"/>
              <a:ext cx="94770" cy="134673"/>
            </a:xfrm>
            <a:prstGeom prst="rect">
              <a:avLst/>
            </a:prstGeom>
          </p:spPr>
        </p:pic>
        <p:pic>
          <p:nvPicPr>
            <p:cNvPr id="52" name="Paired history">
              <a:extLst>
                <a:ext uri="{FF2B5EF4-FFF2-40B4-BE49-F238E27FC236}">
                  <a16:creationId xmlns:a16="http://schemas.microsoft.com/office/drawing/2014/main" id="{192D23C0-9485-487C-9F04-87BE9FEA2D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1243" y="2959546"/>
              <a:ext cx="94770" cy="134673"/>
            </a:xfrm>
            <a:prstGeom prst="rect">
              <a:avLst/>
            </a:prstGeom>
          </p:spPr>
        </p:pic>
        <p:pic>
          <p:nvPicPr>
            <p:cNvPr id="53" name="Fence">
              <a:extLst>
                <a:ext uri="{FF2B5EF4-FFF2-40B4-BE49-F238E27FC236}">
                  <a16:creationId xmlns:a16="http://schemas.microsoft.com/office/drawing/2014/main" id="{D66D715F-CD20-4DC7-8911-81FCE9EDAB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6742" y="3417779"/>
              <a:ext cx="354139" cy="533703"/>
            </a:xfrm>
            <a:prstGeom prst="rect">
              <a:avLst/>
            </a:prstGeom>
          </p:spPr>
        </p:pic>
        <p:pic>
          <p:nvPicPr>
            <p:cNvPr id="54" name="CDA w/ eligibility">
              <a:extLst>
                <a:ext uri="{FF2B5EF4-FFF2-40B4-BE49-F238E27FC236}">
                  <a16:creationId xmlns:a16="http://schemas.microsoft.com/office/drawing/2014/main" id="{CCA6F542-7BF3-4C4C-BEB2-F568A6A4C2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71108" y="3476651"/>
              <a:ext cx="93523" cy="92276"/>
            </a:xfrm>
            <a:prstGeom prst="rect">
              <a:avLst/>
            </a:prstGeom>
          </p:spPr>
        </p:pic>
        <p:pic>
          <p:nvPicPr>
            <p:cNvPr id="55" name="WIFI manual">
              <a:extLst>
                <a:ext uri="{FF2B5EF4-FFF2-40B4-BE49-F238E27FC236}">
                  <a16:creationId xmlns:a16="http://schemas.microsoft.com/office/drawing/2014/main" id="{E0F38003-057C-41B8-AFE9-FDD414B737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74162" y="3652409"/>
              <a:ext cx="87288" cy="91029"/>
            </a:xfrm>
            <a:prstGeom prst="rect">
              <a:avLst/>
            </a:prstGeom>
          </p:spPr>
        </p:pic>
        <p:cxnSp>
          <p:nvCxnSpPr>
            <p:cNvPr id="56" name="Leader 1-9">
              <a:extLst>
                <a:ext uri="{FF2B5EF4-FFF2-40B4-BE49-F238E27FC236}">
                  <a16:creationId xmlns:a16="http://schemas.microsoft.com/office/drawing/2014/main" id="{2F08D790-2379-4756-A559-1F5535A29974}"/>
                </a:ext>
              </a:extLst>
            </p:cNvPr>
            <p:cNvCxnSpPr/>
            <p:nvPr/>
          </p:nvCxnSpPr>
          <p:spPr bwMode="auto">
            <a:xfrm>
              <a:off x="4016362" y="3103810"/>
              <a:ext cx="328450" cy="337920"/>
            </a:xfrm>
            <a:prstGeom prst="line">
              <a:avLst/>
            </a:prstGeom>
            <a:noFill/>
            <a:ln w="22225" cap="rnd" cmpd="sng" algn="ctr">
              <a:solidFill>
                <a:srgbClr val="EBEB00"/>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7" name="Arrow">
              <a:extLst>
                <a:ext uri="{FF2B5EF4-FFF2-40B4-BE49-F238E27FC236}">
                  <a16:creationId xmlns:a16="http://schemas.microsoft.com/office/drawing/2014/main" id="{C520BE46-4158-40C2-9F95-751A2CAC865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4871910" y="3622418"/>
              <a:ext cx="83547" cy="119709"/>
            </a:xfrm>
            <a:prstGeom prst="rect">
              <a:avLst/>
            </a:prstGeom>
          </p:spPr>
        </p:pic>
        <p:cxnSp>
          <p:nvCxnSpPr>
            <p:cNvPr id="58" name="Vector">
              <a:extLst>
                <a:ext uri="{FF2B5EF4-FFF2-40B4-BE49-F238E27FC236}">
                  <a16:creationId xmlns:a16="http://schemas.microsoft.com/office/drawing/2014/main" id="{FDCF9EB5-0F4D-4B8A-AE96-F67B46A44DA8}"/>
                </a:ext>
              </a:extLst>
            </p:cNvPr>
            <p:cNvCxnSpPr/>
            <p:nvPr/>
          </p:nvCxnSpPr>
          <p:spPr bwMode="auto">
            <a:xfrm>
              <a:off x="4061436" y="3048914"/>
              <a:ext cx="539343" cy="48522"/>
            </a:xfrm>
            <a:prstGeom prst="line">
              <a:avLst/>
            </a:prstGeom>
            <a:noFill/>
            <a:ln w="15875" cap="rnd" cmpd="sng" algn="ctr">
              <a:solidFill>
                <a:srgbClr val="E6E604"/>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59" name="N626GA KTUL">
            <a:extLst>
              <a:ext uri="{FF2B5EF4-FFF2-40B4-BE49-F238E27FC236}">
                <a16:creationId xmlns:a16="http://schemas.microsoft.com/office/drawing/2014/main" id="{58A108BD-0FBD-4E24-976F-D32CF3FD3E6B}"/>
              </a:ext>
            </a:extLst>
          </p:cNvPr>
          <p:cNvSpPr txBox="1"/>
          <p:nvPr/>
        </p:nvSpPr>
        <p:spPr>
          <a:xfrm>
            <a:off x="4425112" y="3474170"/>
            <a:ext cx="1013958" cy="770275"/>
          </a:xfrm>
          <a:prstGeom prst="rect">
            <a:avLst/>
          </a:prstGeom>
          <a:noFill/>
        </p:spPr>
        <p:txBody>
          <a:bodyPr wrap="square" rtlCol="0">
            <a:spAutoFit/>
          </a:bodyPr>
          <a:lstStyle/>
          <a:p>
            <a:pPr algn="l">
              <a:lnSpc>
                <a:spcPts val="1300"/>
              </a:lnSpc>
            </a:pPr>
            <a:r>
              <a:rPr lang="en-US" sz="1600" spc="40" dirty="0">
                <a:solidFill>
                  <a:srgbClr val="E0E004"/>
                </a:solidFill>
                <a:latin typeface="Consolas" panose="020B0609020204030204" pitchFamily="49" charset="0"/>
              </a:rPr>
              <a:t>N626GA</a:t>
            </a:r>
          </a:p>
          <a:p>
            <a:pPr algn="l">
              <a:lnSpc>
                <a:spcPts val="1300"/>
              </a:lnSpc>
            </a:pPr>
            <a:r>
              <a:rPr lang="en-US" sz="1600" spc="40" dirty="0">
                <a:solidFill>
                  <a:srgbClr val="E0E004"/>
                </a:solidFill>
                <a:latin typeface="Consolas" panose="020B0609020204030204" pitchFamily="49" charset="0"/>
              </a:rPr>
              <a:t>110 130</a:t>
            </a:r>
          </a:p>
          <a:p>
            <a:pPr algn="l">
              <a:lnSpc>
                <a:spcPts val="1300"/>
              </a:lnSpc>
            </a:pPr>
            <a:r>
              <a:rPr lang="en-US" sz="1600" spc="40" dirty="0">
                <a:solidFill>
                  <a:srgbClr val="E0E004"/>
                </a:solidFill>
                <a:latin typeface="Consolas" panose="020B0609020204030204" pitchFamily="49" charset="0"/>
              </a:rPr>
              <a:t>421 390</a:t>
            </a:r>
          </a:p>
          <a:p>
            <a:pPr algn="l">
              <a:lnSpc>
                <a:spcPts val="1300"/>
              </a:lnSpc>
            </a:pPr>
            <a:r>
              <a:rPr lang="en-US" sz="1400" spc="40" dirty="0">
                <a:solidFill>
                  <a:srgbClr val="E0E004"/>
                </a:solidFill>
                <a:latin typeface="Consolas" panose="020B0609020204030204" pitchFamily="49" charset="0"/>
              </a:rPr>
              <a:t>KTUL</a:t>
            </a:r>
          </a:p>
        </p:txBody>
      </p:sp>
      <p:grpSp>
        <p:nvGrpSpPr>
          <p:cNvPr id="60" name="N626GA HSF S250">
            <a:extLst>
              <a:ext uri="{FF2B5EF4-FFF2-40B4-BE49-F238E27FC236}">
                <a16:creationId xmlns:a16="http://schemas.microsoft.com/office/drawing/2014/main" id="{2C5AEBC9-4D05-4849-A176-2E2BB7FF05E0}"/>
              </a:ext>
            </a:extLst>
          </p:cNvPr>
          <p:cNvGrpSpPr/>
          <p:nvPr/>
        </p:nvGrpSpPr>
        <p:grpSpPr>
          <a:xfrm>
            <a:off x="4425112" y="3474170"/>
            <a:ext cx="1013958" cy="770275"/>
            <a:chOff x="4425112" y="3406930"/>
            <a:chExt cx="1013958" cy="770275"/>
          </a:xfrm>
        </p:grpSpPr>
        <p:pic>
          <p:nvPicPr>
            <p:cNvPr id="61" name="HSF Indicator">
              <a:extLst>
                <a:ext uri="{FF2B5EF4-FFF2-40B4-BE49-F238E27FC236}">
                  <a16:creationId xmlns:a16="http://schemas.microsoft.com/office/drawing/2014/main" id="{FAA9488A-0476-49F4-9147-2FE953CC541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36724" y="3840522"/>
              <a:ext cx="96017" cy="81053"/>
            </a:xfrm>
            <a:prstGeom prst="rect">
              <a:avLst/>
            </a:prstGeom>
          </p:spPr>
        </p:pic>
        <p:sp>
          <p:nvSpPr>
            <p:cNvPr id="62" name="DB text">
              <a:extLst>
                <a:ext uri="{FF2B5EF4-FFF2-40B4-BE49-F238E27FC236}">
                  <a16:creationId xmlns:a16="http://schemas.microsoft.com/office/drawing/2014/main" id="{B17ECA6E-08A6-4507-8963-DCFDD855E368}"/>
                </a:ext>
              </a:extLst>
            </p:cNvPr>
            <p:cNvSpPr txBox="1"/>
            <p:nvPr/>
          </p:nvSpPr>
          <p:spPr>
            <a:xfrm>
              <a:off x="4425112" y="3406930"/>
              <a:ext cx="1013958" cy="770275"/>
            </a:xfrm>
            <a:prstGeom prst="rect">
              <a:avLst/>
            </a:prstGeom>
            <a:noFill/>
          </p:spPr>
          <p:txBody>
            <a:bodyPr wrap="square" rtlCol="0">
              <a:spAutoFit/>
            </a:bodyPr>
            <a:lstStyle/>
            <a:p>
              <a:pPr algn="l">
                <a:lnSpc>
                  <a:spcPts val="1300"/>
                </a:lnSpc>
              </a:pPr>
              <a:r>
                <a:rPr lang="en-US" sz="1600" spc="40" dirty="0">
                  <a:solidFill>
                    <a:srgbClr val="E0E004"/>
                  </a:solidFill>
                  <a:latin typeface="Consolas" panose="020B0609020204030204" pitchFamily="49" charset="0"/>
                </a:rPr>
                <a:t>N626GA</a:t>
              </a:r>
            </a:p>
            <a:p>
              <a:pPr algn="l">
                <a:lnSpc>
                  <a:spcPts val="1300"/>
                </a:lnSpc>
              </a:pPr>
              <a:r>
                <a:rPr lang="en-US" sz="1600" spc="40" dirty="0">
                  <a:solidFill>
                    <a:srgbClr val="E0E004"/>
                  </a:solidFill>
                  <a:latin typeface="Consolas" panose="020B0609020204030204" pitchFamily="49" charset="0"/>
                </a:rPr>
                <a:t>110 130</a:t>
              </a:r>
            </a:p>
            <a:p>
              <a:pPr algn="l">
                <a:lnSpc>
                  <a:spcPts val="1300"/>
                </a:lnSpc>
              </a:pPr>
              <a:r>
                <a:rPr lang="en-US" sz="1600" spc="40" dirty="0">
                  <a:solidFill>
                    <a:srgbClr val="E0E004"/>
                  </a:solidFill>
                  <a:latin typeface="Consolas" panose="020B0609020204030204" pitchFamily="49" charset="0"/>
                </a:rPr>
                <a:t>421 390</a:t>
              </a:r>
            </a:p>
            <a:p>
              <a:pPr algn="r">
                <a:lnSpc>
                  <a:spcPts val="1300"/>
                </a:lnSpc>
              </a:pPr>
              <a:r>
                <a:rPr lang="en-US" sz="1400" spc="40" dirty="0">
                  <a:solidFill>
                    <a:srgbClr val="E0E004"/>
                  </a:solidFill>
                  <a:latin typeface="Consolas" panose="020B0609020204030204" pitchFamily="49" charset="0"/>
                </a:rPr>
                <a:t>S250</a:t>
              </a:r>
            </a:p>
          </p:txBody>
        </p:sp>
      </p:grpSp>
      <p:pic>
        <p:nvPicPr>
          <p:cNvPr id="11" name="Picture 109" descr="Oakland Center with radar2 copy.jpg">
            <a:extLst>
              <a:ext uri="{FF2B5EF4-FFF2-40B4-BE49-F238E27FC236}">
                <a16:creationId xmlns:a16="http://schemas.microsoft.com/office/drawing/2014/main" id="{26990036-32B6-48DE-B1C3-63157207180C}"/>
              </a:ext>
            </a:extLst>
          </p:cNvPr>
          <p:cNvPicPr>
            <a:picLocks noChangeAspect="1"/>
          </p:cNvPicPr>
          <p:nvPr/>
        </p:nvPicPr>
        <p:blipFill rotWithShape="1">
          <a:blip r:embed="rId12" cstate="print"/>
          <a:srcRect l="9709" t="2783" b="12842"/>
          <a:stretch/>
        </p:blipFill>
        <p:spPr bwMode="auto">
          <a:xfrm>
            <a:off x="338138" y="3816350"/>
            <a:ext cx="3144837" cy="2130425"/>
          </a:xfrm>
          <a:prstGeom prst="rect">
            <a:avLst/>
          </a:prstGeom>
          <a:noFill/>
          <a:ln w="12700">
            <a:solidFill>
              <a:schemeClr val="tx1"/>
            </a:solidFill>
          </a:ln>
          <a:effectLst>
            <a:outerShdw blurRad="50800" dist="38100" dir="2700000" algn="tl" rotWithShape="0">
              <a:prstClr val="black">
                <a:alpha val="40000"/>
              </a:prstClr>
            </a:outerShdw>
          </a:effectLst>
        </p:spPr>
      </p:pic>
      <p:sp>
        <p:nvSpPr>
          <p:cNvPr id="34821"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0" hangingPunct="0">
              <a:spcBef>
                <a:spcPts val="400"/>
              </a:spcBef>
              <a:spcAft>
                <a:spcPts val="400"/>
              </a:spcAft>
              <a:buClr>
                <a:srgbClr val="565C7A"/>
              </a:buClr>
              <a:buSzPct val="110000"/>
              <a:buFont typeface="Arial" pitchFamily="34" charset="0"/>
              <a:buNone/>
            </a:pPr>
            <a:fld id="{C2CCC77C-DD0A-4458-8194-B65C7EA6A460}" type="slidenum">
              <a:rPr lang="en-US" altLang="en-US" sz="1200" smtClean="0">
                <a:solidFill>
                  <a:schemeClr val="bg1"/>
                </a:solidFill>
              </a:rPr>
              <a:pPr eaLnBrk="0" hangingPunct="0">
                <a:spcBef>
                  <a:spcPts val="400"/>
                </a:spcBef>
                <a:spcAft>
                  <a:spcPts val="400"/>
                </a:spcAft>
                <a:buClr>
                  <a:srgbClr val="565C7A"/>
                </a:buClr>
                <a:buSzPct val="110000"/>
                <a:buFont typeface="Arial" pitchFamily="34" charset="0"/>
                <a:buNone/>
              </a:pPr>
              <a:t>37</a:t>
            </a:fld>
            <a:endParaRPr lang="en-US" altLang="en-US" sz="1200" dirty="0">
              <a:solidFill>
                <a:schemeClr val="bg1"/>
              </a:solidFill>
            </a:endParaRPr>
          </a:p>
        </p:txBody>
      </p:sp>
      <p:sp>
        <p:nvSpPr>
          <p:cNvPr id="99" name="Rounded Rectangular Callout 98"/>
          <p:cNvSpPr>
            <a:spLocks noChangeArrowheads="1"/>
          </p:cNvSpPr>
          <p:nvPr/>
        </p:nvSpPr>
        <p:spPr bwMode="auto">
          <a:xfrm>
            <a:off x="339725" y="1123950"/>
            <a:ext cx="2994267" cy="1250134"/>
          </a:xfrm>
          <a:prstGeom prst="wedgeRoundRectCallout">
            <a:avLst>
              <a:gd name="adj1" fmla="val -29319"/>
              <a:gd name="adj2" fmla="val 255601"/>
              <a:gd name="adj3" fmla="val 16667"/>
            </a:avLst>
          </a:prstGeom>
          <a:solidFill>
            <a:schemeClr val="bg1"/>
          </a:solidFill>
          <a:ln w="19050">
            <a:solidFill>
              <a:schemeClr val="tx1">
                <a:lumMod val="50000"/>
                <a:lumOff val="50000"/>
              </a:schemeClr>
            </a:solidFill>
          </a:ln>
          <a:effectLst>
            <a:outerShdw blurRad="50800" dist="38100" dir="2700000" algn="tl" rotWithShape="0">
              <a:prstClr val="black">
                <a:alpha val="40000"/>
              </a:prstClr>
            </a:outerShdw>
          </a:effectLst>
          <a:scene3d>
            <a:camera prst="orthographicFront">
              <a:rot lat="0" lon="0" rev="0"/>
            </a:camera>
            <a:lightRig rig="threePt" dir="tl"/>
          </a:scene3d>
          <a:sp3d prstMaterial="softmetal">
            <a:bevelT w="114300" prst="artDeco"/>
            <a:contourClr>
              <a:schemeClr val="accent1">
                <a:shade val="30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defTabSz="3657600" eaLnBrk="1" hangingPunct="1">
              <a:spcBef>
                <a:spcPts val="0"/>
              </a:spcBef>
              <a:tabLst>
                <a:tab pos="682625" algn="l"/>
              </a:tabLst>
              <a:defRPr/>
            </a:pPr>
            <a:r>
              <a:rPr lang="en-US" sz="1800" dirty="0">
                <a:solidFill>
                  <a:srgbClr val="122039"/>
                </a:solidFill>
                <a:latin typeface="Arial" panose="020B0604020202020204" pitchFamily="34" charset="0"/>
                <a:cs typeface="Arial" panose="020B0604020202020204" pitchFamily="34" charset="0"/>
              </a:rPr>
              <a:t>“NOVEMBER SIX GOLF ALPHA, MAINTAIN TWO FIVE ZERO KNOTS”</a:t>
            </a:r>
          </a:p>
        </p:txBody>
      </p:sp>
      <p:pic>
        <p:nvPicPr>
          <p:cNvPr id="8" name="MCA"/>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65004" y="4915036"/>
            <a:ext cx="2828925"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D5E7D48A-C3C7-49AB-83C1-C95CC7693C41}"/>
              </a:ext>
            </a:extLst>
          </p:cNvPr>
          <p:cNvSpPr>
            <a:spLocks noGrp="1"/>
          </p:cNvSpPr>
          <p:nvPr>
            <p:ph type="title"/>
          </p:nvPr>
        </p:nvSpPr>
        <p:spPr/>
        <p:txBody>
          <a:bodyPr/>
          <a:lstStyle/>
          <a:p>
            <a:r>
              <a:rPr lang="en-US" altLang="en-US" dirty="0"/>
              <a:t>Maintain a Specified Speed</a:t>
            </a:r>
            <a:endParaRPr lang="en-US" dirty="0"/>
          </a:p>
        </p:txBody>
      </p:sp>
      <p:pic>
        <p:nvPicPr>
          <p:cNvPr id="12" name="Click Icon">
            <a:extLst>
              <a:ext uri="{FF2B5EF4-FFF2-40B4-BE49-F238E27FC236}">
                <a16:creationId xmlns:a16="http://schemas.microsoft.com/office/drawing/2014/main" id="{995C8839-BE6A-4C23-ABD3-7A64F51BBB0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89663" y="6261870"/>
            <a:ext cx="394232" cy="365760"/>
          </a:xfrm>
          <a:prstGeom prst="rect">
            <a:avLst/>
          </a:prstGeom>
        </p:spPr>
      </p:pic>
    </p:spTree>
    <p:extLst>
      <p:ext uri="{BB962C8B-B14F-4D97-AF65-F5344CB8AC3E}">
        <p14:creationId xmlns:p14="http://schemas.microsoft.com/office/powerpoint/2010/main" val="20304281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xit" presetSubtype="0" fill="hold" nodeType="withEffect">
                                  <p:stCondLst>
                                    <p:cond delay="0"/>
                                  </p:stCondLst>
                                  <p:childTnLst>
                                    <p:animEffect transition="out" filter="fade">
                                      <p:cBhvr>
                                        <p:cTn id="9" dur="500"/>
                                        <p:tgtEl>
                                          <p:spTgt spid="99"/>
                                        </p:tgtEl>
                                      </p:cBhvr>
                                    </p:animEffect>
                                    <p:set>
                                      <p:cBhvr>
                                        <p:cTn id="10" dur="1" fill="hold">
                                          <p:stCondLst>
                                            <p:cond delay="499"/>
                                          </p:stCondLst>
                                        </p:cTn>
                                        <p:tgtEl>
                                          <p:spTgt spid="99"/>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59"/>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ctor map">
            <a:extLst>
              <a:ext uri="{FF2B5EF4-FFF2-40B4-BE49-F238E27FC236}">
                <a16:creationId xmlns:a16="http://schemas.microsoft.com/office/drawing/2014/main" id="{DDEEDF2C-E231-499D-9587-BA14CC0007F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54000"/>
                    </a14:imgEffect>
                  </a14:imgLayer>
                </a14:imgProps>
              </a:ext>
              <a:ext uri="{28A0092B-C50C-407E-A947-70E740481C1C}">
                <a14:useLocalDpi xmlns:a14="http://schemas.microsoft.com/office/drawing/2010/main" val="0"/>
              </a:ext>
            </a:extLst>
          </a:blip>
          <a:srcRect l="39916" t="24274" r="18341" b="18075"/>
          <a:stretch/>
        </p:blipFill>
        <p:spPr>
          <a:xfrm>
            <a:off x="3774343" y="1090857"/>
            <a:ext cx="5239028" cy="4855918"/>
          </a:xfrm>
          <a:prstGeom prst="rect">
            <a:avLst/>
          </a:prstGeom>
        </p:spPr>
      </p:pic>
      <p:pic>
        <p:nvPicPr>
          <p:cNvPr id="8" name="Picture 7">
            <a:extLst>
              <a:ext uri="{FF2B5EF4-FFF2-40B4-BE49-F238E27FC236}">
                <a16:creationId xmlns:a16="http://schemas.microsoft.com/office/drawing/2014/main" id="{B389E002-7A6D-4509-BF5A-A15B8A2A24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7831" y="4614457"/>
            <a:ext cx="1505160" cy="1152686"/>
          </a:xfrm>
          <a:prstGeom prst="rect">
            <a:avLst/>
          </a:prstGeom>
        </p:spPr>
      </p:pic>
      <p:pic>
        <p:nvPicPr>
          <p:cNvPr id="9" name="Picture 109" descr="Oakland Center with radar2 copy.jpg"/>
          <p:cNvPicPr>
            <a:picLocks noChangeAspect="1"/>
          </p:cNvPicPr>
          <p:nvPr/>
        </p:nvPicPr>
        <p:blipFill rotWithShape="1">
          <a:blip r:embed="rId6" cstate="print"/>
          <a:srcRect l="9709" t="2783" b="12842"/>
          <a:stretch/>
        </p:blipFill>
        <p:spPr bwMode="auto">
          <a:xfrm>
            <a:off x="338138" y="3816350"/>
            <a:ext cx="3144837" cy="2130425"/>
          </a:xfrm>
          <a:prstGeom prst="rect">
            <a:avLst/>
          </a:prstGeom>
          <a:noFill/>
          <a:ln w="12700">
            <a:solidFill>
              <a:schemeClr val="tx1"/>
            </a:solidFill>
          </a:ln>
          <a:effectLst>
            <a:outerShdw blurRad="50800" dist="38100" dir="2700000" algn="tl" rotWithShape="0">
              <a:prstClr val="black">
                <a:alpha val="40000"/>
              </a:prstClr>
            </a:outerShdw>
          </a:effectLst>
        </p:spPr>
      </p:pic>
      <p:sp>
        <p:nvSpPr>
          <p:cNvPr id="68612"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Times New Roman" pitchFamily="18" charset="0"/>
                <a:ea typeface="MS PGothic" pitchFamily="34" charset="-128"/>
              </a:defRPr>
            </a:lvl1pPr>
            <a:lvl2pPr marL="742950" indent="-285750">
              <a:defRPr sz="4400">
                <a:solidFill>
                  <a:schemeClr val="tx1"/>
                </a:solidFill>
                <a:latin typeface="Times New Roman" pitchFamily="18" charset="0"/>
                <a:ea typeface="MS PGothic" pitchFamily="34" charset="-128"/>
              </a:defRPr>
            </a:lvl2pPr>
            <a:lvl3pPr marL="1143000" indent="-228600">
              <a:defRPr sz="4400">
                <a:solidFill>
                  <a:schemeClr val="tx1"/>
                </a:solidFill>
                <a:latin typeface="Times New Roman" pitchFamily="18" charset="0"/>
                <a:ea typeface="MS PGothic" pitchFamily="34" charset="-128"/>
              </a:defRPr>
            </a:lvl3pPr>
            <a:lvl4pPr marL="1600200" indent="-228600">
              <a:defRPr sz="4400">
                <a:solidFill>
                  <a:schemeClr val="tx1"/>
                </a:solidFill>
                <a:latin typeface="Times New Roman" pitchFamily="18" charset="0"/>
                <a:ea typeface="MS PGothic" pitchFamily="34" charset="-128"/>
              </a:defRPr>
            </a:lvl4pPr>
            <a:lvl5pPr marL="2057400" indent="-228600">
              <a:defRPr sz="4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4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4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4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4400">
                <a:solidFill>
                  <a:schemeClr val="tx1"/>
                </a:solidFill>
                <a:latin typeface="Times New Roman" pitchFamily="18" charset="0"/>
                <a:ea typeface="MS PGothic" pitchFamily="34" charset="-128"/>
              </a:defRPr>
            </a:lvl9pPr>
          </a:lstStyle>
          <a:p>
            <a:pPr marL="0" indent="0">
              <a:buNone/>
            </a:pPr>
            <a:fld id="{76AD0E99-07EF-4BFB-B13F-40CBE10F5C39}" type="slidenum">
              <a:rPr lang="en-US" altLang="en-US" sz="1200" smtClean="0">
                <a:solidFill>
                  <a:schemeClr val="bg1"/>
                </a:solidFill>
                <a:latin typeface="Arial" pitchFamily="34" charset="0"/>
                <a:cs typeface="Arial" pitchFamily="34" charset="0"/>
              </a:rPr>
              <a:pPr marL="0" indent="0">
                <a:buNone/>
              </a:pPr>
              <a:t>38</a:t>
            </a:fld>
            <a:endParaRPr lang="en-US" altLang="en-US" sz="1200" dirty="0">
              <a:solidFill>
                <a:schemeClr val="bg1"/>
              </a:solidFill>
              <a:latin typeface="Arial" pitchFamily="34" charset="0"/>
              <a:cs typeface="Arial" pitchFamily="34" charset="0"/>
            </a:endParaRPr>
          </a:p>
        </p:txBody>
      </p:sp>
      <p:sp>
        <p:nvSpPr>
          <p:cNvPr id="12" name="Rounded Rectangular Callout 11"/>
          <p:cNvSpPr>
            <a:spLocks noChangeArrowheads="1"/>
          </p:cNvSpPr>
          <p:nvPr/>
        </p:nvSpPr>
        <p:spPr bwMode="auto">
          <a:xfrm flipH="1">
            <a:off x="338137" y="1127125"/>
            <a:ext cx="3144837" cy="1402223"/>
          </a:xfrm>
          <a:prstGeom prst="wedgeRoundRectCallout">
            <a:avLst>
              <a:gd name="adj1" fmla="val -15250"/>
              <a:gd name="adj2" fmla="val 232462"/>
              <a:gd name="adj3" fmla="val 16667"/>
            </a:avLst>
          </a:prstGeom>
          <a:solidFill>
            <a:schemeClr val="bg1"/>
          </a:solidFill>
          <a:ln w="19050">
            <a:noFill/>
          </a:ln>
          <a:effectLst>
            <a:outerShdw blurRad="50800" dist="38100" dir="2700000" algn="tl" rotWithShape="0">
              <a:prstClr val="black">
                <a:alpha val="40000"/>
              </a:prstClr>
            </a:outerShdw>
          </a:effectLst>
          <a:scene3d>
            <a:camera prst="orthographicFront">
              <a:rot lat="0" lon="0" rev="0"/>
            </a:camera>
            <a:lightRig rig="threePt" dir="tl"/>
          </a:scene3d>
          <a:sp3d prstMaterial="softmetal">
            <a:bevelT w="114300" prst="artDeco"/>
            <a:contourClr>
              <a:schemeClr val="accent1">
                <a:shade val="30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defTabSz="3657600" eaLnBrk="1" hangingPunct="1">
              <a:spcBef>
                <a:spcPts val="0"/>
              </a:spcBef>
              <a:tabLst>
                <a:tab pos="682625" algn="l"/>
              </a:tabLst>
              <a:defRPr/>
            </a:pPr>
            <a:r>
              <a:rPr lang="en-US" sz="1800" dirty="0">
                <a:solidFill>
                  <a:srgbClr val="122039"/>
                </a:solidFill>
                <a:latin typeface="Arial" panose="020B0604020202020204" pitchFamily="34" charset="0"/>
                <a:cs typeface="Arial" panose="020B0604020202020204" pitchFamily="34" charset="0"/>
              </a:rPr>
              <a:t>“AMERICAN THIRTY-SIX, INCREASE SPEED TO THREE ONE ZERO”</a:t>
            </a:r>
          </a:p>
        </p:txBody>
      </p:sp>
      <p:sp>
        <p:nvSpPr>
          <p:cNvPr id="10" name="Rounded Rectangular Callout 9"/>
          <p:cNvSpPr>
            <a:spLocks noChangeArrowheads="1"/>
          </p:cNvSpPr>
          <p:nvPr/>
        </p:nvSpPr>
        <p:spPr bwMode="auto">
          <a:xfrm flipH="1">
            <a:off x="338137" y="1127125"/>
            <a:ext cx="3144837" cy="1402223"/>
          </a:xfrm>
          <a:prstGeom prst="wedgeRoundRectCallout">
            <a:avLst>
              <a:gd name="adj1" fmla="val -15250"/>
              <a:gd name="adj2" fmla="val 236213"/>
              <a:gd name="adj3" fmla="val 16667"/>
            </a:avLst>
          </a:prstGeom>
          <a:solidFill>
            <a:schemeClr val="bg1"/>
          </a:solidFill>
          <a:ln w="19050">
            <a:solidFill>
              <a:schemeClr val="tx1">
                <a:lumMod val="50000"/>
                <a:lumOff val="50000"/>
              </a:schemeClr>
            </a:solidFill>
          </a:ln>
          <a:effectLst>
            <a:outerShdw blurRad="50800" dist="38100" dir="2700000" algn="tl" rotWithShape="0">
              <a:prstClr val="black">
                <a:alpha val="40000"/>
              </a:prstClr>
            </a:outerShdw>
          </a:effectLst>
          <a:scene3d>
            <a:camera prst="orthographicFront">
              <a:rot lat="0" lon="0" rev="0"/>
            </a:camera>
            <a:lightRig rig="threePt" dir="tl"/>
          </a:scene3d>
          <a:sp3d prstMaterial="softmetal">
            <a:bevelT w="114300" prst="artDeco"/>
            <a:contourClr>
              <a:schemeClr val="accent1">
                <a:shade val="30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defTabSz="3657600">
              <a:spcBef>
                <a:spcPts val="0"/>
              </a:spcBef>
              <a:tabLst>
                <a:tab pos="682625" algn="l"/>
              </a:tabLst>
              <a:defRPr/>
            </a:pPr>
            <a:r>
              <a:rPr lang="en-US" sz="1800" dirty="0">
                <a:solidFill>
                  <a:srgbClr val="122039"/>
                </a:solidFill>
                <a:latin typeface="Arial" panose="020B0604020202020204" pitchFamily="34" charset="0"/>
                <a:cs typeface="Arial" panose="020B0604020202020204" pitchFamily="34" charset="0"/>
              </a:rPr>
              <a:t>“DELTA TWO SIXTY-THREE, REDUCE SPEED TO TWO SIX ZERO”</a:t>
            </a:r>
          </a:p>
        </p:txBody>
      </p:sp>
      <p:sp>
        <p:nvSpPr>
          <p:cNvPr id="2" name="Title 1">
            <a:extLst>
              <a:ext uri="{FF2B5EF4-FFF2-40B4-BE49-F238E27FC236}">
                <a16:creationId xmlns:a16="http://schemas.microsoft.com/office/drawing/2014/main" id="{7307CBC8-7134-406F-A027-20B328A8D337}"/>
              </a:ext>
            </a:extLst>
          </p:cNvPr>
          <p:cNvSpPr>
            <a:spLocks noGrp="1"/>
          </p:cNvSpPr>
          <p:nvPr>
            <p:ph type="title"/>
          </p:nvPr>
        </p:nvSpPr>
        <p:spPr/>
        <p:txBody>
          <a:bodyPr/>
          <a:lstStyle/>
          <a:p>
            <a:r>
              <a:rPr lang="en-US" altLang="en-US" dirty="0"/>
              <a:t>Increase/Reduce Speed</a:t>
            </a:r>
            <a:endParaRPr lang="en-US" dirty="0"/>
          </a:p>
        </p:txBody>
      </p:sp>
      <p:pic>
        <p:nvPicPr>
          <p:cNvPr id="11" name="Click icon">
            <a:extLst>
              <a:ext uri="{FF2B5EF4-FFF2-40B4-BE49-F238E27FC236}">
                <a16:creationId xmlns:a16="http://schemas.microsoft.com/office/drawing/2014/main" id="{E16C63C6-5C9D-40B5-AFC7-CAB9910338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89663" y="6261870"/>
            <a:ext cx="394232" cy="365760"/>
          </a:xfrm>
          <a:prstGeom prst="rect">
            <a:avLst/>
          </a:prstGeom>
        </p:spPr>
      </p:pic>
      <p:grpSp>
        <p:nvGrpSpPr>
          <p:cNvPr id="5" name="DAL263">
            <a:extLst>
              <a:ext uri="{FF2B5EF4-FFF2-40B4-BE49-F238E27FC236}">
                <a16:creationId xmlns:a16="http://schemas.microsoft.com/office/drawing/2014/main" id="{FCAD25B7-54B3-4AFF-A952-32EE045C7899}"/>
              </a:ext>
            </a:extLst>
          </p:cNvPr>
          <p:cNvGrpSpPr/>
          <p:nvPr/>
        </p:nvGrpSpPr>
        <p:grpSpPr>
          <a:xfrm>
            <a:off x="5290172" y="2238081"/>
            <a:ext cx="2373070" cy="1812219"/>
            <a:chOff x="5290172" y="2238081"/>
            <a:chExt cx="2373070" cy="1812219"/>
          </a:xfrm>
        </p:grpSpPr>
        <p:pic>
          <p:nvPicPr>
            <p:cNvPr id="21" name="Paired history">
              <a:extLst>
                <a:ext uri="{FF2B5EF4-FFF2-40B4-BE49-F238E27FC236}">
                  <a16:creationId xmlns:a16="http://schemas.microsoft.com/office/drawing/2014/main" id="{06028E17-FE26-40EE-A098-FC27C3AD525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88743" y="2777904"/>
              <a:ext cx="120042" cy="170585"/>
            </a:xfrm>
            <a:prstGeom prst="rect">
              <a:avLst/>
            </a:prstGeom>
          </p:spPr>
        </p:pic>
        <p:pic>
          <p:nvPicPr>
            <p:cNvPr id="22" name="Paired target FLAT">
              <a:extLst>
                <a:ext uri="{FF2B5EF4-FFF2-40B4-BE49-F238E27FC236}">
                  <a16:creationId xmlns:a16="http://schemas.microsoft.com/office/drawing/2014/main" id="{78DBFD46-61BA-4A45-802F-91648579C14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64178" y="2674649"/>
              <a:ext cx="132677" cy="169006"/>
            </a:xfrm>
            <a:prstGeom prst="rect">
              <a:avLst/>
            </a:prstGeom>
          </p:spPr>
        </p:pic>
        <p:pic>
          <p:nvPicPr>
            <p:cNvPr id="23" name="Paired history">
              <a:extLst>
                <a:ext uri="{FF2B5EF4-FFF2-40B4-BE49-F238E27FC236}">
                  <a16:creationId xmlns:a16="http://schemas.microsoft.com/office/drawing/2014/main" id="{E6B96C17-9451-49F9-AC29-2661F17073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05401" y="2882678"/>
              <a:ext cx="120042" cy="170585"/>
            </a:xfrm>
            <a:prstGeom prst="rect">
              <a:avLst/>
            </a:prstGeom>
          </p:spPr>
        </p:pic>
        <p:pic>
          <p:nvPicPr>
            <p:cNvPr id="24" name="Paired history">
              <a:extLst>
                <a:ext uri="{FF2B5EF4-FFF2-40B4-BE49-F238E27FC236}">
                  <a16:creationId xmlns:a16="http://schemas.microsoft.com/office/drawing/2014/main" id="{FDF83750-BA1D-4915-A1AC-F3E7EBC5CBF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26817" y="2987453"/>
              <a:ext cx="120042" cy="170585"/>
            </a:xfrm>
            <a:prstGeom prst="rect">
              <a:avLst/>
            </a:prstGeom>
          </p:spPr>
        </p:pic>
        <p:pic>
          <p:nvPicPr>
            <p:cNvPr id="25" name="Fence">
              <a:extLst>
                <a:ext uri="{FF2B5EF4-FFF2-40B4-BE49-F238E27FC236}">
                  <a16:creationId xmlns:a16="http://schemas.microsoft.com/office/drawing/2014/main" id="{C9BB5A3B-6278-4F7E-8BED-FC2765E0FCD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89118" y="3094269"/>
              <a:ext cx="448576" cy="676023"/>
            </a:xfrm>
            <a:prstGeom prst="rect">
              <a:avLst/>
            </a:prstGeom>
          </p:spPr>
        </p:pic>
        <p:sp>
          <p:nvSpPr>
            <p:cNvPr id="37" name="DB text">
              <a:extLst>
                <a:ext uri="{FF2B5EF4-FFF2-40B4-BE49-F238E27FC236}">
                  <a16:creationId xmlns:a16="http://schemas.microsoft.com/office/drawing/2014/main" id="{06C36C7D-24AA-45D7-B55A-83D1207FA40E}"/>
                </a:ext>
              </a:extLst>
            </p:cNvPr>
            <p:cNvSpPr txBox="1"/>
            <p:nvPr/>
          </p:nvSpPr>
          <p:spPr>
            <a:xfrm>
              <a:off x="6333580" y="3094269"/>
              <a:ext cx="1329662" cy="956031"/>
            </a:xfrm>
            <a:prstGeom prst="rect">
              <a:avLst/>
            </a:prstGeom>
            <a:noFill/>
          </p:spPr>
          <p:txBody>
            <a:bodyPr wrap="square" rtlCol="0">
              <a:spAutoFit/>
            </a:bodyPr>
            <a:lstStyle/>
            <a:p>
              <a:pPr algn="l">
                <a:lnSpc>
                  <a:spcPts val="1700"/>
                </a:lnSpc>
              </a:pPr>
              <a:r>
                <a:rPr lang="en-US" sz="1800" spc="110" dirty="0">
                  <a:solidFill>
                    <a:srgbClr val="E0E004"/>
                  </a:solidFill>
                  <a:latin typeface="Consolas" panose="020B0609020204030204" pitchFamily="49" charset="0"/>
                </a:rPr>
                <a:t>DAL263</a:t>
              </a:r>
            </a:p>
            <a:p>
              <a:pPr algn="l">
                <a:lnSpc>
                  <a:spcPts val="1700"/>
                </a:lnSpc>
              </a:pPr>
              <a:r>
                <a:rPr lang="en-US" sz="1800" spc="110" dirty="0">
                  <a:solidFill>
                    <a:srgbClr val="E0E004"/>
                  </a:solidFill>
                  <a:latin typeface="Consolas" panose="020B0609020204030204" pitchFamily="49" charset="0"/>
                </a:rPr>
                <a:t>230C</a:t>
              </a:r>
            </a:p>
            <a:p>
              <a:pPr algn="l">
                <a:lnSpc>
                  <a:spcPts val="1700"/>
                </a:lnSpc>
              </a:pPr>
              <a:r>
                <a:rPr lang="en-US" sz="1800" spc="110" dirty="0">
                  <a:solidFill>
                    <a:srgbClr val="E0E004"/>
                  </a:solidFill>
                  <a:latin typeface="Consolas" panose="020B0609020204030204" pitchFamily="49" charset="0"/>
                </a:rPr>
                <a:t>007 426</a:t>
              </a:r>
            </a:p>
            <a:p>
              <a:pPr algn="l">
                <a:lnSpc>
                  <a:spcPts val="1400"/>
                </a:lnSpc>
              </a:pPr>
              <a:r>
                <a:rPr lang="en-US" sz="1400" spc="110" dirty="0">
                  <a:solidFill>
                    <a:srgbClr val="E0E004"/>
                  </a:solidFill>
                  <a:latin typeface="Consolas" panose="020B0609020204030204" pitchFamily="49" charset="0"/>
                </a:rPr>
                <a:t>KMSP</a:t>
              </a:r>
            </a:p>
          </p:txBody>
        </p:sp>
        <p:pic>
          <p:nvPicPr>
            <p:cNvPr id="38" name="CDA w/ eligibility">
              <a:extLst>
                <a:ext uri="{FF2B5EF4-FFF2-40B4-BE49-F238E27FC236}">
                  <a16:creationId xmlns:a16="http://schemas.microsoft.com/office/drawing/2014/main" id="{EEEE3C81-474F-4ACB-B496-81FC05695C4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41630" y="3177700"/>
              <a:ext cx="118462" cy="116883"/>
            </a:xfrm>
            <a:prstGeom prst="rect">
              <a:avLst/>
            </a:prstGeom>
          </p:spPr>
        </p:pic>
        <p:pic>
          <p:nvPicPr>
            <p:cNvPr id="39" name="WIFI manual">
              <a:extLst>
                <a:ext uri="{FF2B5EF4-FFF2-40B4-BE49-F238E27FC236}">
                  <a16:creationId xmlns:a16="http://schemas.microsoft.com/office/drawing/2014/main" id="{A6F4C0E5-9C70-4608-AE65-A9A40AF2470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54192" y="3390922"/>
              <a:ext cx="110564" cy="115303"/>
            </a:xfrm>
            <a:prstGeom prst="rect">
              <a:avLst/>
            </a:prstGeom>
          </p:spPr>
        </p:pic>
        <p:sp>
          <p:nvSpPr>
            <p:cNvPr id="40" name="TextBox 39">
              <a:extLst>
                <a:ext uri="{FF2B5EF4-FFF2-40B4-BE49-F238E27FC236}">
                  <a16:creationId xmlns:a16="http://schemas.microsoft.com/office/drawing/2014/main" id="{E5619184-7021-4BDD-8EAE-C8D9F017A873}"/>
                </a:ext>
              </a:extLst>
            </p:cNvPr>
            <p:cNvSpPr txBox="1"/>
            <p:nvPr/>
          </p:nvSpPr>
          <p:spPr>
            <a:xfrm>
              <a:off x="5290172" y="2238081"/>
              <a:ext cx="975267" cy="444060"/>
            </a:xfrm>
            <a:prstGeom prst="rect">
              <a:avLst/>
            </a:prstGeom>
            <a:noFill/>
          </p:spPr>
          <p:txBody>
            <a:bodyPr wrap="square" lIns="0" tIns="0" rIns="0" bIns="0" rtlCol="0">
              <a:noAutofit/>
            </a:bodyPr>
            <a:lstStyle/>
            <a:p>
              <a:pPr algn="l">
                <a:lnSpc>
                  <a:spcPts val="4500"/>
                </a:lnSpc>
              </a:pPr>
              <a:r>
                <a:rPr lang="en-US" sz="1600" spc="-80" dirty="0">
                  <a:solidFill>
                    <a:schemeClr val="bg1"/>
                  </a:solidFill>
                  <a:latin typeface="Consolas" panose="020B0609020204030204" pitchFamily="49" charset="0"/>
                </a:rPr>
                <a:t>87.6</a:t>
              </a:r>
            </a:p>
          </p:txBody>
        </p:sp>
        <p:cxnSp>
          <p:nvCxnSpPr>
            <p:cNvPr id="41" name="Leader 1-9">
              <a:extLst>
                <a:ext uri="{FF2B5EF4-FFF2-40B4-BE49-F238E27FC236}">
                  <a16:creationId xmlns:a16="http://schemas.microsoft.com/office/drawing/2014/main" id="{1B056E25-350C-4954-A05C-F9247A7373D2}"/>
                </a:ext>
              </a:extLst>
            </p:cNvPr>
            <p:cNvCxnSpPr/>
            <p:nvPr/>
          </p:nvCxnSpPr>
          <p:spPr bwMode="auto">
            <a:xfrm>
              <a:off x="5888994" y="2826765"/>
              <a:ext cx="318925" cy="316485"/>
            </a:xfrm>
            <a:prstGeom prst="line">
              <a:avLst/>
            </a:prstGeom>
            <a:noFill/>
            <a:ln w="19050" cap="rnd" cmpd="sng" algn="ctr">
              <a:solidFill>
                <a:srgbClr val="EBEB00"/>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 name="UAL437">
            <a:extLst>
              <a:ext uri="{FF2B5EF4-FFF2-40B4-BE49-F238E27FC236}">
                <a16:creationId xmlns:a16="http://schemas.microsoft.com/office/drawing/2014/main" id="{9ACF47DA-54C9-42E2-B75D-1EEC7E549E5D}"/>
              </a:ext>
            </a:extLst>
          </p:cNvPr>
          <p:cNvGrpSpPr/>
          <p:nvPr/>
        </p:nvGrpSpPr>
        <p:grpSpPr>
          <a:xfrm>
            <a:off x="4192962" y="3890421"/>
            <a:ext cx="1744511" cy="2040359"/>
            <a:chOff x="4192962" y="3890421"/>
            <a:chExt cx="1744511" cy="2040359"/>
          </a:xfrm>
        </p:grpSpPr>
        <p:pic>
          <p:nvPicPr>
            <p:cNvPr id="42" name="Paired history">
              <a:extLst>
                <a:ext uri="{FF2B5EF4-FFF2-40B4-BE49-F238E27FC236}">
                  <a16:creationId xmlns:a16="http://schemas.microsoft.com/office/drawing/2014/main" id="{1B4554F2-A339-453F-8D9E-03F258C5A5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40613" y="4354461"/>
              <a:ext cx="120042" cy="170585"/>
            </a:xfrm>
            <a:prstGeom prst="rect">
              <a:avLst/>
            </a:prstGeom>
          </p:spPr>
        </p:pic>
        <p:pic>
          <p:nvPicPr>
            <p:cNvPr id="43" name="Paired target FLAT">
              <a:extLst>
                <a:ext uri="{FF2B5EF4-FFF2-40B4-BE49-F238E27FC236}">
                  <a16:creationId xmlns:a16="http://schemas.microsoft.com/office/drawing/2014/main" id="{687C23B8-6336-4C96-BCC5-2574E4A6D8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73195" y="4353604"/>
              <a:ext cx="132677" cy="169006"/>
            </a:xfrm>
            <a:prstGeom prst="rect">
              <a:avLst/>
            </a:prstGeom>
          </p:spPr>
        </p:pic>
        <p:pic>
          <p:nvPicPr>
            <p:cNvPr id="44" name="Paired history">
              <a:extLst>
                <a:ext uri="{FF2B5EF4-FFF2-40B4-BE49-F238E27FC236}">
                  <a16:creationId xmlns:a16="http://schemas.microsoft.com/office/drawing/2014/main" id="{1B33AD9A-E554-44EF-ACF1-CCCB96D4AB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09645" y="4356841"/>
              <a:ext cx="120042" cy="170585"/>
            </a:xfrm>
            <a:prstGeom prst="rect">
              <a:avLst/>
            </a:prstGeom>
          </p:spPr>
        </p:pic>
        <p:pic>
          <p:nvPicPr>
            <p:cNvPr id="45" name="Paired history">
              <a:extLst>
                <a:ext uri="{FF2B5EF4-FFF2-40B4-BE49-F238E27FC236}">
                  <a16:creationId xmlns:a16="http://schemas.microsoft.com/office/drawing/2014/main" id="{7F64F1B3-FE50-4658-B92C-8108CD2D51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92962" y="4359222"/>
              <a:ext cx="120042" cy="170585"/>
            </a:xfrm>
            <a:prstGeom prst="rect">
              <a:avLst/>
            </a:prstGeom>
          </p:spPr>
        </p:pic>
        <p:pic>
          <p:nvPicPr>
            <p:cNvPr id="46" name="Fence">
              <a:extLst>
                <a:ext uri="{FF2B5EF4-FFF2-40B4-BE49-F238E27FC236}">
                  <a16:creationId xmlns:a16="http://schemas.microsoft.com/office/drawing/2014/main" id="{502D29A3-9CAF-4F8D-8952-C5A0C03CAAB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63349" y="5013221"/>
              <a:ext cx="448576" cy="676023"/>
            </a:xfrm>
            <a:prstGeom prst="rect">
              <a:avLst/>
            </a:prstGeom>
          </p:spPr>
        </p:pic>
        <p:sp>
          <p:nvSpPr>
            <p:cNvPr id="47" name="DB text">
              <a:extLst>
                <a:ext uri="{FF2B5EF4-FFF2-40B4-BE49-F238E27FC236}">
                  <a16:creationId xmlns:a16="http://schemas.microsoft.com/office/drawing/2014/main" id="{2AD91808-F9AD-4EEE-95E3-C8F7E12B8D06}"/>
                </a:ext>
              </a:extLst>
            </p:cNvPr>
            <p:cNvSpPr txBox="1"/>
            <p:nvPr/>
          </p:nvSpPr>
          <p:spPr>
            <a:xfrm>
              <a:off x="4607811" y="5013221"/>
              <a:ext cx="1329662" cy="917559"/>
            </a:xfrm>
            <a:prstGeom prst="rect">
              <a:avLst/>
            </a:prstGeom>
            <a:noFill/>
          </p:spPr>
          <p:txBody>
            <a:bodyPr wrap="square" rtlCol="0">
              <a:spAutoFit/>
            </a:bodyPr>
            <a:lstStyle/>
            <a:p>
              <a:pPr algn="l">
                <a:lnSpc>
                  <a:spcPts val="1700"/>
                </a:lnSpc>
              </a:pPr>
              <a:r>
                <a:rPr lang="en-US" sz="1800" spc="110" dirty="0">
                  <a:solidFill>
                    <a:srgbClr val="E0E004"/>
                  </a:solidFill>
                  <a:latin typeface="Consolas" panose="020B0609020204030204" pitchFamily="49" charset="0"/>
                </a:rPr>
                <a:t>UAL437</a:t>
              </a:r>
            </a:p>
            <a:p>
              <a:pPr algn="l">
                <a:lnSpc>
                  <a:spcPts val="1700"/>
                </a:lnSpc>
              </a:pPr>
              <a:r>
                <a:rPr lang="en-US" sz="1800" spc="110" dirty="0">
                  <a:solidFill>
                    <a:srgbClr val="E0E004"/>
                  </a:solidFill>
                  <a:latin typeface="Consolas" panose="020B0609020204030204" pitchFamily="49" charset="0"/>
                </a:rPr>
                <a:t>230T230</a:t>
              </a:r>
            </a:p>
            <a:p>
              <a:pPr algn="l">
                <a:lnSpc>
                  <a:spcPts val="1700"/>
                </a:lnSpc>
              </a:pPr>
              <a:r>
                <a:rPr lang="en-US" sz="1800" spc="110" dirty="0">
                  <a:solidFill>
                    <a:srgbClr val="E0E004"/>
                  </a:solidFill>
                  <a:latin typeface="Consolas" panose="020B0609020204030204" pitchFamily="49" charset="0"/>
                </a:rPr>
                <a:t>003 426</a:t>
              </a:r>
            </a:p>
            <a:p>
              <a:pPr algn="l">
                <a:lnSpc>
                  <a:spcPts val="1300"/>
                </a:lnSpc>
              </a:pPr>
              <a:r>
                <a:rPr lang="en-US" sz="1400" spc="110" dirty="0">
                  <a:solidFill>
                    <a:srgbClr val="E0E004"/>
                  </a:solidFill>
                  <a:latin typeface="Consolas" panose="020B0609020204030204" pitchFamily="49" charset="0"/>
                </a:rPr>
                <a:t>KORD</a:t>
              </a:r>
            </a:p>
          </p:txBody>
        </p:sp>
        <p:pic>
          <p:nvPicPr>
            <p:cNvPr id="48" name="CDA w/ eligibility">
              <a:extLst>
                <a:ext uri="{FF2B5EF4-FFF2-40B4-BE49-F238E27FC236}">
                  <a16:creationId xmlns:a16="http://schemas.microsoft.com/office/drawing/2014/main" id="{1C83DB71-49A2-4C84-9BDB-1FBE5A2A5FF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15861" y="5096652"/>
              <a:ext cx="118462" cy="116883"/>
            </a:xfrm>
            <a:prstGeom prst="rect">
              <a:avLst/>
            </a:prstGeom>
          </p:spPr>
        </p:pic>
        <p:pic>
          <p:nvPicPr>
            <p:cNvPr id="49" name="WIFI manual">
              <a:extLst>
                <a:ext uri="{FF2B5EF4-FFF2-40B4-BE49-F238E27FC236}">
                  <a16:creationId xmlns:a16="http://schemas.microsoft.com/office/drawing/2014/main" id="{06F6339B-978D-4776-8181-391FF986D38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28423" y="5309874"/>
              <a:ext cx="110564" cy="115303"/>
            </a:xfrm>
            <a:prstGeom prst="rect">
              <a:avLst/>
            </a:prstGeom>
          </p:spPr>
        </p:pic>
        <p:sp>
          <p:nvSpPr>
            <p:cNvPr id="50" name="TextBox 49">
              <a:extLst>
                <a:ext uri="{FF2B5EF4-FFF2-40B4-BE49-F238E27FC236}">
                  <a16:creationId xmlns:a16="http://schemas.microsoft.com/office/drawing/2014/main" id="{0FBA7FE0-4705-49F5-BA15-A16D26B5F1D9}"/>
                </a:ext>
              </a:extLst>
            </p:cNvPr>
            <p:cNvSpPr txBox="1"/>
            <p:nvPr/>
          </p:nvSpPr>
          <p:spPr>
            <a:xfrm>
              <a:off x="4647310" y="3890421"/>
              <a:ext cx="975267" cy="444060"/>
            </a:xfrm>
            <a:prstGeom prst="rect">
              <a:avLst/>
            </a:prstGeom>
            <a:noFill/>
          </p:spPr>
          <p:txBody>
            <a:bodyPr wrap="square" lIns="0" tIns="0" rIns="0" bIns="0" rtlCol="0">
              <a:noAutofit/>
            </a:bodyPr>
            <a:lstStyle/>
            <a:p>
              <a:pPr algn="l">
                <a:lnSpc>
                  <a:spcPts val="4500"/>
                </a:lnSpc>
              </a:pPr>
              <a:r>
                <a:rPr lang="en-US" sz="1600" spc="-80" dirty="0">
                  <a:solidFill>
                    <a:srgbClr val="EBEB00"/>
                  </a:solidFill>
                  <a:latin typeface="Consolas" panose="020B0609020204030204" pitchFamily="49" charset="0"/>
                </a:rPr>
                <a:t>129.4</a:t>
              </a:r>
            </a:p>
          </p:txBody>
        </p:sp>
        <p:cxnSp>
          <p:nvCxnSpPr>
            <p:cNvPr id="51" name="Leader 2-8">
              <a:extLst>
                <a:ext uri="{FF2B5EF4-FFF2-40B4-BE49-F238E27FC236}">
                  <a16:creationId xmlns:a16="http://schemas.microsoft.com/office/drawing/2014/main" id="{87B93DB9-4EF7-4649-AA96-F492F347A804}"/>
                </a:ext>
              </a:extLst>
            </p:cNvPr>
            <p:cNvCxnSpPr/>
            <p:nvPr/>
          </p:nvCxnSpPr>
          <p:spPr bwMode="auto">
            <a:xfrm flipH="1">
              <a:off x="4633913" y="4524397"/>
              <a:ext cx="3580" cy="497659"/>
            </a:xfrm>
            <a:prstGeom prst="line">
              <a:avLst/>
            </a:prstGeom>
            <a:noFill/>
            <a:ln w="19050" cap="rnd" cmpd="sng" algn="ctr">
              <a:solidFill>
                <a:srgbClr val="EBEB00"/>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 name="AAL36">
            <a:extLst>
              <a:ext uri="{FF2B5EF4-FFF2-40B4-BE49-F238E27FC236}">
                <a16:creationId xmlns:a16="http://schemas.microsoft.com/office/drawing/2014/main" id="{FBBAC0EC-C353-4EDA-A803-B2A657E3B330}"/>
              </a:ext>
            </a:extLst>
          </p:cNvPr>
          <p:cNvGrpSpPr/>
          <p:nvPr/>
        </p:nvGrpSpPr>
        <p:grpSpPr>
          <a:xfrm>
            <a:off x="5707825" y="1591249"/>
            <a:ext cx="2642844" cy="1051653"/>
            <a:chOff x="5707825" y="1591249"/>
            <a:chExt cx="2642844" cy="1051653"/>
          </a:xfrm>
        </p:grpSpPr>
        <p:pic>
          <p:nvPicPr>
            <p:cNvPr id="27" name="Paired history">
              <a:extLst>
                <a:ext uri="{FF2B5EF4-FFF2-40B4-BE49-F238E27FC236}">
                  <a16:creationId xmlns:a16="http://schemas.microsoft.com/office/drawing/2014/main" id="{36AF7ADE-04E0-4065-8B08-A3C057A996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57098" y="2192313"/>
              <a:ext cx="120042" cy="170585"/>
            </a:xfrm>
            <a:prstGeom prst="rect">
              <a:avLst/>
            </a:prstGeom>
          </p:spPr>
        </p:pic>
        <p:pic>
          <p:nvPicPr>
            <p:cNvPr id="28" name="Paired target FLAT">
              <a:extLst>
                <a:ext uri="{FF2B5EF4-FFF2-40B4-BE49-F238E27FC236}">
                  <a16:creationId xmlns:a16="http://schemas.microsoft.com/office/drawing/2014/main" id="{88219D68-29CD-44B6-9690-EE2B2A0329E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42055" y="2112874"/>
              <a:ext cx="132677" cy="169006"/>
            </a:xfrm>
            <a:prstGeom prst="rect">
              <a:avLst/>
            </a:prstGeom>
          </p:spPr>
        </p:pic>
        <p:pic>
          <p:nvPicPr>
            <p:cNvPr id="29" name="Paired history">
              <a:extLst>
                <a:ext uri="{FF2B5EF4-FFF2-40B4-BE49-F238E27FC236}">
                  <a16:creationId xmlns:a16="http://schemas.microsoft.com/office/drawing/2014/main" id="{881E15C8-0C0B-4474-84BF-8059E0CFBE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76135" y="2285182"/>
              <a:ext cx="120042" cy="170585"/>
            </a:xfrm>
            <a:prstGeom prst="rect">
              <a:avLst/>
            </a:prstGeom>
          </p:spPr>
        </p:pic>
        <p:pic>
          <p:nvPicPr>
            <p:cNvPr id="30" name="Paired history">
              <a:extLst>
                <a:ext uri="{FF2B5EF4-FFF2-40B4-BE49-F238E27FC236}">
                  <a16:creationId xmlns:a16="http://schemas.microsoft.com/office/drawing/2014/main" id="{963C9D87-6A26-4A69-B50E-CA139BC582D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04698" y="2387576"/>
              <a:ext cx="120042" cy="170585"/>
            </a:xfrm>
            <a:prstGeom prst="rect">
              <a:avLst/>
            </a:prstGeom>
          </p:spPr>
        </p:pic>
        <p:cxnSp>
          <p:nvCxnSpPr>
            <p:cNvPr id="31" name="Leader 4-6">
              <a:extLst>
                <a:ext uri="{FF2B5EF4-FFF2-40B4-BE49-F238E27FC236}">
                  <a16:creationId xmlns:a16="http://schemas.microsoft.com/office/drawing/2014/main" id="{77D51009-36B6-41B0-8011-7ED2DF146668}"/>
                </a:ext>
              </a:extLst>
            </p:cNvPr>
            <p:cNvCxnSpPr/>
            <p:nvPr/>
          </p:nvCxnSpPr>
          <p:spPr bwMode="auto">
            <a:xfrm>
              <a:off x="6397713" y="2205341"/>
              <a:ext cx="640080" cy="0"/>
            </a:xfrm>
            <a:prstGeom prst="line">
              <a:avLst/>
            </a:prstGeom>
            <a:noFill/>
            <a:ln w="19050" cap="rnd" cmpd="sng" algn="ctr">
              <a:solidFill>
                <a:srgbClr val="EBEB00"/>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2" name="Fence">
              <a:extLst>
                <a:ext uri="{FF2B5EF4-FFF2-40B4-BE49-F238E27FC236}">
                  <a16:creationId xmlns:a16="http://schemas.microsoft.com/office/drawing/2014/main" id="{2E82AD1D-1778-44F2-87D1-1CDACB628FD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76545" y="1715725"/>
              <a:ext cx="448576" cy="676023"/>
            </a:xfrm>
            <a:prstGeom prst="rect">
              <a:avLst/>
            </a:prstGeom>
          </p:spPr>
        </p:pic>
        <p:sp>
          <p:nvSpPr>
            <p:cNvPr id="33" name="DB text">
              <a:extLst>
                <a:ext uri="{FF2B5EF4-FFF2-40B4-BE49-F238E27FC236}">
                  <a16:creationId xmlns:a16="http://schemas.microsoft.com/office/drawing/2014/main" id="{A20E6F93-6CCA-400C-87EA-41DA3C52A28A}"/>
                </a:ext>
              </a:extLst>
            </p:cNvPr>
            <p:cNvSpPr txBox="1"/>
            <p:nvPr/>
          </p:nvSpPr>
          <p:spPr>
            <a:xfrm>
              <a:off x="7021007" y="1715725"/>
              <a:ext cx="1329662" cy="927177"/>
            </a:xfrm>
            <a:prstGeom prst="rect">
              <a:avLst/>
            </a:prstGeom>
            <a:noFill/>
          </p:spPr>
          <p:txBody>
            <a:bodyPr wrap="square" rtlCol="0">
              <a:spAutoFit/>
            </a:bodyPr>
            <a:lstStyle/>
            <a:p>
              <a:pPr algn="l">
                <a:lnSpc>
                  <a:spcPts val="1700"/>
                </a:lnSpc>
              </a:pPr>
              <a:r>
                <a:rPr lang="en-US" sz="1800" spc="110" dirty="0">
                  <a:solidFill>
                    <a:srgbClr val="E0E004"/>
                  </a:solidFill>
                  <a:latin typeface="Consolas" panose="020B0609020204030204" pitchFamily="49" charset="0"/>
                </a:rPr>
                <a:t>AAL36</a:t>
              </a:r>
            </a:p>
            <a:p>
              <a:pPr algn="l">
                <a:lnSpc>
                  <a:spcPts val="1700"/>
                </a:lnSpc>
              </a:pPr>
              <a:r>
                <a:rPr lang="en-US" sz="1800" spc="110" dirty="0">
                  <a:solidFill>
                    <a:srgbClr val="E0E004"/>
                  </a:solidFill>
                  <a:latin typeface="Consolas" panose="020B0609020204030204" pitchFamily="49" charset="0"/>
                </a:rPr>
                <a:t>210 102</a:t>
              </a:r>
            </a:p>
            <a:p>
              <a:pPr algn="l">
                <a:lnSpc>
                  <a:spcPts val="1700"/>
                </a:lnSpc>
              </a:pPr>
              <a:r>
                <a:rPr lang="en-US" sz="1800" spc="110" dirty="0">
                  <a:solidFill>
                    <a:srgbClr val="E0E004"/>
                  </a:solidFill>
                  <a:latin typeface="Consolas" panose="020B0609020204030204" pitchFamily="49" charset="0"/>
                </a:rPr>
                <a:t>009 390</a:t>
              </a:r>
            </a:p>
            <a:p>
              <a:pPr algn="l">
                <a:lnSpc>
                  <a:spcPts val="1400"/>
                </a:lnSpc>
              </a:pPr>
              <a:r>
                <a:rPr lang="en-US" sz="1400" spc="110" dirty="0">
                  <a:solidFill>
                    <a:srgbClr val="E0E004"/>
                  </a:solidFill>
                  <a:latin typeface="Consolas" panose="020B0609020204030204" pitchFamily="49" charset="0"/>
                </a:rPr>
                <a:t>KMSP</a:t>
              </a:r>
            </a:p>
          </p:txBody>
        </p:sp>
        <p:pic>
          <p:nvPicPr>
            <p:cNvPr id="34" name="CDA w/ eligibility">
              <a:extLst>
                <a:ext uri="{FF2B5EF4-FFF2-40B4-BE49-F238E27FC236}">
                  <a16:creationId xmlns:a16="http://schemas.microsoft.com/office/drawing/2014/main" id="{6F60C103-A857-401F-9D85-D1E07C2B6C0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29057" y="1799156"/>
              <a:ext cx="118462" cy="116883"/>
            </a:xfrm>
            <a:prstGeom prst="rect">
              <a:avLst/>
            </a:prstGeom>
          </p:spPr>
        </p:pic>
        <p:pic>
          <p:nvPicPr>
            <p:cNvPr id="35" name="WIFI manual">
              <a:extLst>
                <a:ext uri="{FF2B5EF4-FFF2-40B4-BE49-F238E27FC236}">
                  <a16:creationId xmlns:a16="http://schemas.microsoft.com/office/drawing/2014/main" id="{8EBAA9F1-40AD-483F-9830-80A773209DE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41619" y="2012378"/>
              <a:ext cx="110564" cy="115303"/>
            </a:xfrm>
            <a:prstGeom prst="rect">
              <a:avLst/>
            </a:prstGeom>
          </p:spPr>
        </p:pic>
        <p:sp>
          <p:nvSpPr>
            <p:cNvPr id="36" name="TextBox 35">
              <a:extLst>
                <a:ext uri="{FF2B5EF4-FFF2-40B4-BE49-F238E27FC236}">
                  <a16:creationId xmlns:a16="http://schemas.microsoft.com/office/drawing/2014/main" id="{344BBCF5-CB74-4EAD-AB66-E115AC7256B2}"/>
                </a:ext>
              </a:extLst>
            </p:cNvPr>
            <p:cNvSpPr txBox="1"/>
            <p:nvPr/>
          </p:nvSpPr>
          <p:spPr>
            <a:xfrm>
              <a:off x="5707825" y="1591249"/>
              <a:ext cx="975267" cy="444060"/>
            </a:xfrm>
            <a:prstGeom prst="rect">
              <a:avLst/>
            </a:prstGeom>
            <a:noFill/>
          </p:spPr>
          <p:txBody>
            <a:bodyPr wrap="square" lIns="0" tIns="0" rIns="0" bIns="0" rtlCol="0">
              <a:noAutofit/>
            </a:bodyPr>
            <a:lstStyle/>
            <a:p>
              <a:pPr algn="l">
                <a:lnSpc>
                  <a:spcPts val="4500"/>
                </a:lnSpc>
              </a:pPr>
              <a:r>
                <a:rPr lang="en-US" sz="1600" spc="-80" dirty="0">
                  <a:solidFill>
                    <a:srgbClr val="FEB4BF"/>
                  </a:solidFill>
                  <a:latin typeface="Consolas" panose="020B0609020204030204" pitchFamily="49" charset="0"/>
                </a:rPr>
                <a:t>A </a:t>
              </a:r>
              <a:r>
                <a:rPr lang="en-US" sz="1600" spc="-80" dirty="0">
                  <a:solidFill>
                    <a:schemeClr val="bg1"/>
                  </a:solidFill>
                  <a:latin typeface="Consolas" panose="020B0609020204030204" pitchFamily="49" charset="0"/>
                </a:rPr>
                <a:t>79.8</a:t>
              </a:r>
            </a:p>
          </p:txBody>
        </p:sp>
        <p:pic>
          <p:nvPicPr>
            <p:cNvPr id="52" name="Arrow">
              <a:extLst>
                <a:ext uri="{FF2B5EF4-FFF2-40B4-BE49-F238E27FC236}">
                  <a16:creationId xmlns:a16="http://schemas.microsoft.com/office/drawing/2014/main" id="{CE8DD483-C3AA-47D2-BD44-6DD831AA38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40643" y="1992826"/>
              <a:ext cx="105826" cy="151631"/>
            </a:xfrm>
            <a:prstGeom prst="rect">
              <a:avLst/>
            </a:prstGeom>
          </p:spPr>
        </p:pic>
      </p:grpSp>
      <p:cxnSp>
        <p:nvCxnSpPr>
          <p:cNvPr id="55" name="Leader 2-8">
            <a:extLst>
              <a:ext uri="{FF2B5EF4-FFF2-40B4-BE49-F238E27FC236}">
                <a16:creationId xmlns:a16="http://schemas.microsoft.com/office/drawing/2014/main" id="{18FBDDB2-FCC4-4DDC-BDFD-CF7F7E86D068}"/>
              </a:ext>
            </a:extLst>
          </p:cNvPr>
          <p:cNvCxnSpPr/>
          <p:nvPr/>
        </p:nvCxnSpPr>
        <p:spPr bwMode="auto">
          <a:xfrm flipH="1">
            <a:off x="6357938" y="1736853"/>
            <a:ext cx="347206" cy="411035"/>
          </a:xfrm>
          <a:prstGeom prst="line">
            <a:avLst/>
          </a:prstGeom>
          <a:noFill/>
          <a:ln w="15875" cap="rnd" cmpd="sng" algn="ctr">
            <a:solidFill>
              <a:srgbClr val="EBEB00"/>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Leader 2-8">
            <a:extLst>
              <a:ext uri="{FF2B5EF4-FFF2-40B4-BE49-F238E27FC236}">
                <a16:creationId xmlns:a16="http://schemas.microsoft.com/office/drawing/2014/main" id="{6B7DFDC7-9931-4ACF-8B20-D3BBC81A147B}"/>
              </a:ext>
            </a:extLst>
          </p:cNvPr>
          <p:cNvCxnSpPr/>
          <p:nvPr/>
        </p:nvCxnSpPr>
        <p:spPr bwMode="auto">
          <a:xfrm flipH="1">
            <a:off x="5884069" y="2267350"/>
            <a:ext cx="380118" cy="437750"/>
          </a:xfrm>
          <a:prstGeom prst="line">
            <a:avLst/>
          </a:prstGeom>
          <a:noFill/>
          <a:ln w="15875" cap="rnd" cmpd="sng" algn="ctr">
            <a:solidFill>
              <a:srgbClr val="EBEB00"/>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Leader 2-8">
            <a:extLst>
              <a:ext uri="{FF2B5EF4-FFF2-40B4-BE49-F238E27FC236}">
                <a16:creationId xmlns:a16="http://schemas.microsoft.com/office/drawing/2014/main" id="{23648EE4-6A6E-4BBE-87AF-DC09BC85ACBE}"/>
              </a:ext>
            </a:extLst>
          </p:cNvPr>
          <p:cNvCxnSpPr/>
          <p:nvPr/>
        </p:nvCxnSpPr>
        <p:spPr bwMode="auto">
          <a:xfrm flipV="1">
            <a:off x="4722019" y="4391025"/>
            <a:ext cx="583406" cy="38100"/>
          </a:xfrm>
          <a:prstGeom prst="line">
            <a:avLst/>
          </a:prstGeom>
          <a:noFill/>
          <a:ln w="15875" cap="rnd" cmpd="sng" algn="ctr">
            <a:solidFill>
              <a:srgbClr val="EBEB00"/>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52574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 presetClass="exit" presetSubtype="0" fill="hold" nodeType="withEffect">
                                  <p:stCondLst>
                                    <p:cond delay="0"/>
                                  </p:stCondLst>
                                  <p:childTnLst>
                                    <p:set>
                                      <p:cBhvr>
                                        <p:cTn id="12"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B9D2A2-67D0-44D8-89AF-164FB03F2B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083" t="39007" r="26212" b="6323"/>
          <a:stretch/>
        </p:blipFill>
        <p:spPr>
          <a:xfrm>
            <a:off x="225778" y="1171615"/>
            <a:ext cx="8709290" cy="4740510"/>
          </a:xfrm>
          <a:prstGeom prst="rect">
            <a:avLst/>
          </a:prstGeom>
        </p:spPr>
      </p:pic>
      <p:pic>
        <p:nvPicPr>
          <p:cNvPr id="22" name="Picture 21">
            <a:extLst>
              <a:ext uri="{FF2B5EF4-FFF2-40B4-BE49-F238E27FC236}">
                <a16:creationId xmlns:a16="http://schemas.microsoft.com/office/drawing/2014/main" id="{F971F150-006C-47E0-80CE-753C545437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68" y="2213137"/>
            <a:ext cx="3756455" cy="3528446"/>
          </a:xfrm>
          <a:prstGeom prst="rect">
            <a:avLst/>
          </a:prstGeom>
        </p:spPr>
      </p:pic>
      <p:pic>
        <p:nvPicPr>
          <p:cNvPr id="21" name="Picture 20">
            <a:extLst>
              <a:ext uri="{FF2B5EF4-FFF2-40B4-BE49-F238E27FC236}">
                <a16:creationId xmlns:a16="http://schemas.microsoft.com/office/drawing/2014/main" id="{64D7D44E-1431-4992-9DC9-7A3377329C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8853" y="3159819"/>
            <a:ext cx="1152146" cy="868682"/>
          </a:xfrm>
          <a:prstGeom prst="rect">
            <a:avLst/>
          </a:prstGeom>
        </p:spPr>
      </p:pic>
      <p:sp>
        <p:nvSpPr>
          <p:cNvPr id="3" name="Title 2">
            <a:extLst>
              <a:ext uri="{FF2B5EF4-FFF2-40B4-BE49-F238E27FC236}">
                <a16:creationId xmlns:a16="http://schemas.microsoft.com/office/drawing/2014/main" id="{7B63DE17-C0B6-476A-AFE6-5095A2C54697}"/>
              </a:ext>
            </a:extLst>
          </p:cNvPr>
          <p:cNvSpPr>
            <a:spLocks noGrp="1"/>
          </p:cNvSpPr>
          <p:nvPr>
            <p:ph type="title"/>
          </p:nvPr>
        </p:nvSpPr>
        <p:spPr/>
        <p:txBody>
          <a:bodyPr/>
          <a:lstStyle/>
          <a:p>
            <a:r>
              <a:rPr lang="en-US" dirty="0"/>
              <a:t>Methods of Vectoring</a:t>
            </a:r>
          </a:p>
        </p:txBody>
      </p:sp>
      <p:sp>
        <p:nvSpPr>
          <p:cNvPr id="4" name="Slide Number Placeholder 3">
            <a:extLst>
              <a:ext uri="{FF2B5EF4-FFF2-40B4-BE49-F238E27FC236}">
                <a16:creationId xmlns:a16="http://schemas.microsoft.com/office/drawing/2014/main" id="{B2DD2C4A-A4B3-491B-914E-8F3BD2A570B7}"/>
              </a:ext>
            </a:extLst>
          </p:cNvPr>
          <p:cNvSpPr>
            <a:spLocks noGrp="1"/>
          </p:cNvSpPr>
          <p:nvPr>
            <p:ph type="sldNum" sz="quarter" idx="10"/>
          </p:nvPr>
        </p:nvSpPr>
        <p:spPr/>
        <p:txBody>
          <a:bodyPr/>
          <a:lstStyle/>
          <a:p>
            <a:pPr marL="0" indent="0">
              <a:buFont typeface="+mj-lt"/>
              <a:buNone/>
            </a:pPr>
            <a:fld id="{F2BD9D44-EC01-4E71-8CAE-9F9624182C03}" type="slidenum">
              <a:rPr lang="en-US" altLang="en-US" smtClean="0">
                <a:solidFill>
                  <a:srgbClr val="FFFFFF"/>
                </a:solidFill>
              </a:rPr>
              <a:pPr marL="0" indent="0">
                <a:buFont typeface="+mj-lt"/>
                <a:buNone/>
              </a:pPr>
              <a:t>3</a:t>
            </a:fld>
            <a:endParaRPr lang="en-US" dirty="0"/>
          </a:p>
        </p:txBody>
      </p:sp>
      <p:pic>
        <p:nvPicPr>
          <p:cNvPr id="23" name="Picture 22">
            <a:extLst>
              <a:ext uri="{FF2B5EF4-FFF2-40B4-BE49-F238E27FC236}">
                <a16:creationId xmlns:a16="http://schemas.microsoft.com/office/drawing/2014/main" id="{D7EDA1DA-8ADC-4E7D-A7D8-705CADF88E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0039" y="3664626"/>
            <a:ext cx="618745" cy="417577"/>
          </a:xfrm>
          <a:prstGeom prst="rect">
            <a:avLst/>
          </a:prstGeom>
        </p:spPr>
      </p:pic>
      <p:pic>
        <p:nvPicPr>
          <p:cNvPr id="33" name="Picture 32">
            <a:extLst>
              <a:ext uri="{FF2B5EF4-FFF2-40B4-BE49-F238E27FC236}">
                <a16:creationId xmlns:a16="http://schemas.microsoft.com/office/drawing/2014/main" id="{3729E779-8742-46C7-97AD-A8694F6B6E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89663" y="6261870"/>
            <a:ext cx="394232" cy="365760"/>
          </a:xfrm>
          <a:prstGeom prst="rect">
            <a:avLst/>
          </a:prstGeom>
        </p:spPr>
      </p:pic>
      <p:cxnSp>
        <p:nvCxnSpPr>
          <p:cNvPr id="10" name="Straight Arrow Connector 9">
            <a:extLst>
              <a:ext uri="{FF2B5EF4-FFF2-40B4-BE49-F238E27FC236}">
                <a16:creationId xmlns:a16="http://schemas.microsoft.com/office/drawing/2014/main" id="{599A9A81-DA7F-4280-81C8-17895439210E}"/>
              </a:ext>
            </a:extLst>
          </p:cNvPr>
          <p:cNvCxnSpPr/>
          <p:nvPr/>
        </p:nvCxnSpPr>
        <p:spPr bwMode="auto">
          <a:xfrm>
            <a:off x="2670272" y="3977360"/>
            <a:ext cx="1694165" cy="605860"/>
          </a:xfrm>
          <a:prstGeom prst="straightConnector1">
            <a:avLst/>
          </a:prstGeom>
          <a:noFill/>
          <a:ln w="34925" cap="flat" cmpd="sng" algn="ctr">
            <a:solidFill>
              <a:srgbClr val="00EF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a:extLst>
              <a:ext uri="{FF2B5EF4-FFF2-40B4-BE49-F238E27FC236}">
                <a16:creationId xmlns:a16="http://schemas.microsoft.com/office/drawing/2014/main" id="{B39B0F7B-8A09-4ECC-AFC1-6F92DC2B5DE7}"/>
              </a:ext>
            </a:extLst>
          </p:cNvPr>
          <p:cNvSpPr txBox="1"/>
          <p:nvPr/>
        </p:nvSpPr>
        <p:spPr>
          <a:xfrm>
            <a:off x="4262596" y="4405222"/>
            <a:ext cx="635654" cy="400110"/>
          </a:xfrm>
          <a:prstGeom prst="rect">
            <a:avLst/>
          </a:prstGeom>
          <a:noFill/>
        </p:spPr>
        <p:txBody>
          <a:bodyPr wrap="square" rtlCol="0">
            <a:spAutoFit/>
          </a:bodyPr>
          <a:lstStyle/>
          <a:p>
            <a:r>
              <a:rPr lang="en-US" sz="2000" b="1" dirty="0">
                <a:solidFill>
                  <a:srgbClr val="00EF00"/>
                </a:solidFill>
              </a:rPr>
              <a:t>110</a:t>
            </a:r>
          </a:p>
        </p:txBody>
      </p:sp>
      <p:grpSp>
        <p:nvGrpSpPr>
          <p:cNvPr id="25" name="Group 24">
            <a:extLst>
              <a:ext uri="{FF2B5EF4-FFF2-40B4-BE49-F238E27FC236}">
                <a16:creationId xmlns:a16="http://schemas.microsoft.com/office/drawing/2014/main" id="{90323A51-24C2-467E-A62C-9BA6D85C8111}"/>
              </a:ext>
            </a:extLst>
          </p:cNvPr>
          <p:cNvGrpSpPr/>
          <p:nvPr/>
        </p:nvGrpSpPr>
        <p:grpSpPr>
          <a:xfrm>
            <a:off x="5294496" y="4201361"/>
            <a:ext cx="3220853" cy="1485024"/>
            <a:chOff x="4559223" y="2089227"/>
            <a:chExt cx="3671148" cy="1485024"/>
          </a:xfrm>
        </p:grpSpPr>
        <p:sp>
          <p:nvSpPr>
            <p:cNvPr id="13" name="Rectangle:">
              <a:extLst>
                <a:ext uri="{FF2B5EF4-FFF2-40B4-BE49-F238E27FC236}">
                  <a16:creationId xmlns:a16="http://schemas.microsoft.com/office/drawing/2014/main" id="{26261F26-1A20-47EC-AEFA-5753F503E7BB}"/>
                </a:ext>
              </a:extLst>
            </p:cNvPr>
            <p:cNvSpPr/>
            <p:nvPr/>
          </p:nvSpPr>
          <p:spPr bwMode="auto">
            <a:xfrm>
              <a:off x="4559223" y="2089227"/>
              <a:ext cx="3671148" cy="719968"/>
            </a:xfrm>
            <a:prstGeom prst="round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defTabSz="914400" rtl="0" eaLnBrk="1" fontAlgn="base" latinLnBrk="0" hangingPunct="1">
                <a:lnSpc>
                  <a:spcPct val="100000"/>
                </a:lnSpc>
                <a:spcBef>
                  <a:spcPct val="50000"/>
                </a:spcBef>
                <a:spcAft>
                  <a:spcPct val="0"/>
                </a:spcAft>
                <a:buClrTx/>
                <a:buSzTx/>
                <a:tabLst/>
              </a:pPr>
              <a:r>
                <a:rPr kumimoji="0" lang="en-US" sz="1800" b="0" i="0" u="none" strike="noStrike" cap="none" normalizeH="0" baseline="0" dirty="0" smtClean="0">
                  <a:ln>
                    <a:noFill/>
                  </a:ln>
                  <a:solidFill>
                    <a:schemeClr val="tx1"/>
                  </a:solidFill>
                  <a:effectLst/>
                  <a:latin typeface="Arial" panose="020B0604020202020204" pitchFamily="34" charset="0"/>
                </a:rPr>
                <a:t>…TURN RIGHT, HEADING ONE </a:t>
              </a:r>
              <a:r>
                <a:rPr kumimoji="0" lang="en-US" sz="1800" b="0" i="0" u="none" strike="noStrike" cap="none" normalizeH="0" baseline="0" dirty="0" err="1" smtClean="0">
                  <a:ln>
                    <a:noFill/>
                  </a:ln>
                  <a:solidFill>
                    <a:schemeClr val="tx1"/>
                  </a:solidFill>
                  <a:effectLst/>
                  <a:latin typeface="Arial" panose="020B0604020202020204" pitchFamily="34" charset="0"/>
                </a:rPr>
                <a:t>ONE</a:t>
              </a:r>
              <a:r>
                <a:rPr kumimoji="0" lang="en-US" sz="1800" b="0" i="0" u="none" strike="noStrike" cap="none" normalizeH="0" baseline="0" dirty="0" smtClean="0">
                  <a:ln>
                    <a:noFill/>
                  </a:ln>
                  <a:solidFill>
                    <a:schemeClr val="tx1"/>
                  </a:solidFill>
                  <a:effectLst/>
                  <a:latin typeface="Arial" panose="020B0604020202020204" pitchFamily="34" charset="0"/>
                </a:rPr>
                <a:t> ZERO…</a:t>
              </a: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14" name="Lightning Bolt 13">
              <a:extLst>
                <a:ext uri="{FF2B5EF4-FFF2-40B4-BE49-F238E27FC236}">
                  <a16:creationId xmlns:a16="http://schemas.microsoft.com/office/drawing/2014/main" id="{86ECBBC2-0495-4D6D-90BD-044FD434DFE6}"/>
                </a:ext>
              </a:extLst>
            </p:cNvPr>
            <p:cNvSpPr/>
            <p:nvPr/>
          </p:nvSpPr>
          <p:spPr bwMode="auto">
            <a:xfrm rot="1320305">
              <a:off x="7110424" y="2736461"/>
              <a:ext cx="951161" cy="837790"/>
            </a:xfrm>
            <a:prstGeom prst="lightningBol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panose="020B0604020202020204" pitchFamily="34" charset="0"/>
              </a:endParaRPr>
            </a:p>
          </p:txBody>
        </p:sp>
      </p:grpSp>
      <p:cxnSp>
        <p:nvCxnSpPr>
          <p:cNvPr id="35" name="Straight Arrow">
            <a:extLst>
              <a:ext uri="{FF2B5EF4-FFF2-40B4-BE49-F238E27FC236}">
                <a16:creationId xmlns:a16="http://schemas.microsoft.com/office/drawing/2014/main" id="{5749406A-FDFD-4D6F-B738-CCB91D0683E7}"/>
              </a:ext>
            </a:extLst>
          </p:cNvPr>
          <p:cNvCxnSpPr/>
          <p:nvPr/>
        </p:nvCxnSpPr>
        <p:spPr bwMode="auto">
          <a:xfrm>
            <a:off x="2670272" y="3977360"/>
            <a:ext cx="1694165" cy="605860"/>
          </a:xfrm>
          <a:prstGeom prst="straightConnector1">
            <a:avLst/>
          </a:prstGeom>
          <a:noFill/>
          <a:ln w="34925" cap="flat" cmpd="sng" algn="ctr">
            <a:solidFill>
              <a:srgbClr val="00EF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TextBox 35">
            <a:extLst>
              <a:ext uri="{FF2B5EF4-FFF2-40B4-BE49-F238E27FC236}">
                <a16:creationId xmlns:a16="http://schemas.microsoft.com/office/drawing/2014/main" id="{B2BC53A8-28AB-48B4-AA9E-56B908AD7A0A}"/>
              </a:ext>
            </a:extLst>
          </p:cNvPr>
          <p:cNvSpPr txBox="1"/>
          <p:nvPr/>
        </p:nvSpPr>
        <p:spPr>
          <a:xfrm>
            <a:off x="4005944" y="4055477"/>
            <a:ext cx="635654" cy="400110"/>
          </a:xfrm>
          <a:prstGeom prst="rect">
            <a:avLst/>
          </a:prstGeom>
          <a:noFill/>
        </p:spPr>
        <p:txBody>
          <a:bodyPr wrap="square" rtlCol="0">
            <a:spAutoFit/>
          </a:bodyPr>
          <a:lstStyle/>
          <a:p>
            <a:r>
              <a:rPr lang="en-US" sz="2000" b="1" dirty="0">
                <a:solidFill>
                  <a:srgbClr val="00EF00"/>
                </a:solidFill>
              </a:rPr>
              <a:t>20º</a:t>
            </a:r>
          </a:p>
        </p:txBody>
      </p:sp>
      <p:grpSp>
        <p:nvGrpSpPr>
          <p:cNvPr id="37" name="turn twenty degrees right">
            <a:extLst>
              <a:ext uri="{FF2B5EF4-FFF2-40B4-BE49-F238E27FC236}">
                <a16:creationId xmlns:a16="http://schemas.microsoft.com/office/drawing/2014/main" id="{9A8DBBAC-6A20-447C-8DBD-428AA6161128}"/>
              </a:ext>
            </a:extLst>
          </p:cNvPr>
          <p:cNvGrpSpPr/>
          <p:nvPr/>
        </p:nvGrpSpPr>
        <p:grpSpPr>
          <a:xfrm>
            <a:off x="5294496" y="4206240"/>
            <a:ext cx="3220853" cy="1485024"/>
            <a:chOff x="5009518" y="2089227"/>
            <a:chExt cx="3220853" cy="1485024"/>
          </a:xfrm>
        </p:grpSpPr>
        <p:sp>
          <p:nvSpPr>
            <p:cNvPr id="38" name="Rectangle: 37">
              <a:extLst>
                <a:ext uri="{FF2B5EF4-FFF2-40B4-BE49-F238E27FC236}">
                  <a16:creationId xmlns:a16="http://schemas.microsoft.com/office/drawing/2014/main" id="{3B58C5E8-6239-485B-85C8-25EEF3DB6C4D}"/>
                </a:ext>
              </a:extLst>
            </p:cNvPr>
            <p:cNvSpPr/>
            <p:nvPr/>
          </p:nvSpPr>
          <p:spPr bwMode="auto">
            <a:xfrm>
              <a:off x="5009518" y="2089227"/>
              <a:ext cx="3220853" cy="715089"/>
            </a:xfrm>
            <a:prstGeom prst="round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defTabSz="914400" rtl="0" eaLnBrk="1" fontAlgn="base" latinLnBrk="0" hangingPunct="1">
                <a:lnSpc>
                  <a:spcPct val="100000"/>
                </a:lnSpc>
                <a:spcBef>
                  <a:spcPct val="50000"/>
                </a:spcBef>
                <a:spcAft>
                  <a:spcPct val="0"/>
                </a:spcAft>
                <a:buClrTx/>
                <a:buSzTx/>
                <a:tabLst/>
              </a:pPr>
              <a:r>
                <a:rPr kumimoji="0" lang="en-US" sz="1800" b="0" i="0" u="none" strike="noStrike" cap="none" normalizeH="0" baseline="0" dirty="0" smtClean="0">
                  <a:ln>
                    <a:noFill/>
                  </a:ln>
                  <a:solidFill>
                    <a:schemeClr val="tx1"/>
                  </a:solidFill>
                  <a:effectLst/>
                  <a:latin typeface="Arial" panose="020B0604020202020204" pitchFamily="34" charset="0"/>
                </a:rPr>
                <a:t>…TURN TWENTY DEGREES RIGHT…</a:t>
              </a: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39" name="Lightning Bolt 38">
              <a:extLst>
                <a:ext uri="{FF2B5EF4-FFF2-40B4-BE49-F238E27FC236}">
                  <a16:creationId xmlns:a16="http://schemas.microsoft.com/office/drawing/2014/main" id="{B458443D-E98C-441D-9D9A-6A9ADCD32AB1}"/>
                </a:ext>
              </a:extLst>
            </p:cNvPr>
            <p:cNvSpPr/>
            <p:nvPr/>
          </p:nvSpPr>
          <p:spPr bwMode="auto">
            <a:xfrm rot="1320305">
              <a:off x="7110424" y="2736461"/>
              <a:ext cx="951161" cy="837790"/>
            </a:xfrm>
            <a:prstGeom prst="lightningBol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panose="020B0604020202020204" pitchFamily="34" charset="0"/>
              </a:endParaRPr>
            </a:p>
          </p:txBody>
        </p:sp>
      </p:grpSp>
      <p:sp>
        <p:nvSpPr>
          <p:cNvPr id="40" name="Partial Circle 39">
            <a:extLst>
              <a:ext uri="{FF2B5EF4-FFF2-40B4-BE49-F238E27FC236}">
                <a16:creationId xmlns:a16="http://schemas.microsoft.com/office/drawing/2014/main" id="{5396C065-8FE9-4222-B986-ADF195C40458}"/>
              </a:ext>
            </a:extLst>
          </p:cNvPr>
          <p:cNvSpPr/>
          <p:nvPr/>
        </p:nvSpPr>
        <p:spPr bwMode="auto">
          <a:xfrm>
            <a:off x="1481404" y="2784887"/>
            <a:ext cx="2384946" cy="2384946"/>
          </a:xfrm>
          <a:prstGeom prst="pie">
            <a:avLst>
              <a:gd name="adj1" fmla="val 0"/>
              <a:gd name="adj2" fmla="val 1215169"/>
            </a:avLst>
          </a:prstGeom>
          <a:solidFill>
            <a:srgbClr val="00EF00">
              <a:alpha val="40000"/>
            </a:srgbClr>
          </a:solidFill>
          <a:ln w="25400" cap="flat" cmpd="sng" algn="ctr">
            <a:solidFill>
              <a:srgbClr val="00E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4767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 calcmode="lin" valueType="num">
                                      <p:cBhvr>
                                        <p:cTn id="9" dur="500" fill="hold"/>
                                        <p:tgtEl>
                                          <p:spTgt spid="22"/>
                                        </p:tgtEl>
                                        <p:attrNameLst>
                                          <p:attrName>ppt_w</p:attrName>
                                        </p:attrNameLst>
                                      </p:cBhvr>
                                      <p:tavLst>
                                        <p:tav tm="0">
                                          <p:val>
                                            <p:fltVal val="0"/>
                                          </p:val>
                                        </p:tav>
                                        <p:tav tm="100000">
                                          <p:val>
                                            <p:strVal val="#ppt_w"/>
                                          </p:val>
                                        </p:tav>
                                      </p:tavLst>
                                    </p:anim>
                                    <p:anim calcmode="lin" valueType="num">
                                      <p:cBhvr>
                                        <p:cTn id="10" dur="500" fill="hold"/>
                                        <p:tgtEl>
                                          <p:spTgt spid="22"/>
                                        </p:tgtEl>
                                        <p:attrNameLst>
                                          <p:attrName>ppt_h</p:attrName>
                                        </p:attrNameLst>
                                      </p:cBhvr>
                                      <p:tavLst>
                                        <p:tav tm="0">
                                          <p:val>
                                            <p:fltVal val="0"/>
                                          </p:val>
                                        </p:tav>
                                        <p:tav tm="100000">
                                          <p:val>
                                            <p:strVal val="#ppt_h"/>
                                          </p:val>
                                        </p:tav>
                                      </p:tavLst>
                                    </p:anim>
                                    <p:animEffect transition="in" filter="fade">
                                      <p:cBhvr>
                                        <p:cTn id="11" dur="500"/>
                                        <p:tgtEl>
                                          <p:spTgt spid="22"/>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1000"/>
                                        <p:tgtEl>
                                          <p:spTgt spid="10"/>
                                        </p:tgtEl>
                                      </p:cBhvr>
                                    </p:animEffec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33"/>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5"/>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2"/>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2"/>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0"/>
                                        </p:tgtEl>
                                        <p:attrNameLst>
                                          <p:attrName>style.visibility</p:attrName>
                                        </p:attrNameLst>
                                      </p:cBhvr>
                                      <p:to>
                                        <p:strVal val="hidden"/>
                                      </p:to>
                                    </p:set>
                                  </p:childTnLst>
                                </p:cTn>
                              </p:par>
                              <p:par>
                                <p:cTn id="33" presetID="22" presetClass="entr" presetSubtype="1"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up)">
                                      <p:cBhvr>
                                        <p:cTn id="35" dur="500"/>
                                        <p:tgtEl>
                                          <p:spTgt spid="40"/>
                                        </p:tgtEl>
                                      </p:cBhvr>
                                    </p:animEffect>
                                  </p:childTnLst>
                                </p:cTn>
                              </p:par>
                              <p:par>
                                <p:cTn id="36" presetID="22" presetClass="entr" presetSubtype="8" fill="hold"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left)">
                                      <p:cBhvr>
                                        <p:cTn id="38" dur="700"/>
                                        <p:tgtEl>
                                          <p:spTgt spid="35"/>
                                        </p:tgtEl>
                                      </p:cBhvr>
                                    </p:animEffect>
                                  </p:childTnLst>
                                </p:cTn>
                              </p:par>
                              <p:par>
                                <p:cTn id="39" presetID="1" presetClass="entr" presetSubtype="0" fill="hold" grpId="0" nodeType="withEffect">
                                  <p:stCondLst>
                                    <p:cond delay="30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36" grpId="0"/>
      <p:bldP spid="4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Published Speed Restrictions</a:t>
            </a:r>
          </a:p>
        </p:txBody>
      </p:sp>
      <p:sp>
        <p:nvSpPr>
          <p:cNvPr id="4" name="Slide Number Placeholder 3"/>
          <p:cNvSpPr>
            <a:spLocks noGrp="1"/>
          </p:cNvSpPr>
          <p:nvPr>
            <p:ph type="sldNum" sz="quarter" idx="10"/>
          </p:nvPr>
        </p:nvSpPr>
        <p:spPr/>
        <p:txBody>
          <a:bodyPr/>
          <a:lstStyle/>
          <a:p>
            <a:pPr marL="0" indent="0">
              <a:buNone/>
              <a:defRPr/>
            </a:pPr>
            <a:fld id="{748CC464-C533-4CCD-8B45-863E73DCEAB1}" type="slidenum">
              <a:rPr lang="en-US" smtClean="0">
                <a:solidFill>
                  <a:schemeClr val="bg1"/>
                </a:solidFill>
              </a:rPr>
              <a:pPr marL="0" indent="0">
                <a:buNone/>
                <a:defRPr/>
              </a:pPr>
              <a:t>39</a:t>
            </a:fld>
            <a:endParaRPr lang="en-US" dirty="0">
              <a:solidFill>
                <a:schemeClr val="bg1"/>
              </a:solidFill>
            </a:endParaRPr>
          </a:p>
        </p:txBody>
      </p:sp>
      <p:sp>
        <p:nvSpPr>
          <p:cNvPr id="164" name="TextBox 163"/>
          <p:cNvSpPr txBox="1"/>
          <p:nvPr/>
        </p:nvSpPr>
        <p:spPr>
          <a:xfrm>
            <a:off x="5895975" y="1020660"/>
            <a:ext cx="2908299" cy="4801314"/>
          </a:xfrm>
          <a:prstGeom prst="rect">
            <a:avLst/>
          </a:prstGeom>
          <a:noFill/>
        </p:spPr>
        <p:txBody>
          <a:bodyPr wrap="square" rtlCol="0">
            <a:spAutoFit/>
          </a:bodyPr>
          <a:lstStyle/>
          <a:p>
            <a:r>
              <a:rPr lang="en-US" sz="1700" b="1" dirty="0">
                <a:solidFill>
                  <a:srgbClr val="122039"/>
                </a:solidFill>
                <a:latin typeface="Arial" pitchFamily="34" charset="0"/>
                <a:cs typeface="Arial" pitchFamily="34" charset="0"/>
              </a:rPr>
              <a:t>Example 1:</a:t>
            </a:r>
            <a:r>
              <a:rPr lang="en-US" sz="1700" dirty="0">
                <a:solidFill>
                  <a:srgbClr val="122039"/>
                </a:solidFill>
                <a:latin typeface="Arial" pitchFamily="34" charset="0"/>
                <a:cs typeface="Arial" pitchFamily="34" charset="0"/>
              </a:rPr>
              <a:t> Aircraft is inbound to MOXEE and has been cleared to descend pilot’s discretion to FL240.  Because there are underlying speed restrictions on the route, the aircraft must comply with the published speed restrictions.</a:t>
            </a:r>
          </a:p>
          <a:p>
            <a:endParaRPr lang="en-US" sz="1700" dirty="0">
              <a:solidFill>
                <a:srgbClr val="122039"/>
              </a:solidFill>
              <a:latin typeface="Arial" pitchFamily="34" charset="0"/>
              <a:cs typeface="Arial" pitchFamily="34" charset="0"/>
            </a:endParaRPr>
          </a:p>
          <a:p>
            <a:r>
              <a:rPr lang="en-US" sz="1700" b="1" dirty="0">
                <a:solidFill>
                  <a:srgbClr val="122039"/>
                </a:solidFill>
                <a:latin typeface="Arial" pitchFamily="34" charset="0"/>
                <a:cs typeface="Arial" pitchFamily="34" charset="0"/>
              </a:rPr>
              <a:t>Example 2:</a:t>
            </a:r>
            <a:r>
              <a:rPr lang="en-US" sz="1700" dirty="0">
                <a:solidFill>
                  <a:srgbClr val="122039"/>
                </a:solidFill>
                <a:latin typeface="Arial" pitchFamily="34" charset="0"/>
                <a:cs typeface="Arial" pitchFamily="34" charset="0"/>
              </a:rPr>
              <a:t> Aircraft is inbound to MOXEE and has been cleared to descend via the TMBRS STAR.  Aircraft must comply with published speed </a:t>
            </a:r>
            <a:r>
              <a:rPr lang="en-US" sz="1700" u="sng" dirty="0">
                <a:solidFill>
                  <a:srgbClr val="122039"/>
                </a:solidFill>
                <a:latin typeface="Arial" pitchFamily="34" charset="0"/>
                <a:cs typeface="Arial" pitchFamily="34" charset="0"/>
              </a:rPr>
              <a:t>and</a:t>
            </a:r>
            <a:r>
              <a:rPr lang="en-US" sz="1700" dirty="0">
                <a:solidFill>
                  <a:srgbClr val="122039"/>
                </a:solidFill>
                <a:latin typeface="Arial" pitchFamily="34" charset="0"/>
                <a:cs typeface="Arial" pitchFamily="34" charset="0"/>
              </a:rPr>
              <a:t> altitude restrictions.</a:t>
            </a:r>
          </a:p>
        </p:txBody>
      </p:sp>
      <p:sp>
        <p:nvSpPr>
          <p:cNvPr id="12" name="Rectangle 11"/>
          <p:cNvSpPr/>
          <p:nvPr/>
        </p:nvSpPr>
        <p:spPr>
          <a:xfrm>
            <a:off x="341209" y="1127125"/>
            <a:ext cx="5314797" cy="481647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1" name="Picture 160" descr="TMBRS.jpg"/>
          <p:cNvPicPr>
            <a:picLocks noChangeAspect="1"/>
          </p:cNvPicPr>
          <p:nvPr/>
        </p:nvPicPr>
        <p:blipFill rotWithShape="1">
          <a:blip r:embed="rId3" cstate="print"/>
          <a:srcRect t="1" b="484"/>
          <a:stretch/>
        </p:blipFill>
        <p:spPr>
          <a:xfrm>
            <a:off x="509470" y="1393722"/>
            <a:ext cx="4980810" cy="4549876"/>
          </a:xfrm>
          <a:prstGeom prst="rect">
            <a:avLst/>
          </a:prstGeom>
          <a:ln cmpd="dbl">
            <a:noFill/>
          </a:ln>
        </p:spPr>
      </p:pic>
      <p:sp>
        <p:nvSpPr>
          <p:cNvPr id="8" name="Rectangle 7"/>
          <p:cNvSpPr/>
          <p:nvPr/>
        </p:nvSpPr>
        <p:spPr>
          <a:xfrm>
            <a:off x="1600200" y="3738715"/>
            <a:ext cx="753876" cy="409989"/>
          </a:xfrm>
          <a:prstGeom prst="rect">
            <a:avLst/>
          </a:prstGeom>
          <a:noFill/>
          <a:ln w="38100" cmpd="sng">
            <a:solidFill>
              <a:srgbClr val="00B0F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725579" y="2050025"/>
            <a:ext cx="769789" cy="430477"/>
          </a:xfrm>
          <a:prstGeom prst="rect">
            <a:avLst/>
          </a:prstGeom>
          <a:noFill/>
          <a:ln w="38100" cmpd="sng">
            <a:solidFill>
              <a:srgbClr val="00B0F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725579" y="2488787"/>
            <a:ext cx="769789" cy="505136"/>
          </a:xfrm>
          <a:prstGeom prst="rect">
            <a:avLst/>
          </a:prstGeom>
          <a:noFill/>
          <a:ln w="38100" cmpd="sng">
            <a:solidFill>
              <a:srgbClr val="00B0F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61049C-E758-45A2-BEF1-557FF335C6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199" y="1227591"/>
            <a:ext cx="8863602" cy="3410719"/>
          </a:xfrm>
          <a:prstGeom prst="rect">
            <a:avLst/>
          </a:prstGeom>
        </p:spPr>
      </p:pic>
      <p:sp>
        <p:nvSpPr>
          <p:cNvPr id="3" name="Title 2">
            <a:extLst>
              <a:ext uri="{FF2B5EF4-FFF2-40B4-BE49-F238E27FC236}">
                <a16:creationId xmlns:a16="http://schemas.microsoft.com/office/drawing/2014/main" id="{74D1018D-EB2D-42D2-A99E-AF42162D23E3}"/>
              </a:ext>
            </a:extLst>
          </p:cNvPr>
          <p:cNvSpPr>
            <a:spLocks noGrp="1"/>
          </p:cNvSpPr>
          <p:nvPr>
            <p:ph type="title"/>
          </p:nvPr>
        </p:nvSpPr>
        <p:spPr/>
        <p:txBody>
          <a:bodyPr/>
          <a:lstStyle/>
          <a:p>
            <a:r>
              <a:rPr lang="en-US" dirty="0"/>
              <a:t>4th Line Data</a:t>
            </a:r>
          </a:p>
        </p:txBody>
      </p:sp>
      <p:sp>
        <p:nvSpPr>
          <p:cNvPr id="4" name="Slide Number Placeholder 3">
            <a:extLst>
              <a:ext uri="{FF2B5EF4-FFF2-40B4-BE49-F238E27FC236}">
                <a16:creationId xmlns:a16="http://schemas.microsoft.com/office/drawing/2014/main" id="{4882EC7F-5DC3-4CC9-9439-0B2F1BE1E079}"/>
              </a:ext>
            </a:extLst>
          </p:cNvPr>
          <p:cNvSpPr>
            <a:spLocks noGrp="1"/>
          </p:cNvSpPr>
          <p:nvPr>
            <p:ph type="sldNum" sz="quarter" idx="10"/>
          </p:nvPr>
        </p:nvSpPr>
        <p:spPr/>
        <p:txBody>
          <a:bodyPr/>
          <a:lstStyle/>
          <a:p>
            <a:pPr marL="0" indent="0">
              <a:buFont typeface="+mj-lt"/>
              <a:buNone/>
            </a:pPr>
            <a:fld id="{F2BD9D44-EC01-4E71-8CAE-9F9624182C03}" type="slidenum">
              <a:rPr lang="en-US" altLang="en-US" smtClean="0">
                <a:solidFill>
                  <a:srgbClr val="FFFFFF"/>
                </a:solidFill>
              </a:rPr>
              <a:pPr marL="0" indent="0">
                <a:buFont typeface="+mj-lt"/>
                <a:buNone/>
              </a:pPr>
              <a:t>40</a:t>
            </a:fld>
            <a:endParaRPr lang="en-US" dirty="0"/>
          </a:p>
        </p:txBody>
      </p:sp>
      <p:pic>
        <p:nvPicPr>
          <p:cNvPr id="14" name="Picture 13">
            <a:extLst>
              <a:ext uri="{FF2B5EF4-FFF2-40B4-BE49-F238E27FC236}">
                <a16:creationId xmlns:a16="http://schemas.microsoft.com/office/drawing/2014/main" id="{D46A5A25-9FE4-469E-8E03-E3E456DF76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9663" y="6261870"/>
            <a:ext cx="394232" cy="365760"/>
          </a:xfrm>
          <a:prstGeom prst="rect">
            <a:avLst/>
          </a:prstGeom>
        </p:spPr>
      </p:pic>
      <p:pic>
        <p:nvPicPr>
          <p:cNvPr id="18" name="Picture 17">
            <a:extLst>
              <a:ext uri="{FF2B5EF4-FFF2-40B4-BE49-F238E27FC236}">
                <a16:creationId xmlns:a16="http://schemas.microsoft.com/office/drawing/2014/main" id="{0B3EE3D9-0911-4E49-9F68-2654845253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85344" y="720328"/>
            <a:ext cx="2230103" cy="4813895"/>
          </a:xfrm>
          <a:prstGeom prst="rect">
            <a:avLst/>
          </a:prstGeom>
        </p:spPr>
      </p:pic>
      <p:sp>
        <p:nvSpPr>
          <p:cNvPr id="9" name="Rectangle 8">
            <a:extLst>
              <a:ext uri="{FF2B5EF4-FFF2-40B4-BE49-F238E27FC236}">
                <a16:creationId xmlns:a16="http://schemas.microsoft.com/office/drawing/2014/main" id="{622C8A95-568B-44FE-966E-229BD67F98FD}"/>
              </a:ext>
            </a:extLst>
          </p:cNvPr>
          <p:cNvSpPr/>
          <p:nvPr/>
        </p:nvSpPr>
        <p:spPr bwMode="auto">
          <a:xfrm>
            <a:off x="5426574" y="2729765"/>
            <a:ext cx="258770" cy="136684"/>
          </a:xfrm>
          <a:prstGeom prst="rect">
            <a:avLst/>
          </a:prstGeom>
          <a:noFill/>
          <a:ln w="12700" cap="flat" cmpd="sng" algn="ctr">
            <a:solidFill>
              <a:schemeClr val="bg1">
                <a:lumMod val="9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panose="020B0604020202020204" pitchFamily="34" charset="0"/>
            </a:endParaRPr>
          </a:p>
        </p:txBody>
      </p:sp>
      <p:pic>
        <p:nvPicPr>
          <p:cNvPr id="7" name="Picture 6">
            <a:extLst>
              <a:ext uri="{FF2B5EF4-FFF2-40B4-BE49-F238E27FC236}">
                <a16:creationId xmlns:a16="http://schemas.microsoft.com/office/drawing/2014/main" id="{782EA200-E7E2-4A9F-8CF8-2B59D0AE6E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0378" y="3972168"/>
            <a:ext cx="81964" cy="137160"/>
          </a:xfrm>
          <a:prstGeom prst="rect">
            <a:avLst/>
          </a:prstGeom>
        </p:spPr>
      </p:pic>
      <p:sp>
        <p:nvSpPr>
          <p:cNvPr id="19" name="Rectangle: Rounded Corners 18">
            <a:extLst>
              <a:ext uri="{FF2B5EF4-FFF2-40B4-BE49-F238E27FC236}">
                <a16:creationId xmlns:a16="http://schemas.microsoft.com/office/drawing/2014/main" id="{0AD2D245-E019-4535-B2F1-8CB5A1766FC2}"/>
              </a:ext>
            </a:extLst>
          </p:cNvPr>
          <p:cNvSpPr/>
          <p:nvPr/>
        </p:nvSpPr>
        <p:spPr bwMode="auto">
          <a:xfrm>
            <a:off x="5797550" y="2625445"/>
            <a:ext cx="873525" cy="2457450"/>
          </a:xfrm>
          <a:prstGeom prst="roundRect">
            <a:avLst/>
          </a:prstGeom>
          <a:noFill/>
          <a:ln w="3810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panose="020B0604020202020204" pitchFamily="34" charset="0"/>
            </a:endParaRPr>
          </a:p>
        </p:txBody>
      </p:sp>
      <p:sp>
        <p:nvSpPr>
          <p:cNvPr id="20" name="Rectangle: Rounded Corners 19">
            <a:extLst>
              <a:ext uri="{FF2B5EF4-FFF2-40B4-BE49-F238E27FC236}">
                <a16:creationId xmlns:a16="http://schemas.microsoft.com/office/drawing/2014/main" id="{EE74F9BE-A888-40F9-9663-52CF23E9778A}"/>
              </a:ext>
            </a:extLst>
          </p:cNvPr>
          <p:cNvSpPr/>
          <p:nvPr/>
        </p:nvSpPr>
        <p:spPr bwMode="auto">
          <a:xfrm>
            <a:off x="7041987" y="2638145"/>
            <a:ext cx="381164" cy="2457450"/>
          </a:xfrm>
          <a:prstGeom prst="roundRect">
            <a:avLst/>
          </a:prstGeom>
          <a:noFill/>
          <a:ln w="3810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panose="020B0604020202020204" pitchFamily="34" charset="0"/>
            </a:endParaRPr>
          </a:p>
        </p:txBody>
      </p:sp>
      <p:sp>
        <p:nvSpPr>
          <p:cNvPr id="21" name="Rectangle: Rounded Corners 20">
            <a:extLst>
              <a:ext uri="{FF2B5EF4-FFF2-40B4-BE49-F238E27FC236}">
                <a16:creationId xmlns:a16="http://schemas.microsoft.com/office/drawing/2014/main" id="{0BEE4188-6DDD-46C1-836C-9717A72C4E7F}"/>
              </a:ext>
            </a:extLst>
          </p:cNvPr>
          <p:cNvSpPr/>
          <p:nvPr/>
        </p:nvSpPr>
        <p:spPr bwMode="auto">
          <a:xfrm>
            <a:off x="5761449" y="1294922"/>
            <a:ext cx="1810926" cy="331250"/>
          </a:xfrm>
          <a:prstGeom prst="roundRect">
            <a:avLst/>
          </a:prstGeom>
          <a:noFill/>
          <a:ln w="3810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panose="020B0604020202020204" pitchFamily="34" charset="0"/>
            </a:endParaRPr>
          </a:p>
        </p:txBody>
      </p:sp>
      <p:sp>
        <p:nvSpPr>
          <p:cNvPr id="22" name="Rectangle: Rounded Corners 21">
            <a:extLst>
              <a:ext uri="{FF2B5EF4-FFF2-40B4-BE49-F238E27FC236}">
                <a16:creationId xmlns:a16="http://schemas.microsoft.com/office/drawing/2014/main" id="{988FFD47-54C2-40C7-8EBB-8EA1A3DE235F}"/>
              </a:ext>
            </a:extLst>
          </p:cNvPr>
          <p:cNvSpPr/>
          <p:nvPr/>
        </p:nvSpPr>
        <p:spPr bwMode="auto">
          <a:xfrm>
            <a:off x="6409954" y="1631417"/>
            <a:ext cx="519891" cy="390888"/>
          </a:xfrm>
          <a:prstGeom prst="roundRect">
            <a:avLst/>
          </a:prstGeom>
          <a:noFill/>
          <a:ln w="3810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panose="020B0604020202020204" pitchFamily="34" charset="0"/>
            </a:endParaRPr>
          </a:p>
        </p:txBody>
      </p:sp>
      <p:sp>
        <p:nvSpPr>
          <p:cNvPr id="23" name="Rectangle: Rounded Corners 22">
            <a:extLst>
              <a:ext uri="{FF2B5EF4-FFF2-40B4-BE49-F238E27FC236}">
                <a16:creationId xmlns:a16="http://schemas.microsoft.com/office/drawing/2014/main" id="{678C493A-087A-4F3E-8A21-C27748D0F1A9}"/>
              </a:ext>
            </a:extLst>
          </p:cNvPr>
          <p:cNvSpPr/>
          <p:nvPr/>
        </p:nvSpPr>
        <p:spPr bwMode="auto">
          <a:xfrm>
            <a:off x="6359044" y="2172900"/>
            <a:ext cx="873525" cy="390888"/>
          </a:xfrm>
          <a:prstGeom prst="roundRect">
            <a:avLst/>
          </a:prstGeom>
          <a:noFill/>
          <a:ln w="3810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2308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nodeType="clickEffect">
                                  <p:stCondLst>
                                    <p:cond delay="0"/>
                                  </p:stCondLst>
                                  <p:childTnLst>
                                    <p:animMotion origin="layout" path="M -3.33333E-6 -3.7037E-7 L 0.28091 -0.16829 " pathEditMode="relative" rAng="0" ptsTypes="AA">
                                      <p:cBhvr>
                                        <p:cTn id="6" dur="1000" fill="hold"/>
                                        <p:tgtEl>
                                          <p:spTgt spid="7"/>
                                        </p:tgtEl>
                                        <p:attrNameLst>
                                          <p:attrName>ppt_x</p:attrName>
                                          <p:attrName>ppt_y</p:attrName>
                                        </p:attrNameLst>
                                      </p:cBhvr>
                                      <p:rCtr x="14045" y="-8426"/>
                                    </p:animMotion>
                                  </p:childTnLst>
                                </p:cTn>
                              </p:par>
                              <p:par>
                                <p:cTn id="7" presetID="1" presetClass="entr" presetSubtype="0" fill="hold" grpId="0" nodeType="withEffect">
                                  <p:stCondLst>
                                    <p:cond delay="100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1500"/>
                                  </p:stCondLst>
                                  <p:childTnLst>
                                    <p:set>
                                      <p:cBhvr>
                                        <p:cTn id="10" dur="1" fill="hold">
                                          <p:stCondLst>
                                            <p:cond delay="0"/>
                                          </p:stCondLst>
                                        </p:cTn>
                                        <p:tgtEl>
                                          <p:spTgt spid="18"/>
                                        </p:tgtEl>
                                        <p:attrNameLst>
                                          <p:attrName>style.visibility</p:attrName>
                                        </p:attrNameLst>
                                      </p:cBhvr>
                                      <p:to>
                                        <p:strVal val="visible"/>
                                      </p:to>
                                    </p:set>
                                  </p:childTnLst>
                                </p:cTn>
                              </p:par>
                            </p:childTnLst>
                          </p:cTn>
                        </p:par>
                        <p:par>
                          <p:cTn id="11" fill="hold">
                            <p:stCondLst>
                              <p:cond delay="1500"/>
                            </p:stCondLst>
                            <p:childTnLst>
                              <p:par>
                                <p:cTn id="12" presetID="1" presetClass="exit" presetSubtype="0" fill="hold" grpId="1" nodeType="afterEffect">
                                  <p:stCondLst>
                                    <p:cond delay="0"/>
                                  </p:stCondLst>
                                  <p:childTnLst>
                                    <p:set>
                                      <p:cBhvr>
                                        <p:cTn id="13" dur="1" fill="hold">
                                          <p:stCondLst>
                                            <p:cond delay="0"/>
                                          </p:stCondLst>
                                        </p:cTn>
                                        <p:tgtEl>
                                          <p:spTgt spid="9"/>
                                        </p:tgtEl>
                                        <p:attrNameLst>
                                          <p:attrName>style.visibility</p:attrName>
                                        </p:attrNameLst>
                                      </p:cBhvr>
                                      <p:to>
                                        <p:strVal val="hidden"/>
                                      </p:to>
                                    </p:set>
                                  </p:childTnLst>
                                </p:cTn>
                              </p:par>
                            </p:childTnLst>
                          </p:cTn>
                        </p:par>
                        <p:par>
                          <p:cTn id="14" fill="hold">
                            <p:stCondLst>
                              <p:cond delay="1500"/>
                            </p:stCondLst>
                            <p:childTnLst>
                              <p:par>
                                <p:cTn id="15" presetID="42" presetClass="path" presetSubtype="0" fill="hold" nodeType="afterEffect">
                                  <p:stCondLst>
                                    <p:cond delay="0"/>
                                  </p:stCondLst>
                                  <p:childTnLst>
                                    <p:animMotion origin="layout" path="M 0.41962 -0.17106 L 0.42518 -0.17546 " pathEditMode="relative" rAng="0" ptsTypes="AA">
                                      <p:cBhvr>
                                        <p:cTn id="16" dur="100" fill="hold"/>
                                        <p:tgtEl>
                                          <p:spTgt spid="7"/>
                                        </p:tgtEl>
                                        <p:attrNameLst>
                                          <p:attrName>ppt_x</p:attrName>
                                          <p:attrName>ppt_y</p:attrName>
                                        </p:attrNameLst>
                                      </p:cBhvr>
                                      <p:rCtr x="278" y="-231"/>
                                    </p:animMotion>
                                  </p:childTnLst>
                                </p:cTn>
                              </p:par>
                            </p:childTnLst>
                          </p:cTn>
                        </p:par>
                      </p:childTnLst>
                    </p:cTn>
                  </p:par>
                  <p:par>
                    <p:cTn id="17" fill="hold">
                      <p:stCondLst>
                        <p:cond delay="indefinite"/>
                      </p:stCondLst>
                      <p:childTnLst>
                        <p:par>
                          <p:cTn id="18" fill="hold">
                            <p:stCondLst>
                              <p:cond delay="0"/>
                            </p:stCondLst>
                            <p:childTnLst>
                              <p:par>
                                <p:cTn id="19" presetID="21" presetClass="entr" presetSubtype="4"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heel(4)">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4"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heel(4)">
                                      <p:cBhvr>
                                        <p:cTn id="26" dur="500"/>
                                        <p:tgtEl>
                                          <p:spTgt spid="22"/>
                                        </p:tgtEl>
                                      </p:cBhvr>
                                    </p:animEffect>
                                  </p:childTnLst>
                                </p:cTn>
                              </p:par>
                              <p:par>
                                <p:cTn id="27" presetID="1" presetClass="exit" presetSubtype="0" fill="hold" grpId="1" nodeType="withEffect">
                                  <p:stCondLst>
                                    <p:cond delay="0"/>
                                  </p:stCondLst>
                                  <p:childTnLst>
                                    <p:set>
                                      <p:cBhvr>
                                        <p:cTn id="28" dur="1" fill="hold">
                                          <p:stCondLst>
                                            <p:cond delay="0"/>
                                          </p:stCondLst>
                                        </p:cTn>
                                        <p:tgtEl>
                                          <p:spTgt spid="2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1" presetClass="entr" presetSubtype="4"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heel(4)">
                                      <p:cBhvr>
                                        <p:cTn id="33" dur="500"/>
                                        <p:tgtEl>
                                          <p:spTgt spid="23"/>
                                        </p:tgtEl>
                                      </p:cBhvr>
                                    </p:animEffect>
                                  </p:childTnLst>
                                </p:cTn>
                              </p:par>
                              <p:par>
                                <p:cTn id="34" presetID="1" presetClass="exit" presetSubtype="0" fill="hold" grpId="1" nodeType="withEffect">
                                  <p:stCondLst>
                                    <p:cond delay="0"/>
                                  </p:stCondLst>
                                  <p:childTnLst>
                                    <p:set>
                                      <p:cBhvr>
                                        <p:cTn id="35" dur="1" fill="hold">
                                          <p:stCondLst>
                                            <p:cond delay="0"/>
                                          </p:stCondLst>
                                        </p:cTn>
                                        <p:tgtEl>
                                          <p:spTgt spid="2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1" presetClass="entr" presetSubtype="4"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heel(4)">
                                      <p:cBhvr>
                                        <p:cTn id="40" dur="500"/>
                                        <p:tgtEl>
                                          <p:spTgt spid="19"/>
                                        </p:tgtEl>
                                      </p:cBhvr>
                                    </p:animEffect>
                                  </p:childTnLst>
                                </p:cTn>
                              </p:par>
                              <p:par>
                                <p:cTn id="41" presetID="1" presetClass="exit" presetSubtype="0" fill="hold" nodeType="withEffect">
                                  <p:stCondLst>
                                    <p:cond delay="0"/>
                                  </p:stCondLst>
                                  <p:childTnLst>
                                    <p:set>
                                      <p:cBhvr>
                                        <p:cTn id="42" dur="1" fill="hold">
                                          <p:stCondLst>
                                            <p:cond delay="0"/>
                                          </p:stCondLst>
                                        </p:cTn>
                                        <p:tgtEl>
                                          <p:spTgt spid="14"/>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3"/>
                                        </p:tgtEl>
                                        <p:attrNameLst>
                                          <p:attrName>style.visibility</p:attrName>
                                        </p:attrNameLst>
                                      </p:cBhvr>
                                      <p:to>
                                        <p:strVal val="hidden"/>
                                      </p:to>
                                    </p:set>
                                  </p:childTnLst>
                                </p:cTn>
                              </p:par>
                              <p:par>
                                <p:cTn id="45" presetID="21"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heel(4)">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9" grpId="0" animBg="1"/>
      <p:bldP spid="20" grpId="0" animBg="1"/>
      <p:bldP spid="21" grpId="0" animBg="1"/>
      <p:bldP spid="21" grpId="1" animBg="1"/>
      <p:bldP spid="22" grpId="0" animBg="1"/>
      <p:bldP spid="22" grpId="1" animBg="1"/>
      <p:bldP spid="23" grpId="0" animBg="1"/>
      <p:bldP spid="23"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319088" y="277813"/>
            <a:ext cx="8504237" cy="533400"/>
          </a:xfrm>
        </p:spPr>
        <p:txBody>
          <a:bodyPr/>
          <a:lstStyle/>
          <a:p>
            <a:pPr eaLnBrk="1" hangingPunct="1"/>
            <a:r>
              <a:rPr lang="en-US" altLang="en-US" dirty="0" smtClean="0">
                <a:latin typeface="Arial" charset="0"/>
                <a:cs typeface="Arial" charset="0"/>
              </a:rPr>
              <a:t>4th </a:t>
            </a:r>
            <a:r>
              <a:rPr lang="en-US" altLang="en-US" dirty="0">
                <a:latin typeface="Arial" charset="0"/>
                <a:cs typeface="Arial" charset="0"/>
              </a:rPr>
              <a:t>Line Speed Value Formats</a:t>
            </a:r>
          </a:p>
        </p:txBody>
      </p:sp>
      <p:sp>
        <p:nvSpPr>
          <p:cNvPr id="66563"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indent="0" eaLnBrk="1" hangingPunct="1">
              <a:buNone/>
            </a:pPr>
            <a:fld id="{60E5FF33-7783-4588-8C39-DD38140A4BC8}" type="slidenum">
              <a:rPr lang="en-US" altLang="en-US" sz="1200" smtClean="0">
                <a:solidFill>
                  <a:schemeClr val="bg1"/>
                </a:solidFill>
                <a:latin typeface="Arial" charset="0"/>
                <a:ea typeface="MS PGothic" pitchFamily="34" charset="-128"/>
              </a:rPr>
              <a:pPr marL="0" indent="0" eaLnBrk="1" hangingPunct="1">
                <a:buNone/>
              </a:pPr>
              <a:t>41</a:t>
            </a:fld>
            <a:endParaRPr lang="en-US" altLang="en-US" sz="1200" dirty="0">
              <a:solidFill>
                <a:schemeClr val="bg1"/>
              </a:solidFill>
              <a:latin typeface="Arial" charset="0"/>
              <a:ea typeface="MS PGothic" pitchFamily="34" charset="-128"/>
            </a:endParaRPr>
          </a:p>
        </p:txBody>
      </p:sp>
      <p:graphicFrame>
        <p:nvGraphicFramePr>
          <p:cNvPr id="8" name="Table 7"/>
          <p:cNvGraphicFramePr>
            <a:graphicFrameLocks noGrp="1"/>
          </p:cNvGraphicFramePr>
          <p:nvPr>
            <p:extLst>
              <p:ext uri="{D42A27DB-BD31-4B8C-83A1-F6EECF244321}">
                <p14:modId xmlns:p14="http://schemas.microsoft.com/office/powerpoint/2010/main" val="295909871"/>
              </p:ext>
            </p:extLst>
          </p:nvPr>
        </p:nvGraphicFramePr>
        <p:xfrm>
          <a:off x="338931" y="949929"/>
          <a:ext cx="8466138" cy="5179091"/>
        </p:xfrm>
        <a:graphic>
          <a:graphicData uri="http://schemas.openxmlformats.org/drawingml/2006/table">
            <a:tbl>
              <a:tblPr firstRow="1" bandRow="1">
                <a:tableStyleId>{ED083AE6-46FA-4A59-8FB0-9F97EB10719F}</a:tableStyleId>
              </a:tblPr>
              <a:tblGrid>
                <a:gridCol w="4233069">
                  <a:extLst>
                    <a:ext uri="{9D8B030D-6E8A-4147-A177-3AD203B41FA5}">
                      <a16:colId xmlns:a16="http://schemas.microsoft.com/office/drawing/2014/main" val="20000"/>
                    </a:ext>
                  </a:extLst>
                </a:gridCol>
                <a:gridCol w="4233069">
                  <a:extLst>
                    <a:ext uri="{9D8B030D-6E8A-4147-A177-3AD203B41FA5}">
                      <a16:colId xmlns:a16="http://schemas.microsoft.com/office/drawing/2014/main" val="20001"/>
                    </a:ext>
                  </a:extLst>
                </a:gridCol>
              </a:tblGrid>
              <a:tr h="129571">
                <a:tc gridSpan="2">
                  <a:txBody>
                    <a:bodyPr/>
                    <a:lstStyle/>
                    <a:p>
                      <a:r>
                        <a:rPr lang="en-US" sz="1800" dirty="0">
                          <a:solidFill>
                            <a:schemeClr val="bg1"/>
                          </a:solidFill>
                          <a:latin typeface="Arial" panose="020B0604020202020204" pitchFamily="34" charset="0"/>
                          <a:cs typeface="Arial" panose="020B0604020202020204" pitchFamily="34" charset="0"/>
                        </a:rPr>
                        <a:t>Formats</a:t>
                      </a:r>
                    </a:p>
                  </a:txBody>
                  <a:tcPr marL="182880" anchor="ctr">
                    <a:solidFill>
                      <a:srgbClr val="122039"/>
                    </a:solidFill>
                  </a:tcPr>
                </a:tc>
                <a:tc hMerge="1">
                  <a:txBody>
                    <a:bodyPr/>
                    <a:lstStyle/>
                    <a:p>
                      <a:endParaRPr lang="en-US" dirty="0">
                        <a:solidFill>
                          <a:srgbClr val="122039"/>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157511">
                <a:tc>
                  <a:txBody>
                    <a:bodyPr/>
                    <a:lstStyle/>
                    <a:p>
                      <a:r>
                        <a:rPr lang="en-US" sz="1800" dirty="0" err="1">
                          <a:solidFill>
                            <a:srgbClr val="122039"/>
                          </a:solidFill>
                          <a:latin typeface="Arial" panose="020B0604020202020204" pitchFamily="34" charset="0"/>
                          <a:cs typeface="Arial" panose="020B0604020202020204" pitchFamily="34" charset="0"/>
                        </a:rPr>
                        <a:t>ddd</a:t>
                      </a:r>
                      <a:r>
                        <a:rPr lang="en-US" sz="1800" dirty="0">
                          <a:solidFill>
                            <a:srgbClr val="122039"/>
                          </a:solidFill>
                          <a:latin typeface="Arial" panose="020B0604020202020204" pitchFamily="34" charset="0"/>
                          <a:cs typeface="Arial" panose="020B0604020202020204" pitchFamily="34" charset="0"/>
                        </a:rPr>
                        <a:t> </a:t>
                      </a:r>
                    </a:p>
                  </a:txBody>
                  <a:tcPr marL="182880" anchor="ctr"/>
                </a:tc>
                <a:tc>
                  <a:txBody>
                    <a:bodyPr/>
                    <a:lstStyle/>
                    <a:p>
                      <a:r>
                        <a:rPr lang="en-US" sz="1800" dirty="0">
                          <a:solidFill>
                            <a:srgbClr val="122039"/>
                          </a:solidFill>
                          <a:latin typeface="Arial" panose="020B0604020202020204" pitchFamily="34" charset="0"/>
                          <a:cs typeface="Arial" panose="020B0604020202020204" pitchFamily="34" charset="0"/>
                        </a:rPr>
                        <a:t>Mdd</a:t>
                      </a:r>
                    </a:p>
                  </a:txBody>
                  <a:tcPr marL="182880" anchor="ctr"/>
                </a:tc>
                <a:extLst>
                  <a:ext uri="{0D108BD9-81ED-4DB2-BD59-A6C34878D82A}">
                    <a16:rowId xmlns:a16="http://schemas.microsoft.com/office/drawing/2014/main" val="10001"/>
                  </a:ext>
                </a:extLst>
              </a:tr>
              <a:tr h="0">
                <a:tc>
                  <a:txBody>
                    <a:bodyPr/>
                    <a:lstStyle/>
                    <a:p>
                      <a:r>
                        <a:rPr lang="en-US" sz="1800" dirty="0">
                          <a:solidFill>
                            <a:srgbClr val="122039"/>
                          </a:solidFill>
                          <a:latin typeface="Arial" panose="020B0604020202020204" pitchFamily="34" charset="0"/>
                          <a:cs typeface="Arial" panose="020B0604020202020204" pitchFamily="34" charset="0"/>
                        </a:rPr>
                        <a:t>ddd+</a:t>
                      </a:r>
                    </a:p>
                  </a:txBody>
                  <a:tcPr marL="182880" anchor="ctr"/>
                </a:tc>
                <a:tc>
                  <a:txBody>
                    <a:bodyPr/>
                    <a:lstStyle/>
                    <a:p>
                      <a:r>
                        <a:rPr lang="en-US" sz="1800" dirty="0">
                          <a:solidFill>
                            <a:srgbClr val="122039"/>
                          </a:solidFill>
                          <a:latin typeface="Arial" panose="020B0604020202020204" pitchFamily="34" charset="0"/>
                          <a:cs typeface="Arial" panose="020B0604020202020204" pitchFamily="34" charset="0"/>
                        </a:rPr>
                        <a:t>Mdd+</a:t>
                      </a:r>
                    </a:p>
                  </a:txBody>
                  <a:tcPr marL="182880" anchor="ctr"/>
                </a:tc>
                <a:extLst>
                  <a:ext uri="{0D108BD9-81ED-4DB2-BD59-A6C34878D82A}">
                    <a16:rowId xmlns:a16="http://schemas.microsoft.com/office/drawing/2014/main" val="10002"/>
                  </a:ext>
                </a:extLst>
              </a:tr>
              <a:tr h="236251">
                <a:tc>
                  <a:txBody>
                    <a:bodyPr/>
                    <a:lstStyle/>
                    <a:p>
                      <a:r>
                        <a:rPr lang="en-US" sz="1800" dirty="0">
                          <a:solidFill>
                            <a:srgbClr val="122039"/>
                          </a:solidFill>
                          <a:latin typeface="Arial" panose="020B0604020202020204" pitchFamily="34" charset="0"/>
                          <a:cs typeface="Arial" panose="020B0604020202020204" pitchFamily="34" charset="0"/>
                        </a:rPr>
                        <a:t>ddd-</a:t>
                      </a:r>
                    </a:p>
                  </a:txBody>
                  <a:tcPr marL="182880" anchor="ctr"/>
                </a:tc>
                <a:tc>
                  <a:txBody>
                    <a:bodyPr/>
                    <a:lstStyle/>
                    <a:p>
                      <a:r>
                        <a:rPr lang="en-US" sz="1800" dirty="0">
                          <a:solidFill>
                            <a:srgbClr val="122039"/>
                          </a:solidFill>
                          <a:latin typeface="Arial" panose="020B0604020202020204" pitchFamily="34" charset="0"/>
                          <a:cs typeface="Arial" panose="020B0604020202020204" pitchFamily="34" charset="0"/>
                        </a:rPr>
                        <a:t>Mdd-</a:t>
                      </a:r>
                    </a:p>
                  </a:txBody>
                  <a:tcPr marL="182880" anchor="ctr"/>
                </a:tc>
                <a:extLst>
                  <a:ext uri="{0D108BD9-81ED-4DB2-BD59-A6C34878D82A}">
                    <a16:rowId xmlns:a16="http://schemas.microsoft.com/office/drawing/2014/main" val="10003"/>
                  </a:ext>
                </a:extLst>
              </a:tr>
              <a:tr h="226091">
                <a:tc>
                  <a:txBody>
                    <a:bodyPr/>
                    <a:lstStyle/>
                    <a:p>
                      <a:r>
                        <a:rPr lang="en-US" sz="1800" dirty="0">
                          <a:solidFill>
                            <a:srgbClr val="122039"/>
                          </a:solidFill>
                          <a:latin typeface="Arial" panose="020B0604020202020204" pitchFamily="34" charset="0"/>
                          <a:cs typeface="Arial" panose="020B0604020202020204" pitchFamily="34" charset="0"/>
                        </a:rPr>
                        <a:t>+d(d)</a:t>
                      </a:r>
                    </a:p>
                  </a:txBody>
                  <a:tcPr marL="182880" anchor="ctr"/>
                </a:tc>
                <a:tc>
                  <a:txBody>
                    <a:bodyPr/>
                    <a:lstStyle/>
                    <a:p>
                      <a:r>
                        <a:rPr lang="en-US" sz="1800" dirty="0">
                          <a:solidFill>
                            <a:srgbClr val="122039"/>
                          </a:solidFill>
                          <a:latin typeface="Arial" panose="020B0604020202020204" pitchFamily="34" charset="0"/>
                          <a:cs typeface="Arial" panose="020B0604020202020204" pitchFamily="34" charset="0"/>
                        </a:rPr>
                        <a:t>M.dd</a:t>
                      </a:r>
                    </a:p>
                  </a:txBody>
                  <a:tcPr marL="182880" anchor="ctr"/>
                </a:tc>
                <a:extLst>
                  <a:ext uri="{0D108BD9-81ED-4DB2-BD59-A6C34878D82A}">
                    <a16:rowId xmlns:a16="http://schemas.microsoft.com/office/drawing/2014/main" val="10004"/>
                  </a:ext>
                </a:extLst>
              </a:tr>
              <a:tr h="139731">
                <a:tc>
                  <a:txBody>
                    <a:bodyPr/>
                    <a:lstStyle/>
                    <a:p>
                      <a:r>
                        <a:rPr lang="en-US" sz="1800" dirty="0">
                          <a:solidFill>
                            <a:srgbClr val="122039"/>
                          </a:solidFill>
                          <a:latin typeface="Arial" panose="020B0604020202020204" pitchFamily="34" charset="0"/>
                          <a:cs typeface="Arial" panose="020B0604020202020204" pitchFamily="34" charset="0"/>
                        </a:rPr>
                        <a:t>-d(d)</a:t>
                      </a:r>
                    </a:p>
                  </a:txBody>
                  <a:tcPr marL="182880" anchor="ctr"/>
                </a:tc>
                <a:tc>
                  <a:txBody>
                    <a:bodyPr/>
                    <a:lstStyle/>
                    <a:p>
                      <a:r>
                        <a:rPr lang="en-US" sz="1800" dirty="0">
                          <a:solidFill>
                            <a:srgbClr val="122039"/>
                          </a:solidFill>
                          <a:latin typeface="Arial" panose="020B0604020202020204" pitchFamily="34" charset="0"/>
                          <a:cs typeface="Arial" panose="020B0604020202020204" pitchFamily="34" charset="0"/>
                        </a:rPr>
                        <a:t>.dd</a:t>
                      </a:r>
                    </a:p>
                  </a:txBody>
                  <a:tcPr marL="182880" anchor="ctr"/>
                </a:tc>
                <a:extLst>
                  <a:ext uri="{0D108BD9-81ED-4DB2-BD59-A6C34878D82A}">
                    <a16:rowId xmlns:a16="http://schemas.microsoft.com/office/drawing/2014/main" val="10005"/>
                  </a:ext>
                </a:extLst>
              </a:tr>
              <a:tr h="241331">
                <a:tc>
                  <a:txBody>
                    <a:bodyPr/>
                    <a:lstStyle/>
                    <a:p>
                      <a:r>
                        <a:rPr lang="en-US" sz="1800" dirty="0">
                          <a:solidFill>
                            <a:srgbClr val="122039"/>
                          </a:solidFill>
                          <a:latin typeface="Arial" panose="020B0604020202020204" pitchFamily="34" charset="0"/>
                          <a:cs typeface="Arial" panose="020B0604020202020204" pitchFamily="34" charset="0"/>
                        </a:rPr>
                        <a:t>dd</a:t>
                      </a:r>
                    </a:p>
                  </a:txBody>
                  <a:tcPr marL="182880" anchor="ctr"/>
                </a:tc>
                <a:tc>
                  <a:txBody>
                    <a:bodyPr/>
                    <a:lstStyle/>
                    <a:p>
                      <a:r>
                        <a:rPr lang="en-US" sz="1800" dirty="0">
                          <a:solidFill>
                            <a:srgbClr val="122039"/>
                          </a:solidFill>
                          <a:latin typeface="Arial" panose="020B0604020202020204" pitchFamily="34" charset="0"/>
                          <a:cs typeface="Arial" panose="020B0604020202020204" pitchFamily="34" charset="0"/>
                        </a:rPr>
                        <a:t>.dd+</a:t>
                      </a:r>
                    </a:p>
                  </a:txBody>
                  <a:tcPr marL="182880" anchor="ctr"/>
                </a:tc>
                <a:extLst>
                  <a:ext uri="{0D108BD9-81ED-4DB2-BD59-A6C34878D82A}">
                    <a16:rowId xmlns:a16="http://schemas.microsoft.com/office/drawing/2014/main" val="10006"/>
                  </a:ext>
                </a:extLst>
              </a:tr>
              <a:tr h="210851">
                <a:tc>
                  <a:txBody>
                    <a:bodyPr/>
                    <a:lstStyle/>
                    <a:p>
                      <a:r>
                        <a:rPr lang="en-US" sz="1800" dirty="0">
                          <a:solidFill>
                            <a:srgbClr val="122039"/>
                          </a:solidFill>
                          <a:latin typeface="Arial" panose="020B0604020202020204" pitchFamily="34" charset="0"/>
                          <a:cs typeface="Arial" panose="020B0604020202020204" pitchFamily="34" charset="0"/>
                        </a:rPr>
                        <a:t>dd+</a:t>
                      </a:r>
                    </a:p>
                  </a:txBody>
                  <a:tcPr marL="182880" anchor="ctr"/>
                </a:tc>
                <a:tc>
                  <a:txBody>
                    <a:bodyPr/>
                    <a:lstStyle/>
                    <a:p>
                      <a:r>
                        <a:rPr lang="en-US" sz="1800" dirty="0">
                          <a:solidFill>
                            <a:srgbClr val="122039"/>
                          </a:solidFill>
                          <a:latin typeface="Arial" panose="020B0604020202020204" pitchFamily="34" charset="0"/>
                          <a:cs typeface="Arial" panose="020B0604020202020204" pitchFamily="34" charset="0"/>
                        </a:rPr>
                        <a:t>.dd-</a:t>
                      </a:r>
                    </a:p>
                  </a:txBody>
                  <a:tcPr marL="182880" anchor="ctr"/>
                </a:tc>
                <a:extLst>
                  <a:ext uri="{0D108BD9-81ED-4DB2-BD59-A6C34878D82A}">
                    <a16:rowId xmlns:a16="http://schemas.microsoft.com/office/drawing/2014/main" val="10007"/>
                  </a:ext>
                </a:extLst>
              </a:tr>
              <a:tr h="137191">
                <a:tc>
                  <a:txBody>
                    <a:bodyPr/>
                    <a:lstStyle/>
                    <a:p>
                      <a:r>
                        <a:rPr lang="en-US" sz="1800" dirty="0">
                          <a:solidFill>
                            <a:srgbClr val="122039"/>
                          </a:solidFill>
                          <a:latin typeface="Arial" panose="020B0604020202020204" pitchFamily="34" charset="0"/>
                          <a:cs typeface="Arial" panose="020B0604020202020204" pitchFamily="34" charset="0"/>
                        </a:rPr>
                        <a:t>dd-</a:t>
                      </a:r>
                    </a:p>
                  </a:txBody>
                  <a:tcPr marL="182880" anchor="ct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solidFill>
                            <a:srgbClr val="122039"/>
                          </a:solidFill>
                          <a:latin typeface="Arial" panose="020B0604020202020204" pitchFamily="34" charset="0"/>
                          <a:cs typeface="Arial" panose="020B0604020202020204" pitchFamily="34" charset="0"/>
                        </a:rPr>
                        <a:t>Sddd</a:t>
                      </a:r>
                      <a:endParaRPr lang="en-US" sz="1800" dirty="0">
                        <a:solidFill>
                          <a:srgbClr val="122039"/>
                        </a:solidFill>
                        <a:latin typeface="Arial" panose="020B0604020202020204" pitchFamily="34" charset="0"/>
                        <a:cs typeface="Arial" panose="020B0604020202020204" pitchFamily="34" charset="0"/>
                      </a:endParaRPr>
                    </a:p>
                  </a:txBody>
                  <a:tcPr marL="18288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64191">
                <a:tc>
                  <a:txBody>
                    <a:bodyPr/>
                    <a:lstStyle/>
                    <a:p>
                      <a:r>
                        <a:rPr lang="en-US" sz="1800" dirty="0">
                          <a:solidFill>
                            <a:srgbClr val="122039"/>
                          </a:solidFill>
                          <a:latin typeface="Arial" panose="020B0604020202020204" pitchFamily="34" charset="0"/>
                          <a:cs typeface="Arial" panose="020B0604020202020204" pitchFamily="34" charset="0"/>
                        </a:rPr>
                        <a:t>+</a:t>
                      </a:r>
                    </a:p>
                  </a:txBody>
                  <a:tcPr marL="18288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122039"/>
                          </a:solidFill>
                          <a:latin typeface="Arial" panose="020B0604020202020204" pitchFamily="34" charset="0"/>
                          <a:cs typeface="Arial" panose="020B0604020202020204" pitchFamily="34" charset="0"/>
                        </a:rPr>
                        <a:t>-</a:t>
                      </a:r>
                    </a:p>
                  </a:txBody>
                  <a:tcPr marL="18288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731276"/>
                  </a:ext>
                </a:extLst>
              </a:tr>
              <a:tr h="180371">
                <a:tc>
                  <a:txBody>
                    <a:bodyPr/>
                    <a:lstStyle/>
                    <a:p>
                      <a:r>
                        <a:rPr lang="en-US" sz="1800" dirty="0">
                          <a:solidFill>
                            <a:srgbClr val="122039"/>
                          </a:solidFill>
                          <a:latin typeface="Arial" panose="020B0604020202020204" pitchFamily="34" charset="0"/>
                          <a:cs typeface="Arial" panose="020B0604020202020204" pitchFamily="34" charset="0"/>
                        </a:rPr>
                        <a:t>PS</a:t>
                      </a:r>
                    </a:p>
                  </a:txBody>
                  <a:tcPr marL="18288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122039"/>
                        </a:solidFill>
                        <a:latin typeface="Arial" panose="020B0604020202020204" pitchFamily="34" charset="0"/>
                        <a:cs typeface="Arial" panose="020B0604020202020204" pitchFamily="34" charset="0"/>
                      </a:endParaRPr>
                    </a:p>
                  </a:txBody>
                  <a:tcPr marL="18288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693301"/>
                  </a:ext>
                </a:extLst>
              </a:tr>
              <a:tr h="424211">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bg1"/>
                          </a:solidFill>
                          <a:latin typeface="Arial" panose="020B0604020202020204" pitchFamily="34" charset="0"/>
                          <a:ea typeface="+mn-ea"/>
                          <a:cs typeface="Arial" panose="020B0604020202020204" pitchFamily="34" charset="0"/>
                        </a:rPr>
                        <a:t>GIM-S accepted speed formats: </a:t>
                      </a:r>
                    </a:p>
                  </a:txBody>
                  <a:tcPr marL="18288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2203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122039"/>
                        </a:solidFill>
                        <a:latin typeface="Arial" panose="020B0604020202020204" pitchFamily="34" charset="0"/>
                        <a:ea typeface="+mn-ea"/>
                        <a:cs typeface="Arial" panose="020B0604020202020204" pitchFamily="34" charset="0"/>
                      </a:endParaRPr>
                    </a:p>
                  </a:txBody>
                  <a:tcPr marL="18288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22039"/>
                    </a:solidFill>
                  </a:tcPr>
                </a:tc>
                <a:extLst>
                  <a:ext uri="{0D108BD9-81ED-4DB2-BD59-A6C34878D82A}">
                    <a16:rowId xmlns:a16="http://schemas.microsoft.com/office/drawing/2014/main" val="156480126"/>
                  </a:ext>
                </a:extLst>
              </a:tr>
              <a:tr h="2489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Segoe UI Symbol" panose="020B0502040204020203" pitchFamily="34" charset="0"/>
                          <a:ea typeface="Segoe UI Symbol" panose="020B0502040204020203" pitchFamily="34" charset="0"/>
                          <a:cs typeface="Arial" panose="020B0604020202020204" pitchFamily="34" charset="0"/>
                          <a:sym typeface="Wingdings" panose="05000000000000000000" pitchFamily="2" charset="2"/>
                        </a:rPr>
                        <a:t>⎳</a:t>
                      </a:r>
                      <a:r>
                        <a:rPr lang="en-US" sz="1800" kern="1200" dirty="0">
                          <a:solidFill>
                            <a:srgbClr val="122039"/>
                          </a:solidFill>
                          <a:latin typeface="Arial" panose="020B0604020202020204" pitchFamily="34" charset="0"/>
                          <a:ea typeface="+mn-ea"/>
                          <a:cs typeface="Arial" panose="020B0604020202020204" pitchFamily="34" charset="0"/>
                        </a:rPr>
                        <a:t>(</a:t>
                      </a:r>
                      <a:r>
                        <a:rPr lang="en-US" sz="1800" kern="1200" dirty="0">
                          <a:solidFill>
                            <a:schemeClr val="tx1"/>
                          </a:solidFill>
                          <a:latin typeface="Arial" panose="020B0604020202020204" pitchFamily="34" charset="0"/>
                          <a:ea typeface="+mn-ea"/>
                          <a:cs typeface="Arial" panose="020B0604020202020204" pitchFamily="34" charset="0"/>
                        </a:rPr>
                        <a:t>d)</a:t>
                      </a:r>
                      <a:r>
                        <a:rPr lang="en-US" sz="1800" kern="1200" dirty="0" err="1">
                          <a:solidFill>
                            <a:schemeClr val="tx1"/>
                          </a:solidFill>
                          <a:latin typeface="Arial" panose="020B0604020202020204" pitchFamily="34" charset="0"/>
                          <a:ea typeface="+mn-ea"/>
                          <a:cs typeface="Arial" panose="020B0604020202020204" pitchFamily="34" charset="0"/>
                        </a:rPr>
                        <a:t>dd</a:t>
                      </a:r>
                      <a:endParaRPr lang="en-US" sz="1800" dirty="0">
                        <a:solidFill>
                          <a:schemeClr val="tx1"/>
                        </a:solidFill>
                        <a:latin typeface="Arial" panose="020B0604020202020204" pitchFamily="34" charset="0"/>
                        <a:cs typeface="Arial" panose="020B0604020202020204" pitchFamily="34" charset="0"/>
                      </a:endParaRPr>
                    </a:p>
                  </a:txBody>
                  <a:tcPr marL="18288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Segoe UI Symbol" panose="020B0502040204020203" pitchFamily="34" charset="0"/>
                          <a:ea typeface="Segoe UI Symbol" panose="020B0502040204020203" pitchFamily="34" charset="0"/>
                          <a:cs typeface="Arial" panose="020B0604020202020204" pitchFamily="34" charset="0"/>
                          <a:sym typeface="Wingdings" panose="05000000000000000000" pitchFamily="2" charset="2"/>
                        </a:rPr>
                        <a:t>⎳</a:t>
                      </a:r>
                      <a:r>
                        <a:rPr lang="en-US" sz="1800" kern="1200" dirty="0">
                          <a:solidFill>
                            <a:srgbClr val="122039"/>
                          </a:solidFill>
                          <a:latin typeface="Arial" panose="020B0604020202020204" pitchFamily="34" charset="0"/>
                          <a:ea typeface="+mn-ea"/>
                          <a:cs typeface="Arial" panose="020B0604020202020204" pitchFamily="34" charset="0"/>
                          <a:sym typeface="Wingdings" panose="05000000000000000000" pitchFamily="2" charset="2"/>
                        </a:rPr>
                        <a:t>M</a:t>
                      </a:r>
                      <a:r>
                        <a:rPr lang="en-US" sz="1800" kern="1200" dirty="0">
                          <a:solidFill>
                            <a:srgbClr val="122039"/>
                          </a:solidFill>
                          <a:latin typeface="Arial" panose="020B0604020202020204" pitchFamily="34" charset="0"/>
                          <a:ea typeface="+mn-ea"/>
                          <a:cs typeface="Arial" panose="020B0604020202020204" pitchFamily="34" charset="0"/>
                        </a:rPr>
                        <a:t>dd</a:t>
                      </a:r>
                      <a:endParaRPr lang="en-US" sz="1800" kern="1200" dirty="0">
                        <a:solidFill>
                          <a:srgbClr val="122039"/>
                        </a:solidFill>
                        <a:latin typeface="Segoe UI Symbol" panose="020B0502040204020203" pitchFamily="34" charset="0"/>
                        <a:ea typeface="Segoe UI Symbol" panose="020B0502040204020203" pitchFamily="34" charset="0"/>
                        <a:cs typeface="Segoe UI Semibold" panose="020B0702040204020203" pitchFamily="34" charset="0"/>
                      </a:endParaRPr>
                    </a:p>
                  </a:txBody>
                  <a:tcPr marL="18288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4732815"/>
                  </a:ext>
                </a:extLst>
              </a:tr>
              <a:tr h="0">
                <a:tc gridSpan="2">
                  <a:txBody>
                    <a:bodyPr/>
                    <a:lstStyle/>
                    <a:p>
                      <a:pPr algn="ctr"/>
                      <a:endParaRPr lang="en-US" sz="1800" dirty="0">
                        <a:solidFill>
                          <a:srgbClr val="122039"/>
                        </a:solidFill>
                        <a:latin typeface="Arial" panose="020B0604020202020204" pitchFamily="34" charset="0"/>
                        <a:cs typeface="Arial" panose="020B0604020202020204" pitchFamily="34" charset="0"/>
                      </a:endParaRPr>
                    </a:p>
                  </a:txBody>
                  <a:tcPr marL="18288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sz="2000" dirty="0">
                        <a:solidFill>
                          <a:srgbClr val="122039"/>
                        </a:solidFill>
                        <a:latin typeface="Arial" panose="020B0604020202020204" pitchFamily="34" charset="0"/>
                        <a:cs typeface="Arial" panose="020B0604020202020204" pitchFamily="34" charset="0"/>
                      </a:endParaRPr>
                    </a:p>
                  </a:txBody>
                  <a:tcPr marL="18288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5267258"/>
                  </a:ext>
                </a:extLst>
              </a:tr>
            </a:tbl>
          </a:graphicData>
        </a:graphic>
      </p:graphicFrame>
    </p:spTree>
    <p:extLst>
      <p:ext uri="{BB962C8B-B14F-4D97-AF65-F5344CB8AC3E}">
        <p14:creationId xmlns:p14="http://schemas.microsoft.com/office/powerpoint/2010/main" val="6383854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18C5AE-9909-40CC-B730-9C5F0D5E55A9}"/>
              </a:ext>
            </a:extLst>
          </p:cNvPr>
          <p:cNvSpPr>
            <a:spLocks noGrp="1"/>
          </p:cNvSpPr>
          <p:nvPr>
            <p:ph type="body" sz="quarter" idx="11"/>
          </p:nvPr>
        </p:nvSpPr>
        <p:spPr>
          <a:xfrm>
            <a:off x="428625" y="1060652"/>
            <a:ext cx="8472488" cy="4766216"/>
          </a:xfrm>
        </p:spPr>
        <p:txBody>
          <a:bodyPr/>
          <a:lstStyle/>
          <a:p>
            <a:pPr marL="45720" indent="0">
              <a:buNone/>
            </a:pPr>
            <a:r>
              <a:rPr lang="en-US" dirty="0"/>
              <a:t>What is the phraseology to reduce the speed of an aircraft to 250 knots?</a:t>
            </a:r>
          </a:p>
          <a:p>
            <a:pPr marL="45720" indent="0">
              <a:buNone/>
            </a:pPr>
            <a:endParaRPr lang="en-US" dirty="0"/>
          </a:p>
          <a:p>
            <a:pPr marL="925830" lvl="1" indent="-514350">
              <a:spcAft>
                <a:spcPts val="1200"/>
              </a:spcAft>
              <a:buFont typeface="+mj-lt"/>
              <a:buAutoNum type="alphaUcPeriod"/>
            </a:pPr>
            <a:r>
              <a:rPr lang="en-US" dirty="0"/>
              <a:t>REDUCE SPEED TO TWO FIVE ZERO</a:t>
            </a:r>
          </a:p>
          <a:p>
            <a:pPr marL="925830" lvl="1" indent="-514350">
              <a:spcAft>
                <a:spcPts val="1200"/>
              </a:spcAft>
              <a:buFont typeface="+mj-lt"/>
              <a:buAutoNum type="alphaUcPeriod"/>
            </a:pPr>
            <a:r>
              <a:rPr lang="en-US" dirty="0"/>
              <a:t>REDUCE TO TWO FIVE ZERO KNOTS</a:t>
            </a:r>
          </a:p>
          <a:p>
            <a:pPr marL="925830" lvl="1" indent="-514350">
              <a:spcAft>
                <a:spcPts val="1200"/>
              </a:spcAft>
              <a:buFont typeface="+mj-lt"/>
              <a:buAutoNum type="alphaUcPeriod"/>
            </a:pPr>
            <a:r>
              <a:rPr lang="en-US" dirty="0"/>
              <a:t>SLOW TO TWO FIVE ZERO KNOTS</a:t>
            </a:r>
          </a:p>
        </p:txBody>
      </p:sp>
      <p:sp>
        <p:nvSpPr>
          <p:cNvPr id="3" name="Title 2">
            <a:extLst>
              <a:ext uri="{FF2B5EF4-FFF2-40B4-BE49-F238E27FC236}">
                <a16:creationId xmlns:a16="http://schemas.microsoft.com/office/drawing/2014/main" id="{AFDFCC51-B31E-4972-8975-6B71EB422253}"/>
              </a:ext>
            </a:extLst>
          </p:cNvPr>
          <p:cNvSpPr>
            <a:spLocks noGrp="1"/>
          </p:cNvSpPr>
          <p:nvPr>
            <p:ph type="title"/>
          </p:nvPr>
        </p:nvSpPr>
        <p:spPr/>
        <p:txBody>
          <a:bodyPr/>
          <a:lstStyle/>
          <a:p>
            <a:r>
              <a:rPr lang="en-US" dirty="0"/>
              <a:t>Knowledge Check</a:t>
            </a:r>
          </a:p>
        </p:txBody>
      </p:sp>
      <p:sp>
        <p:nvSpPr>
          <p:cNvPr id="4" name="Slide Number Placeholder 3">
            <a:extLst>
              <a:ext uri="{FF2B5EF4-FFF2-40B4-BE49-F238E27FC236}">
                <a16:creationId xmlns:a16="http://schemas.microsoft.com/office/drawing/2014/main" id="{55B50724-EF4C-48A3-8745-2E78476C2CCE}"/>
              </a:ext>
            </a:extLst>
          </p:cNvPr>
          <p:cNvSpPr>
            <a:spLocks noGrp="1"/>
          </p:cNvSpPr>
          <p:nvPr>
            <p:ph type="sldNum" sz="quarter" idx="10"/>
          </p:nvPr>
        </p:nvSpPr>
        <p:spPr/>
        <p:txBody>
          <a:bodyPr/>
          <a:lstStyle/>
          <a:p>
            <a:pPr marL="0" indent="0">
              <a:buFont typeface="+mj-lt"/>
              <a:buNone/>
            </a:pPr>
            <a:fld id="{F2BD9D44-EC01-4E71-8CAE-9F9624182C03}" type="slidenum">
              <a:rPr lang="en-US" altLang="en-US" smtClean="0">
                <a:solidFill>
                  <a:srgbClr val="FFFFFF"/>
                </a:solidFill>
              </a:rPr>
              <a:pPr marL="0" indent="0">
                <a:buFont typeface="+mj-lt"/>
                <a:buNone/>
              </a:pPr>
              <a:t>42</a:t>
            </a:fld>
            <a:endParaRPr lang="en-US" dirty="0"/>
          </a:p>
        </p:txBody>
      </p:sp>
      <p:pic>
        <p:nvPicPr>
          <p:cNvPr id="5" name="Picture 4">
            <a:extLst>
              <a:ext uri="{FF2B5EF4-FFF2-40B4-BE49-F238E27FC236}">
                <a16:creationId xmlns:a16="http://schemas.microsoft.com/office/drawing/2014/main" id="{4E415F63-1547-429D-83BA-2EFB06D951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9663" y="6261870"/>
            <a:ext cx="394232" cy="365760"/>
          </a:xfrm>
          <a:prstGeom prst="rect">
            <a:avLst/>
          </a:prstGeom>
        </p:spPr>
      </p:pic>
    </p:spTree>
    <p:extLst>
      <p:ext uri="{BB962C8B-B14F-4D97-AF65-F5344CB8AC3E}">
        <p14:creationId xmlns:p14="http://schemas.microsoft.com/office/powerpoint/2010/main" val="229303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2">
                                            <p:txEl>
                                              <p:pRg st="3" end="3"/>
                                            </p:txEl>
                                          </p:spTgt>
                                        </p:tgtEl>
                                        <p:attrNameLst>
                                          <p:attrName>style.opacity</p:attrName>
                                        </p:attrNameLst>
                                      </p:cBhvr>
                                      <p:to>
                                        <p:strVal val="0.25"/>
                                      </p:to>
                                    </p:set>
                                    <p:animEffect filter="image" prLst="opacity: 0.25">
                                      <p:cBhvr rctx="IE">
                                        <p:cTn id="7" dur="indefinite"/>
                                        <p:tgtEl>
                                          <p:spTgt spid="2">
                                            <p:txEl>
                                              <p:pRg st="3" end="3"/>
                                            </p:txEl>
                                          </p:spTgt>
                                        </p:tgtEl>
                                      </p:cBhvr>
                                    </p:animEffect>
                                  </p:childTnLst>
                                </p:cTn>
                              </p:par>
                              <p:par>
                                <p:cTn id="8" presetID="9" presetClass="emph" presetSubtype="0" nodeType="withEffect">
                                  <p:stCondLst>
                                    <p:cond delay="0"/>
                                  </p:stCondLst>
                                  <p:childTnLst>
                                    <p:set>
                                      <p:cBhvr>
                                        <p:cTn id="9" dur="indefinite"/>
                                        <p:tgtEl>
                                          <p:spTgt spid="2">
                                            <p:txEl>
                                              <p:pRg st="4" end="4"/>
                                            </p:txEl>
                                          </p:spTgt>
                                        </p:tgtEl>
                                        <p:attrNameLst>
                                          <p:attrName>style.opacity</p:attrName>
                                        </p:attrNameLst>
                                      </p:cBhvr>
                                      <p:to>
                                        <p:strVal val="0.25"/>
                                      </p:to>
                                    </p:set>
                                    <p:animEffect filter="image" prLst="opacity: 0.25">
                                      <p:cBhvr rctx="IE">
                                        <p:cTn id="10" dur="indefinite"/>
                                        <p:tgtEl>
                                          <p:spTgt spid="2">
                                            <p:txEl>
                                              <p:pRg st="4" end="4"/>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18C5AE-9909-40CC-B730-9C5F0D5E55A9}"/>
              </a:ext>
            </a:extLst>
          </p:cNvPr>
          <p:cNvSpPr>
            <a:spLocks noGrp="1"/>
          </p:cNvSpPr>
          <p:nvPr>
            <p:ph type="body" sz="quarter" idx="11"/>
          </p:nvPr>
        </p:nvSpPr>
        <p:spPr>
          <a:xfrm>
            <a:off x="428625" y="1060652"/>
            <a:ext cx="8472488" cy="4766216"/>
          </a:xfrm>
        </p:spPr>
        <p:txBody>
          <a:bodyPr/>
          <a:lstStyle/>
          <a:p>
            <a:pPr marL="45720" indent="0">
              <a:buNone/>
            </a:pPr>
            <a:r>
              <a:rPr lang="en-US" dirty="0"/>
              <a:t>What is the phraseology to instruct an aircraft to increase speed from 200 knots to 230 knots?</a:t>
            </a:r>
          </a:p>
          <a:p>
            <a:pPr marL="45720" indent="0">
              <a:buNone/>
            </a:pPr>
            <a:endParaRPr lang="en-US" dirty="0"/>
          </a:p>
          <a:p>
            <a:pPr marL="925830" lvl="1" indent="-514350">
              <a:spcAft>
                <a:spcPts val="1200"/>
              </a:spcAft>
              <a:buFont typeface="+mj-lt"/>
              <a:buAutoNum type="alphaUcPeriod"/>
            </a:pPr>
            <a:r>
              <a:rPr lang="en-US" dirty="0"/>
              <a:t>ADJUST INDICATED AIRSPEED TO TWO THREE ZERO KNOTS</a:t>
            </a:r>
          </a:p>
          <a:p>
            <a:pPr marL="925830" lvl="1" indent="-514350">
              <a:spcAft>
                <a:spcPts val="1200"/>
              </a:spcAft>
              <a:buFont typeface="+mj-lt"/>
              <a:buAutoNum type="alphaUcPeriod"/>
            </a:pPr>
            <a:r>
              <a:rPr lang="en-US" dirty="0"/>
              <a:t>INCREASE TO TWO THREE ZERO KNOTS</a:t>
            </a:r>
          </a:p>
          <a:p>
            <a:pPr marL="925830" lvl="1" indent="-514350">
              <a:spcAft>
                <a:spcPts val="1200"/>
              </a:spcAft>
              <a:buFont typeface="+mj-lt"/>
              <a:buAutoNum type="alphaUcPeriod"/>
            </a:pPr>
            <a:r>
              <a:rPr lang="en-US" dirty="0"/>
              <a:t>INCREASE SPEED TO TWO THREE ZERO</a:t>
            </a:r>
          </a:p>
        </p:txBody>
      </p:sp>
      <p:sp>
        <p:nvSpPr>
          <p:cNvPr id="3" name="Title 2">
            <a:extLst>
              <a:ext uri="{FF2B5EF4-FFF2-40B4-BE49-F238E27FC236}">
                <a16:creationId xmlns:a16="http://schemas.microsoft.com/office/drawing/2014/main" id="{AFDFCC51-B31E-4972-8975-6B71EB422253}"/>
              </a:ext>
            </a:extLst>
          </p:cNvPr>
          <p:cNvSpPr>
            <a:spLocks noGrp="1"/>
          </p:cNvSpPr>
          <p:nvPr>
            <p:ph type="title"/>
          </p:nvPr>
        </p:nvSpPr>
        <p:spPr/>
        <p:txBody>
          <a:bodyPr/>
          <a:lstStyle/>
          <a:p>
            <a:r>
              <a:rPr lang="en-US" dirty="0"/>
              <a:t>Knowledge Check</a:t>
            </a:r>
          </a:p>
        </p:txBody>
      </p:sp>
      <p:sp>
        <p:nvSpPr>
          <p:cNvPr id="4" name="Slide Number Placeholder 3">
            <a:extLst>
              <a:ext uri="{FF2B5EF4-FFF2-40B4-BE49-F238E27FC236}">
                <a16:creationId xmlns:a16="http://schemas.microsoft.com/office/drawing/2014/main" id="{55B50724-EF4C-48A3-8745-2E78476C2CCE}"/>
              </a:ext>
            </a:extLst>
          </p:cNvPr>
          <p:cNvSpPr>
            <a:spLocks noGrp="1"/>
          </p:cNvSpPr>
          <p:nvPr>
            <p:ph type="sldNum" sz="quarter" idx="10"/>
          </p:nvPr>
        </p:nvSpPr>
        <p:spPr/>
        <p:txBody>
          <a:bodyPr/>
          <a:lstStyle/>
          <a:p>
            <a:pPr marL="0" indent="0">
              <a:buFont typeface="+mj-lt"/>
              <a:buNone/>
            </a:pPr>
            <a:fld id="{F2BD9D44-EC01-4E71-8CAE-9F9624182C03}" type="slidenum">
              <a:rPr lang="en-US" altLang="en-US" smtClean="0">
                <a:solidFill>
                  <a:srgbClr val="FFFFFF"/>
                </a:solidFill>
              </a:rPr>
              <a:pPr marL="0" indent="0">
                <a:buFont typeface="+mj-lt"/>
                <a:buNone/>
              </a:pPr>
              <a:t>43</a:t>
            </a:fld>
            <a:endParaRPr lang="en-US" dirty="0"/>
          </a:p>
        </p:txBody>
      </p:sp>
      <p:pic>
        <p:nvPicPr>
          <p:cNvPr id="5" name="Picture 4">
            <a:extLst>
              <a:ext uri="{FF2B5EF4-FFF2-40B4-BE49-F238E27FC236}">
                <a16:creationId xmlns:a16="http://schemas.microsoft.com/office/drawing/2014/main" id="{4E415F63-1547-429D-83BA-2EFB06D951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9663" y="6261870"/>
            <a:ext cx="394232" cy="365760"/>
          </a:xfrm>
          <a:prstGeom prst="rect">
            <a:avLst/>
          </a:prstGeom>
        </p:spPr>
      </p:pic>
    </p:spTree>
    <p:extLst>
      <p:ext uri="{BB962C8B-B14F-4D97-AF65-F5344CB8AC3E}">
        <p14:creationId xmlns:p14="http://schemas.microsoft.com/office/powerpoint/2010/main" val="280068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2">
                                            <p:txEl>
                                              <p:pRg st="2" end="2"/>
                                            </p:txEl>
                                          </p:spTgt>
                                        </p:tgtEl>
                                        <p:attrNameLst>
                                          <p:attrName>style.opacity</p:attrName>
                                        </p:attrNameLst>
                                      </p:cBhvr>
                                      <p:to>
                                        <p:strVal val="0.25"/>
                                      </p:to>
                                    </p:set>
                                    <p:animEffect filter="image" prLst="opacity: 0.25">
                                      <p:cBhvr rctx="IE">
                                        <p:cTn id="7" dur="indefinite"/>
                                        <p:tgtEl>
                                          <p:spTgt spid="2">
                                            <p:txEl>
                                              <p:pRg st="2" end="2"/>
                                            </p:txEl>
                                          </p:spTgt>
                                        </p:tgtEl>
                                      </p:cBhvr>
                                    </p:animEffect>
                                  </p:childTnLst>
                                </p:cTn>
                              </p:par>
                              <p:par>
                                <p:cTn id="8" presetID="9" presetClass="emph" presetSubtype="0" nodeType="withEffect">
                                  <p:stCondLst>
                                    <p:cond delay="0"/>
                                  </p:stCondLst>
                                  <p:childTnLst>
                                    <p:set>
                                      <p:cBhvr>
                                        <p:cTn id="9" dur="indefinite"/>
                                        <p:tgtEl>
                                          <p:spTgt spid="2">
                                            <p:txEl>
                                              <p:pRg st="3" end="3"/>
                                            </p:txEl>
                                          </p:spTgt>
                                        </p:tgtEl>
                                        <p:attrNameLst>
                                          <p:attrName>style.opacity</p:attrName>
                                        </p:attrNameLst>
                                      </p:cBhvr>
                                      <p:to>
                                        <p:strVal val="0.25"/>
                                      </p:to>
                                    </p:set>
                                    <p:animEffect filter="image" prLst="opacity: 0.25">
                                      <p:cBhvr rctx="IE">
                                        <p:cTn id="10" dur="indefinite"/>
                                        <p:tgtEl>
                                          <p:spTgt spid="2">
                                            <p:txEl>
                                              <p:pRg st="3" end="3"/>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Purpose</a:t>
            </a:r>
          </a:p>
          <a:p>
            <a:pPr marL="662940" lvl="1" indent="-342900"/>
            <a:r>
              <a:rPr lang="en-US" dirty="0"/>
              <a:t>Review </a:t>
            </a:r>
            <a:r>
              <a:rPr lang="en-US" dirty="0" smtClean="0"/>
              <a:t>Airspeed Flowchart</a:t>
            </a:r>
          </a:p>
          <a:p>
            <a:r>
              <a:rPr lang="en-US" dirty="0" smtClean="0"/>
              <a:t>Materials</a:t>
            </a:r>
          </a:p>
          <a:p>
            <a:pPr lvl="1"/>
            <a:r>
              <a:rPr lang="en-US" dirty="0"/>
              <a:t>Airspeed </a:t>
            </a:r>
            <a:r>
              <a:rPr lang="en-US" dirty="0" smtClean="0"/>
              <a:t>Flowchart</a:t>
            </a:r>
          </a:p>
          <a:p>
            <a:r>
              <a:rPr lang="en-US" dirty="0" smtClean="0"/>
              <a:t>Directions</a:t>
            </a:r>
          </a:p>
          <a:p>
            <a:pPr lvl="1"/>
            <a:r>
              <a:rPr lang="en-US" dirty="0"/>
              <a:t>Steps to use the flowchart on the next page:</a:t>
            </a:r>
          </a:p>
          <a:p>
            <a:pPr lvl="2"/>
            <a:r>
              <a:rPr lang="en-US" dirty="0"/>
              <a:t>Begin at the top START oval, follow the paths</a:t>
            </a:r>
          </a:p>
          <a:p>
            <a:pPr lvl="2"/>
            <a:r>
              <a:rPr lang="en-US" dirty="0"/>
              <a:t>Answer questions in decision boxes (diamonds) </a:t>
            </a:r>
          </a:p>
          <a:p>
            <a:pPr lvl="2"/>
            <a:r>
              <a:rPr lang="en-US" dirty="0"/>
              <a:t>Note the answer in the last step of the chart (</a:t>
            </a:r>
            <a:r>
              <a:rPr lang="en-US" dirty="0" smtClean="0"/>
              <a:t>oval)</a:t>
            </a:r>
            <a:endParaRPr lang="en-US" dirty="0"/>
          </a:p>
        </p:txBody>
      </p:sp>
      <p:sp>
        <p:nvSpPr>
          <p:cNvPr id="3" name="Title 2"/>
          <p:cNvSpPr>
            <a:spLocks noGrp="1"/>
          </p:cNvSpPr>
          <p:nvPr>
            <p:ph type="title"/>
          </p:nvPr>
        </p:nvSpPr>
        <p:spPr/>
        <p:txBody>
          <a:bodyPr/>
          <a:lstStyle/>
          <a:p>
            <a:r>
              <a:rPr lang="en-US" sz="3600" dirty="0" smtClean="0"/>
              <a:t>Activity: Airspeed Flowchart Review</a:t>
            </a:r>
            <a:endParaRPr lang="en-US" sz="3600" dirty="0"/>
          </a:p>
        </p:txBody>
      </p:sp>
      <p:sp>
        <p:nvSpPr>
          <p:cNvPr id="4" name="Slide Number Placeholder 3"/>
          <p:cNvSpPr>
            <a:spLocks noGrp="1"/>
          </p:cNvSpPr>
          <p:nvPr>
            <p:ph type="sldNum" sz="quarter" idx="10"/>
          </p:nvPr>
        </p:nvSpPr>
        <p:spPr/>
        <p:txBody>
          <a:bodyPr/>
          <a:lstStyle/>
          <a:p>
            <a:pPr marL="0" indent="0">
              <a:buFont typeface="+mj-lt"/>
              <a:buNone/>
            </a:pPr>
            <a:fld id="{F2BD9D44-EC01-4E71-8CAE-9F9624182C03}" type="slidenum">
              <a:rPr lang="en-US" altLang="en-US" smtClean="0">
                <a:solidFill>
                  <a:srgbClr val="FFFFFF"/>
                </a:solidFill>
              </a:rPr>
              <a:pPr marL="0" indent="0">
                <a:buFont typeface="+mj-lt"/>
                <a:buNone/>
              </a:pPr>
              <a:t>44</a:t>
            </a:fld>
            <a:endParaRPr lang="en-US" dirty="0"/>
          </a:p>
        </p:txBody>
      </p:sp>
    </p:spTree>
    <p:extLst>
      <p:ext uri="{BB962C8B-B14F-4D97-AF65-F5344CB8AC3E}">
        <p14:creationId xmlns:p14="http://schemas.microsoft.com/office/powerpoint/2010/main" val="21829872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lick icon">
            <a:extLst>
              <a:ext uri="{FF2B5EF4-FFF2-40B4-BE49-F238E27FC236}">
                <a16:creationId xmlns:a16="http://schemas.microsoft.com/office/drawing/2014/main" id="{E16C63C6-5C9D-40B5-AFC7-CAB9910338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9663" y="6261870"/>
            <a:ext cx="394232" cy="365760"/>
          </a:xfrm>
          <a:prstGeom prst="rect">
            <a:avLst/>
          </a:prstGeom>
        </p:spPr>
      </p:pic>
      <p:sp>
        <p:nvSpPr>
          <p:cNvPr id="4" name="Slide Number Placeholder 3"/>
          <p:cNvSpPr>
            <a:spLocks noGrp="1"/>
          </p:cNvSpPr>
          <p:nvPr>
            <p:ph type="sldNum" sz="quarter" idx="10"/>
          </p:nvPr>
        </p:nvSpPr>
        <p:spPr/>
        <p:txBody>
          <a:bodyPr/>
          <a:lstStyle/>
          <a:p>
            <a:pPr marL="0" indent="0">
              <a:buFont typeface="+mj-lt"/>
              <a:buNone/>
            </a:pPr>
            <a:fld id="{F2BD9D44-EC01-4E71-8CAE-9F9624182C03}" type="slidenum">
              <a:rPr lang="en-US" altLang="en-US" smtClean="0">
                <a:solidFill>
                  <a:srgbClr val="FFFFFF"/>
                </a:solidFill>
              </a:rPr>
              <a:pPr marL="0" indent="0">
                <a:buFont typeface="+mj-lt"/>
                <a:buNone/>
              </a:pPr>
              <a:t>45</a:t>
            </a:fld>
            <a:endParaRPr lang="en-US" dirty="0"/>
          </a:p>
        </p:txBody>
      </p:sp>
      <p:sp>
        <p:nvSpPr>
          <p:cNvPr id="3" name="Title 2"/>
          <p:cNvSpPr>
            <a:spLocks noGrp="1"/>
          </p:cNvSpPr>
          <p:nvPr>
            <p:ph type="title"/>
          </p:nvPr>
        </p:nvSpPr>
        <p:spPr>
          <a:xfrm>
            <a:off x="90019" y="64228"/>
            <a:ext cx="9020815" cy="609600"/>
          </a:xfrm>
        </p:spPr>
        <p:txBody>
          <a:bodyPr/>
          <a:lstStyle/>
          <a:p>
            <a:r>
              <a:rPr lang="en-US" sz="3400" dirty="0"/>
              <a:t>Activity: Airspeed Flowchart </a:t>
            </a:r>
            <a:r>
              <a:rPr lang="en-US" sz="3400" dirty="0" smtClean="0"/>
              <a:t>Review </a:t>
            </a:r>
            <a:r>
              <a:rPr lang="en-US" sz="2400" i="1" dirty="0" smtClean="0"/>
              <a:t>(Cont’d)</a:t>
            </a:r>
            <a:endParaRPr lang="en-US" sz="2400" i="1" dirty="0"/>
          </a:p>
        </p:txBody>
      </p:sp>
      <p:grpSp>
        <p:nvGrpSpPr>
          <p:cNvPr id="26" name="Group 4"/>
          <p:cNvGrpSpPr/>
          <p:nvPr/>
        </p:nvGrpSpPr>
        <p:grpSpPr>
          <a:xfrm>
            <a:off x="5380" y="1008888"/>
            <a:ext cx="6600676" cy="4858966"/>
            <a:chOff x="5380" y="1008888"/>
            <a:chExt cx="6600676" cy="4858966"/>
          </a:xfrm>
        </p:grpSpPr>
        <p:sp>
          <p:nvSpPr>
            <p:cNvPr id="17" name="4 Rounded Rectangle"/>
            <p:cNvSpPr/>
            <p:nvPr/>
          </p:nvSpPr>
          <p:spPr bwMode="auto">
            <a:xfrm>
              <a:off x="5281355" y="5396593"/>
              <a:ext cx="1324701" cy="471261"/>
            </a:xfrm>
            <a:prstGeom prst="roundRect">
              <a:avLst>
                <a:gd name="adj" fmla="val 50000"/>
              </a:avLst>
            </a:prstGeom>
            <a:noFill/>
            <a:ln w="63500" cap="flat" cmpd="sng" algn="ctr">
              <a:solidFill>
                <a:srgbClr val="00B0F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US"/>
            </a:p>
          </p:txBody>
        </p:sp>
        <p:sp>
          <p:nvSpPr>
            <p:cNvPr id="12" name="4 Desc. IAS arrow"/>
            <p:cNvSpPr/>
            <p:nvPr/>
          </p:nvSpPr>
          <p:spPr bwMode="auto">
            <a:xfrm>
              <a:off x="4501896" y="1008888"/>
              <a:ext cx="1533144" cy="4428744"/>
            </a:xfrm>
            <a:custGeom>
              <a:avLst/>
              <a:gdLst>
                <a:gd name="connsiteX0" fmla="*/ 1524000 w 1533144"/>
                <a:gd name="connsiteY0" fmla="*/ 0 h 4428744"/>
                <a:gd name="connsiteX1" fmla="*/ 1533144 w 1533144"/>
                <a:gd name="connsiteY1" fmla="*/ 201168 h 4428744"/>
                <a:gd name="connsiteX2" fmla="*/ 859536 w 1533144"/>
                <a:gd name="connsiteY2" fmla="*/ 682752 h 4428744"/>
                <a:gd name="connsiteX3" fmla="*/ 0 w 1533144"/>
                <a:gd name="connsiteY3" fmla="*/ 682752 h 4428744"/>
                <a:gd name="connsiteX4" fmla="*/ 12192 w 1533144"/>
                <a:gd name="connsiteY4" fmla="*/ 1603248 h 4428744"/>
                <a:gd name="connsiteX5" fmla="*/ 435864 w 1533144"/>
                <a:gd name="connsiteY5" fmla="*/ 1850136 h 4428744"/>
                <a:gd name="connsiteX6" fmla="*/ 1085088 w 1533144"/>
                <a:gd name="connsiteY6" fmla="*/ 1853184 h 4428744"/>
                <a:gd name="connsiteX7" fmla="*/ 1085088 w 1533144"/>
                <a:gd name="connsiteY7" fmla="*/ 4428744 h 4428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3144" h="4428744">
                  <a:moveTo>
                    <a:pt x="1524000" y="0"/>
                  </a:moveTo>
                  <a:lnTo>
                    <a:pt x="1533144" y="201168"/>
                  </a:lnTo>
                  <a:lnTo>
                    <a:pt x="859536" y="682752"/>
                  </a:lnTo>
                  <a:lnTo>
                    <a:pt x="0" y="682752"/>
                  </a:lnTo>
                  <a:lnTo>
                    <a:pt x="12192" y="1603248"/>
                  </a:lnTo>
                  <a:lnTo>
                    <a:pt x="435864" y="1850136"/>
                  </a:lnTo>
                  <a:lnTo>
                    <a:pt x="1085088" y="1853184"/>
                  </a:lnTo>
                  <a:lnTo>
                    <a:pt x="1085088" y="4428744"/>
                  </a:lnTo>
                </a:path>
              </a:pathLst>
            </a:custGeom>
            <a:noFill/>
            <a:ln w="63500" cap="flat" cmpd="sng" algn="ctr">
              <a:solidFill>
                <a:srgbClr val="00B0F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US"/>
            </a:p>
          </p:txBody>
        </p:sp>
        <p:sp>
          <p:nvSpPr>
            <p:cNvPr id="24" name="4 Descending with IAS answer"/>
            <p:cNvSpPr txBox="1">
              <a:spLocks/>
            </p:cNvSpPr>
            <p:nvPr/>
          </p:nvSpPr>
          <p:spPr bwMode="auto">
            <a:xfrm>
              <a:off x="5380" y="2981361"/>
              <a:ext cx="3382107" cy="1235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20040" indent="-274320" algn="l" rtl="0" eaLnBrk="0" fontAlgn="base" hangingPunct="0">
                <a:spcBef>
                  <a:spcPct val="20000"/>
                </a:spcBef>
                <a:spcAft>
                  <a:spcPct val="0"/>
                </a:spcAft>
                <a:buChar char="•"/>
                <a:defRPr sz="2800" b="1" kern="1200">
                  <a:solidFill>
                    <a:schemeClr val="tx1"/>
                  </a:solidFill>
                  <a:latin typeface="+mn-lt"/>
                  <a:ea typeface="+mn-ea"/>
                  <a:cs typeface="+mn-cs"/>
                </a:defRPr>
              </a:lvl1pPr>
              <a:lvl2pPr marL="685800" indent="-274320" algn="l" rtl="0" eaLnBrk="0" fontAlgn="base" hangingPunct="0">
                <a:spcBef>
                  <a:spcPct val="20000"/>
                </a:spcBef>
                <a:spcAft>
                  <a:spcPct val="0"/>
                </a:spcAft>
                <a:buChar char="–"/>
                <a:defRPr sz="2400" kern="1200">
                  <a:solidFill>
                    <a:schemeClr val="tx1"/>
                  </a:solidFill>
                  <a:latin typeface="+mn-lt"/>
                  <a:ea typeface="+mn-ea"/>
                  <a:cs typeface="+mn-cs"/>
                </a:defRPr>
              </a:lvl2pPr>
              <a:lvl3pPr marL="960120" indent="-274320" algn="l" rtl="0" eaLnBrk="0" fontAlgn="base" hangingPunct="0">
                <a:spcBef>
                  <a:spcPct val="20000"/>
                </a:spcBef>
                <a:spcAft>
                  <a:spcPct val="0"/>
                </a:spcAft>
                <a:buFont typeface="Wingdings" panose="05000000000000000000" pitchFamily="2" charset="2"/>
                <a:buChar char="Ø"/>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Courier New" panose="02070309020205020404" pitchFamily="49" charset="0"/>
                <a:buChar char="o"/>
                <a:defRPr kern="1200">
                  <a:solidFill>
                    <a:schemeClr val="tx1"/>
                  </a:solidFill>
                  <a:latin typeface="+mn-lt"/>
                  <a:ea typeface="+mn-ea"/>
                  <a:cs typeface="+mn-cs"/>
                </a:defRPr>
              </a:lvl4pPr>
              <a:lvl5pPr marL="1828800" indent="0" algn="l" rtl="0" eaLnBrk="0" fontAlgn="base" hangingPunct="0">
                <a:spcBef>
                  <a:spcPct val="20000"/>
                </a:spcBef>
                <a:spcAft>
                  <a:spcPct val="0"/>
                </a:spcAft>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Answer:</a:t>
              </a:r>
            </a:p>
            <a:p>
              <a:pPr lvl="1"/>
              <a:r>
                <a:rPr lang="en-US" dirty="0" smtClean="0"/>
                <a:t>True airspeed and ground speed will decrease</a:t>
              </a:r>
              <a:endParaRPr lang="en-US" dirty="0"/>
            </a:p>
          </p:txBody>
        </p:sp>
      </p:grpSp>
      <p:sp>
        <p:nvSpPr>
          <p:cNvPr id="11" name="4 Descending with IAS text"/>
          <p:cNvSpPr txBox="1">
            <a:spLocks/>
          </p:cNvSpPr>
          <p:nvPr/>
        </p:nvSpPr>
        <p:spPr bwMode="auto">
          <a:xfrm>
            <a:off x="0" y="940894"/>
            <a:ext cx="3382107" cy="2606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20040" indent="-274320" algn="l" rtl="0" eaLnBrk="0" fontAlgn="base" hangingPunct="0">
              <a:spcBef>
                <a:spcPct val="20000"/>
              </a:spcBef>
              <a:spcAft>
                <a:spcPct val="0"/>
              </a:spcAft>
              <a:buChar char="•"/>
              <a:defRPr sz="2800" b="1" kern="1200">
                <a:solidFill>
                  <a:schemeClr val="tx1"/>
                </a:solidFill>
                <a:latin typeface="+mn-lt"/>
                <a:ea typeface="+mn-ea"/>
                <a:cs typeface="+mn-cs"/>
              </a:defRPr>
            </a:lvl1pPr>
            <a:lvl2pPr marL="685800" indent="-274320" algn="l" rtl="0" eaLnBrk="0" fontAlgn="base" hangingPunct="0">
              <a:spcBef>
                <a:spcPct val="20000"/>
              </a:spcBef>
              <a:spcAft>
                <a:spcPct val="0"/>
              </a:spcAft>
              <a:buChar char="–"/>
              <a:defRPr sz="2400" kern="1200">
                <a:solidFill>
                  <a:schemeClr val="tx1"/>
                </a:solidFill>
                <a:latin typeface="+mn-lt"/>
                <a:ea typeface="+mn-ea"/>
                <a:cs typeface="+mn-cs"/>
              </a:defRPr>
            </a:lvl2pPr>
            <a:lvl3pPr marL="960120" indent="-274320" algn="l" rtl="0" eaLnBrk="0" fontAlgn="base" hangingPunct="0">
              <a:spcBef>
                <a:spcPct val="20000"/>
              </a:spcBef>
              <a:spcAft>
                <a:spcPct val="0"/>
              </a:spcAft>
              <a:buFont typeface="Wingdings" panose="05000000000000000000" pitchFamily="2" charset="2"/>
              <a:buChar char="Ø"/>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Courier New" panose="02070309020205020404" pitchFamily="49" charset="0"/>
              <a:buChar char="o"/>
              <a:defRPr kern="1200">
                <a:solidFill>
                  <a:schemeClr val="tx1"/>
                </a:solidFill>
                <a:latin typeface="+mn-lt"/>
                <a:ea typeface="+mn-ea"/>
                <a:cs typeface="+mn-cs"/>
              </a:defRPr>
            </a:lvl4pPr>
            <a:lvl5pPr marL="1828800" indent="0" algn="l" rtl="0" eaLnBrk="0" fontAlgn="base" hangingPunct="0">
              <a:spcBef>
                <a:spcPct val="20000"/>
              </a:spcBef>
              <a:spcAft>
                <a:spcPct val="0"/>
              </a:spcAft>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Situation </a:t>
            </a:r>
            <a:r>
              <a:rPr lang="en-US" dirty="0" smtClean="0"/>
              <a:t>#4</a:t>
            </a:r>
          </a:p>
          <a:p>
            <a:pPr lvl="1"/>
            <a:r>
              <a:rPr lang="en-US" dirty="0"/>
              <a:t>A flight at FL220 is descending with an assigned IAS </a:t>
            </a:r>
            <a:r>
              <a:rPr lang="en-US" dirty="0" smtClean="0"/>
              <a:t>restriction</a:t>
            </a:r>
            <a:endParaRPr lang="en-US" dirty="0"/>
          </a:p>
        </p:txBody>
      </p:sp>
      <p:grpSp>
        <p:nvGrpSpPr>
          <p:cNvPr id="25" name="Group 3"/>
          <p:cNvGrpSpPr/>
          <p:nvPr/>
        </p:nvGrpSpPr>
        <p:grpSpPr>
          <a:xfrm>
            <a:off x="5380" y="1014984"/>
            <a:ext cx="8639141" cy="4852870"/>
            <a:chOff x="5380" y="1014984"/>
            <a:chExt cx="8639141" cy="4852870"/>
          </a:xfrm>
        </p:grpSpPr>
        <p:sp>
          <p:nvSpPr>
            <p:cNvPr id="18" name="3 Rounded Rectangle"/>
            <p:cNvSpPr/>
            <p:nvPr/>
          </p:nvSpPr>
          <p:spPr bwMode="auto">
            <a:xfrm>
              <a:off x="7319820" y="5396593"/>
              <a:ext cx="1324701" cy="471261"/>
            </a:xfrm>
            <a:prstGeom prst="roundRect">
              <a:avLst>
                <a:gd name="adj" fmla="val 50000"/>
              </a:avLst>
            </a:prstGeom>
            <a:noFill/>
            <a:ln w="63500" cap="flat" cmpd="sng" algn="ctr">
              <a:solidFill>
                <a:srgbClr val="00B0F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US"/>
            </a:p>
          </p:txBody>
        </p:sp>
        <p:sp>
          <p:nvSpPr>
            <p:cNvPr id="14" name="3 Climb IAS AOA 10,000' arrow"/>
            <p:cNvSpPr/>
            <p:nvPr/>
          </p:nvSpPr>
          <p:spPr bwMode="auto">
            <a:xfrm>
              <a:off x="6028944" y="1014984"/>
              <a:ext cx="2127504" cy="4422648"/>
            </a:xfrm>
            <a:custGeom>
              <a:avLst/>
              <a:gdLst>
                <a:gd name="connsiteX0" fmla="*/ 0 w 2127504"/>
                <a:gd name="connsiteY0" fmla="*/ 0 h 4422648"/>
                <a:gd name="connsiteX1" fmla="*/ 6096 w 2127504"/>
                <a:gd name="connsiteY1" fmla="*/ 201168 h 4422648"/>
                <a:gd name="connsiteX2" fmla="*/ 664464 w 2127504"/>
                <a:gd name="connsiteY2" fmla="*/ 676656 h 4422648"/>
                <a:gd name="connsiteX3" fmla="*/ 1435608 w 2127504"/>
                <a:gd name="connsiteY3" fmla="*/ 676656 h 4422648"/>
                <a:gd name="connsiteX4" fmla="*/ 1432560 w 2127504"/>
                <a:gd name="connsiteY4" fmla="*/ 1566672 h 4422648"/>
                <a:gd name="connsiteX5" fmla="*/ 1853184 w 2127504"/>
                <a:gd name="connsiteY5" fmla="*/ 1810512 h 4422648"/>
                <a:gd name="connsiteX6" fmla="*/ 2127504 w 2127504"/>
                <a:gd name="connsiteY6" fmla="*/ 1810512 h 4422648"/>
                <a:gd name="connsiteX7" fmla="*/ 2127504 w 2127504"/>
                <a:gd name="connsiteY7" fmla="*/ 2444496 h 4422648"/>
                <a:gd name="connsiteX8" fmla="*/ 1801368 w 2127504"/>
                <a:gd name="connsiteY8" fmla="*/ 2682240 h 4422648"/>
                <a:gd name="connsiteX9" fmla="*/ 1633728 w 2127504"/>
                <a:gd name="connsiteY9" fmla="*/ 2691384 h 4422648"/>
                <a:gd name="connsiteX10" fmla="*/ 1642872 w 2127504"/>
                <a:gd name="connsiteY10" fmla="*/ 4422648 h 442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7504" h="4422648">
                  <a:moveTo>
                    <a:pt x="0" y="0"/>
                  </a:moveTo>
                  <a:lnTo>
                    <a:pt x="6096" y="201168"/>
                  </a:lnTo>
                  <a:lnTo>
                    <a:pt x="664464" y="676656"/>
                  </a:lnTo>
                  <a:lnTo>
                    <a:pt x="1435608" y="676656"/>
                  </a:lnTo>
                  <a:lnTo>
                    <a:pt x="1432560" y="1566672"/>
                  </a:lnTo>
                  <a:lnTo>
                    <a:pt x="1853184" y="1810512"/>
                  </a:lnTo>
                  <a:lnTo>
                    <a:pt x="2127504" y="1810512"/>
                  </a:lnTo>
                  <a:lnTo>
                    <a:pt x="2127504" y="2444496"/>
                  </a:lnTo>
                  <a:lnTo>
                    <a:pt x="1801368" y="2682240"/>
                  </a:lnTo>
                  <a:lnTo>
                    <a:pt x="1633728" y="2691384"/>
                  </a:lnTo>
                  <a:lnTo>
                    <a:pt x="1642872" y="4422648"/>
                  </a:lnTo>
                </a:path>
              </a:pathLst>
            </a:custGeom>
            <a:noFill/>
            <a:ln w="63500" cap="flat" cmpd="sng" algn="ctr">
              <a:solidFill>
                <a:srgbClr val="00B0F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US"/>
            </a:p>
          </p:txBody>
        </p:sp>
        <p:sp>
          <p:nvSpPr>
            <p:cNvPr id="23" name="3 Climbing with IAS answer"/>
            <p:cNvSpPr txBox="1">
              <a:spLocks/>
            </p:cNvSpPr>
            <p:nvPr/>
          </p:nvSpPr>
          <p:spPr bwMode="auto">
            <a:xfrm>
              <a:off x="5380" y="2977128"/>
              <a:ext cx="3382107" cy="1268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20040" indent="-274320" algn="l" rtl="0" eaLnBrk="0" fontAlgn="base" hangingPunct="0">
                <a:spcBef>
                  <a:spcPct val="20000"/>
                </a:spcBef>
                <a:spcAft>
                  <a:spcPct val="0"/>
                </a:spcAft>
                <a:buChar char="•"/>
                <a:defRPr sz="2800" b="1" kern="1200">
                  <a:solidFill>
                    <a:schemeClr val="tx1"/>
                  </a:solidFill>
                  <a:latin typeface="+mn-lt"/>
                  <a:ea typeface="+mn-ea"/>
                  <a:cs typeface="+mn-cs"/>
                </a:defRPr>
              </a:lvl1pPr>
              <a:lvl2pPr marL="685800" indent="-274320" algn="l" rtl="0" eaLnBrk="0" fontAlgn="base" hangingPunct="0">
                <a:spcBef>
                  <a:spcPct val="20000"/>
                </a:spcBef>
                <a:spcAft>
                  <a:spcPct val="0"/>
                </a:spcAft>
                <a:buChar char="–"/>
                <a:defRPr sz="2400" kern="1200">
                  <a:solidFill>
                    <a:schemeClr val="tx1"/>
                  </a:solidFill>
                  <a:latin typeface="+mn-lt"/>
                  <a:ea typeface="+mn-ea"/>
                  <a:cs typeface="+mn-cs"/>
                </a:defRPr>
              </a:lvl2pPr>
              <a:lvl3pPr marL="960120" indent="-274320" algn="l" rtl="0" eaLnBrk="0" fontAlgn="base" hangingPunct="0">
                <a:spcBef>
                  <a:spcPct val="20000"/>
                </a:spcBef>
                <a:spcAft>
                  <a:spcPct val="0"/>
                </a:spcAft>
                <a:buFont typeface="Wingdings" panose="05000000000000000000" pitchFamily="2" charset="2"/>
                <a:buChar char="Ø"/>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Courier New" panose="02070309020205020404" pitchFamily="49" charset="0"/>
                <a:buChar char="o"/>
                <a:defRPr kern="1200">
                  <a:solidFill>
                    <a:schemeClr val="tx1"/>
                  </a:solidFill>
                  <a:latin typeface="+mn-lt"/>
                  <a:ea typeface="+mn-ea"/>
                  <a:cs typeface="+mn-cs"/>
                </a:defRPr>
              </a:lvl4pPr>
              <a:lvl5pPr marL="1828800" indent="0" algn="l" rtl="0" eaLnBrk="0" fontAlgn="base" hangingPunct="0">
                <a:spcBef>
                  <a:spcPct val="20000"/>
                </a:spcBef>
                <a:spcAft>
                  <a:spcPct val="0"/>
                </a:spcAft>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Answer:</a:t>
              </a:r>
            </a:p>
            <a:p>
              <a:pPr lvl="1"/>
              <a:r>
                <a:rPr lang="en-US" dirty="0" smtClean="0"/>
                <a:t>True airspeed and ground speed will increase</a:t>
              </a:r>
              <a:endParaRPr lang="en-US" dirty="0"/>
            </a:p>
          </p:txBody>
        </p:sp>
      </p:grpSp>
      <p:sp>
        <p:nvSpPr>
          <p:cNvPr id="13" name="3 Climbing with IAS text"/>
          <p:cNvSpPr txBox="1">
            <a:spLocks/>
          </p:cNvSpPr>
          <p:nvPr/>
        </p:nvSpPr>
        <p:spPr bwMode="auto">
          <a:xfrm>
            <a:off x="0" y="940894"/>
            <a:ext cx="3382107" cy="2526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20040" indent="-274320" algn="l" rtl="0" eaLnBrk="0" fontAlgn="base" hangingPunct="0">
              <a:spcBef>
                <a:spcPct val="20000"/>
              </a:spcBef>
              <a:spcAft>
                <a:spcPct val="0"/>
              </a:spcAft>
              <a:buChar char="•"/>
              <a:defRPr sz="2800" b="1" kern="1200">
                <a:solidFill>
                  <a:schemeClr val="tx1"/>
                </a:solidFill>
                <a:latin typeface="+mn-lt"/>
                <a:ea typeface="+mn-ea"/>
                <a:cs typeface="+mn-cs"/>
              </a:defRPr>
            </a:lvl1pPr>
            <a:lvl2pPr marL="685800" indent="-274320" algn="l" rtl="0" eaLnBrk="0" fontAlgn="base" hangingPunct="0">
              <a:spcBef>
                <a:spcPct val="20000"/>
              </a:spcBef>
              <a:spcAft>
                <a:spcPct val="0"/>
              </a:spcAft>
              <a:buChar char="–"/>
              <a:defRPr sz="2400" kern="1200">
                <a:solidFill>
                  <a:schemeClr val="tx1"/>
                </a:solidFill>
                <a:latin typeface="+mn-lt"/>
                <a:ea typeface="+mn-ea"/>
                <a:cs typeface="+mn-cs"/>
              </a:defRPr>
            </a:lvl2pPr>
            <a:lvl3pPr marL="960120" indent="-274320" algn="l" rtl="0" eaLnBrk="0" fontAlgn="base" hangingPunct="0">
              <a:spcBef>
                <a:spcPct val="20000"/>
              </a:spcBef>
              <a:spcAft>
                <a:spcPct val="0"/>
              </a:spcAft>
              <a:buFont typeface="Wingdings" panose="05000000000000000000" pitchFamily="2" charset="2"/>
              <a:buChar char="Ø"/>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Courier New" panose="02070309020205020404" pitchFamily="49" charset="0"/>
              <a:buChar char="o"/>
              <a:defRPr kern="1200">
                <a:solidFill>
                  <a:schemeClr val="tx1"/>
                </a:solidFill>
                <a:latin typeface="+mn-lt"/>
                <a:ea typeface="+mn-ea"/>
                <a:cs typeface="+mn-cs"/>
              </a:defRPr>
            </a:lvl4pPr>
            <a:lvl5pPr marL="1828800" indent="0" algn="l" rtl="0" eaLnBrk="0" fontAlgn="base" hangingPunct="0">
              <a:spcBef>
                <a:spcPct val="20000"/>
              </a:spcBef>
              <a:spcAft>
                <a:spcPct val="0"/>
              </a:spcAft>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Situation </a:t>
            </a:r>
            <a:r>
              <a:rPr lang="en-US" dirty="0" smtClean="0"/>
              <a:t>#3</a:t>
            </a:r>
          </a:p>
          <a:p>
            <a:pPr lvl="1"/>
            <a:r>
              <a:rPr lang="en-US" dirty="0"/>
              <a:t>A flight at 15,000’ is climbing with an assigned IAS </a:t>
            </a:r>
            <a:r>
              <a:rPr lang="en-US" dirty="0" smtClean="0"/>
              <a:t>restriction</a:t>
            </a:r>
            <a:endParaRPr lang="en-US" dirty="0"/>
          </a:p>
        </p:txBody>
      </p:sp>
      <p:grpSp>
        <p:nvGrpSpPr>
          <p:cNvPr id="7" name="Group 2"/>
          <p:cNvGrpSpPr/>
          <p:nvPr/>
        </p:nvGrpSpPr>
        <p:grpSpPr>
          <a:xfrm>
            <a:off x="0" y="1011936"/>
            <a:ext cx="7567077" cy="3916215"/>
            <a:chOff x="0" y="1011936"/>
            <a:chExt cx="7567077" cy="3916215"/>
          </a:xfrm>
        </p:grpSpPr>
        <p:sp>
          <p:nvSpPr>
            <p:cNvPr id="19" name="2 Rounded Rectangle"/>
            <p:cNvSpPr/>
            <p:nvPr/>
          </p:nvSpPr>
          <p:spPr bwMode="auto">
            <a:xfrm>
              <a:off x="6825615" y="4510935"/>
              <a:ext cx="741462" cy="417216"/>
            </a:xfrm>
            <a:prstGeom prst="roundRect">
              <a:avLst>
                <a:gd name="adj" fmla="val 50000"/>
              </a:avLst>
            </a:prstGeom>
            <a:noFill/>
            <a:ln w="63500" cap="flat" cmpd="sng" algn="ctr">
              <a:solidFill>
                <a:srgbClr val="00B0F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US"/>
            </a:p>
          </p:txBody>
        </p:sp>
        <p:sp>
          <p:nvSpPr>
            <p:cNvPr id="15" name="2 Climb Mach AOA FL360 arrow"/>
            <p:cNvSpPr/>
            <p:nvPr/>
          </p:nvSpPr>
          <p:spPr bwMode="auto">
            <a:xfrm>
              <a:off x="6031992" y="1011936"/>
              <a:ext cx="1441704" cy="3532632"/>
            </a:xfrm>
            <a:custGeom>
              <a:avLst/>
              <a:gdLst>
                <a:gd name="connsiteX0" fmla="*/ 0 w 1441704"/>
                <a:gd name="connsiteY0" fmla="*/ 0 h 3532632"/>
                <a:gd name="connsiteX1" fmla="*/ 6096 w 1441704"/>
                <a:gd name="connsiteY1" fmla="*/ 204216 h 3532632"/>
                <a:gd name="connsiteX2" fmla="*/ 667512 w 1441704"/>
                <a:gd name="connsiteY2" fmla="*/ 676656 h 3532632"/>
                <a:gd name="connsiteX3" fmla="*/ 1441704 w 1441704"/>
                <a:gd name="connsiteY3" fmla="*/ 688848 h 3532632"/>
                <a:gd name="connsiteX4" fmla="*/ 1435608 w 1441704"/>
                <a:gd name="connsiteY4" fmla="*/ 1578864 h 3532632"/>
                <a:gd name="connsiteX5" fmla="*/ 1200912 w 1441704"/>
                <a:gd name="connsiteY5" fmla="*/ 1813560 h 3532632"/>
                <a:gd name="connsiteX6" fmla="*/ 694944 w 1441704"/>
                <a:gd name="connsiteY6" fmla="*/ 1822704 h 3532632"/>
                <a:gd name="connsiteX7" fmla="*/ 694944 w 1441704"/>
                <a:gd name="connsiteY7" fmla="*/ 2450592 h 3532632"/>
                <a:gd name="connsiteX8" fmla="*/ 1024128 w 1441704"/>
                <a:gd name="connsiteY8" fmla="*/ 2685288 h 3532632"/>
                <a:gd name="connsiteX9" fmla="*/ 1155192 w 1441704"/>
                <a:gd name="connsiteY9" fmla="*/ 2688336 h 3532632"/>
                <a:gd name="connsiteX10" fmla="*/ 1155192 w 1441704"/>
                <a:gd name="connsiteY10" fmla="*/ 3532632 h 3532632"/>
                <a:gd name="connsiteX0" fmla="*/ 0 w 1441704"/>
                <a:gd name="connsiteY0" fmla="*/ 0 h 3532632"/>
                <a:gd name="connsiteX1" fmla="*/ 6096 w 1441704"/>
                <a:gd name="connsiteY1" fmla="*/ 204216 h 3532632"/>
                <a:gd name="connsiteX2" fmla="*/ 667512 w 1441704"/>
                <a:gd name="connsiteY2" fmla="*/ 676656 h 3532632"/>
                <a:gd name="connsiteX3" fmla="*/ 1441704 w 1441704"/>
                <a:gd name="connsiteY3" fmla="*/ 688848 h 3532632"/>
                <a:gd name="connsiteX4" fmla="*/ 1435608 w 1441704"/>
                <a:gd name="connsiteY4" fmla="*/ 1578864 h 3532632"/>
                <a:gd name="connsiteX5" fmla="*/ 1011936 w 1441704"/>
                <a:gd name="connsiteY5" fmla="*/ 1804416 h 3532632"/>
                <a:gd name="connsiteX6" fmla="*/ 694944 w 1441704"/>
                <a:gd name="connsiteY6" fmla="*/ 1822704 h 3532632"/>
                <a:gd name="connsiteX7" fmla="*/ 694944 w 1441704"/>
                <a:gd name="connsiteY7" fmla="*/ 2450592 h 3532632"/>
                <a:gd name="connsiteX8" fmla="*/ 1024128 w 1441704"/>
                <a:gd name="connsiteY8" fmla="*/ 2685288 h 3532632"/>
                <a:gd name="connsiteX9" fmla="*/ 1155192 w 1441704"/>
                <a:gd name="connsiteY9" fmla="*/ 2688336 h 3532632"/>
                <a:gd name="connsiteX10" fmla="*/ 1155192 w 1441704"/>
                <a:gd name="connsiteY10" fmla="*/ 3532632 h 3532632"/>
                <a:gd name="connsiteX0" fmla="*/ 0 w 1441704"/>
                <a:gd name="connsiteY0" fmla="*/ 0 h 3532632"/>
                <a:gd name="connsiteX1" fmla="*/ 6096 w 1441704"/>
                <a:gd name="connsiteY1" fmla="*/ 204216 h 3532632"/>
                <a:gd name="connsiteX2" fmla="*/ 667512 w 1441704"/>
                <a:gd name="connsiteY2" fmla="*/ 676656 h 3532632"/>
                <a:gd name="connsiteX3" fmla="*/ 1441704 w 1441704"/>
                <a:gd name="connsiteY3" fmla="*/ 688848 h 3532632"/>
                <a:gd name="connsiteX4" fmla="*/ 1435608 w 1441704"/>
                <a:gd name="connsiteY4" fmla="*/ 1578864 h 3532632"/>
                <a:gd name="connsiteX5" fmla="*/ 1008888 w 1441704"/>
                <a:gd name="connsiteY5" fmla="*/ 1828800 h 3532632"/>
                <a:gd name="connsiteX6" fmla="*/ 694944 w 1441704"/>
                <a:gd name="connsiteY6" fmla="*/ 1822704 h 3532632"/>
                <a:gd name="connsiteX7" fmla="*/ 694944 w 1441704"/>
                <a:gd name="connsiteY7" fmla="*/ 2450592 h 3532632"/>
                <a:gd name="connsiteX8" fmla="*/ 1024128 w 1441704"/>
                <a:gd name="connsiteY8" fmla="*/ 2685288 h 3532632"/>
                <a:gd name="connsiteX9" fmla="*/ 1155192 w 1441704"/>
                <a:gd name="connsiteY9" fmla="*/ 2688336 h 3532632"/>
                <a:gd name="connsiteX10" fmla="*/ 1155192 w 1441704"/>
                <a:gd name="connsiteY10" fmla="*/ 3532632 h 3532632"/>
                <a:gd name="connsiteX0" fmla="*/ 0 w 1441704"/>
                <a:gd name="connsiteY0" fmla="*/ 0 h 3532632"/>
                <a:gd name="connsiteX1" fmla="*/ 6096 w 1441704"/>
                <a:gd name="connsiteY1" fmla="*/ 204216 h 3532632"/>
                <a:gd name="connsiteX2" fmla="*/ 667512 w 1441704"/>
                <a:gd name="connsiteY2" fmla="*/ 676656 h 3532632"/>
                <a:gd name="connsiteX3" fmla="*/ 1441704 w 1441704"/>
                <a:gd name="connsiteY3" fmla="*/ 688848 h 3532632"/>
                <a:gd name="connsiteX4" fmla="*/ 1435608 w 1441704"/>
                <a:gd name="connsiteY4" fmla="*/ 1578864 h 3532632"/>
                <a:gd name="connsiteX5" fmla="*/ 1014984 w 1441704"/>
                <a:gd name="connsiteY5" fmla="*/ 1825752 h 3532632"/>
                <a:gd name="connsiteX6" fmla="*/ 694944 w 1441704"/>
                <a:gd name="connsiteY6" fmla="*/ 1822704 h 3532632"/>
                <a:gd name="connsiteX7" fmla="*/ 694944 w 1441704"/>
                <a:gd name="connsiteY7" fmla="*/ 2450592 h 3532632"/>
                <a:gd name="connsiteX8" fmla="*/ 1024128 w 1441704"/>
                <a:gd name="connsiteY8" fmla="*/ 2685288 h 3532632"/>
                <a:gd name="connsiteX9" fmla="*/ 1155192 w 1441704"/>
                <a:gd name="connsiteY9" fmla="*/ 2688336 h 3532632"/>
                <a:gd name="connsiteX10" fmla="*/ 1155192 w 1441704"/>
                <a:gd name="connsiteY10" fmla="*/ 3532632 h 353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1704" h="3532632">
                  <a:moveTo>
                    <a:pt x="0" y="0"/>
                  </a:moveTo>
                  <a:lnTo>
                    <a:pt x="6096" y="204216"/>
                  </a:lnTo>
                  <a:lnTo>
                    <a:pt x="667512" y="676656"/>
                  </a:lnTo>
                  <a:lnTo>
                    <a:pt x="1441704" y="688848"/>
                  </a:lnTo>
                  <a:lnTo>
                    <a:pt x="1435608" y="1578864"/>
                  </a:lnTo>
                  <a:lnTo>
                    <a:pt x="1014984" y="1825752"/>
                  </a:lnTo>
                  <a:lnTo>
                    <a:pt x="694944" y="1822704"/>
                  </a:lnTo>
                  <a:lnTo>
                    <a:pt x="694944" y="2450592"/>
                  </a:lnTo>
                  <a:lnTo>
                    <a:pt x="1024128" y="2685288"/>
                  </a:lnTo>
                  <a:lnTo>
                    <a:pt x="1155192" y="2688336"/>
                  </a:lnTo>
                  <a:lnTo>
                    <a:pt x="1155192" y="3532632"/>
                  </a:lnTo>
                </a:path>
              </a:pathLst>
            </a:custGeom>
            <a:noFill/>
            <a:ln w="63500" cap="flat" cmpd="sng" algn="ctr">
              <a:solidFill>
                <a:srgbClr val="00B0F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US"/>
            </a:p>
          </p:txBody>
        </p:sp>
        <p:sp>
          <p:nvSpPr>
            <p:cNvPr id="16" name="2 Climb Mach AOA FL360 answer"/>
            <p:cNvSpPr txBox="1">
              <a:spLocks/>
            </p:cNvSpPr>
            <p:nvPr/>
          </p:nvSpPr>
          <p:spPr bwMode="auto">
            <a:xfrm>
              <a:off x="0" y="3349659"/>
              <a:ext cx="3382107" cy="1285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20040" indent="-274320" algn="l" rtl="0" eaLnBrk="0" fontAlgn="base" hangingPunct="0">
                <a:spcBef>
                  <a:spcPct val="20000"/>
                </a:spcBef>
                <a:spcAft>
                  <a:spcPct val="0"/>
                </a:spcAft>
                <a:buChar char="•"/>
                <a:defRPr sz="2800" b="1" kern="1200">
                  <a:solidFill>
                    <a:schemeClr val="tx1"/>
                  </a:solidFill>
                  <a:latin typeface="+mn-lt"/>
                  <a:ea typeface="+mn-ea"/>
                  <a:cs typeface="+mn-cs"/>
                </a:defRPr>
              </a:lvl1pPr>
              <a:lvl2pPr marL="685800" indent="-274320" algn="l" rtl="0" eaLnBrk="0" fontAlgn="base" hangingPunct="0">
                <a:spcBef>
                  <a:spcPct val="20000"/>
                </a:spcBef>
                <a:spcAft>
                  <a:spcPct val="0"/>
                </a:spcAft>
                <a:buChar char="–"/>
                <a:defRPr sz="2400" kern="1200">
                  <a:solidFill>
                    <a:schemeClr val="tx1"/>
                  </a:solidFill>
                  <a:latin typeface="+mn-lt"/>
                  <a:ea typeface="+mn-ea"/>
                  <a:cs typeface="+mn-cs"/>
                </a:defRPr>
              </a:lvl2pPr>
              <a:lvl3pPr marL="960120" indent="-274320" algn="l" rtl="0" eaLnBrk="0" fontAlgn="base" hangingPunct="0">
                <a:spcBef>
                  <a:spcPct val="20000"/>
                </a:spcBef>
                <a:spcAft>
                  <a:spcPct val="0"/>
                </a:spcAft>
                <a:buFont typeface="Wingdings" panose="05000000000000000000" pitchFamily="2" charset="2"/>
                <a:buChar char="Ø"/>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Courier New" panose="02070309020205020404" pitchFamily="49" charset="0"/>
                <a:buChar char="o"/>
                <a:defRPr kern="1200">
                  <a:solidFill>
                    <a:schemeClr val="tx1"/>
                  </a:solidFill>
                  <a:latin typeface="+mn-lt"/>
                  <a:ea typeface="+mn-ea"/>
                  <a:cs typeface="+mn-cs"/>
                </a:defRPr>
              </a:lvl4pPr>
              <a:lvl5pPr marL="1828800" indent="0" algn="l" rtl="0" eaLnBrk="0" fontAlgn="base" hangingPunct="0">
                <a:spcBef>
                  <a:spcPct val="20000"/>
                </a:spcBef>
                <a:spcAft>
                  <a:spcPct val="0"/>
                </a:spcAft>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Answer:</a:t>
              </a:r>
            </a:p>
            <a:p>
              <a:pPr lvl="1"/>
              <a:r>
                <a:rPr lang="en-US" dirty="0" smtClean="0"/>
                <a:t>No change in true airspeed and ground speed</a:t>
              </a:r>
              <a:endParaRPr lang="en-US" dirty="0"/>
            </a:p>
          </p:txBody>
        </p:sp>
      </p:grpSp>
      <p:sp>
        <p:nvSpPr>
          <p:cNvPr id="22" name="2 Climb Mach AOA FL360 text"/>
          <p:cNvSpPr txBox="1">
            <a:spLocks/>
          </p:cNvSpPr>
          <p:nvPr/>
        </p:nvSpPr>
        <p:spPr bwMode="auto">
          <a:xfrm>
            <a:off x="0" y="945418"/>
            <a:ext cx="3382107" cy="2559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20040" indent="-274320" algn="l" rtl="0" eaLnBrk="0" fontAlgn="base" hangingPunct="0">
              <a:spcBef>
                <a:spcPct val="20000"/>
              </a:spcBef>
              <a:spcAft>
                <a:spcPct val="0"/>
              </a:spcAft>
              <a:buChar char="•"/>
              <a:defRPr sz="2800" b="1" kern="1200">
                <a:solidFill>
                  <a:schemeClr val="tx1"/>
                </a:solidFill>
                <a:latin typeface="+mn-lt"/>
                <a:ea typeface="+mn-ea"/>
                <a:cs typeface="+mn-cs"/>
              </a:defRPr>
            </a:lvl1pPr>
            <a:lvl2pPr marL="685800" indent="-274320" algn="l" rtl="0" eaLnBrk="0" fontAlgn="base" hangingPunct="0">
              <a:spcBef>
                <a:spcPct val="20000"/>
              </a:spcBef>
              <a:spcAft>
                <a:spcPct val="0"/>
              </a:spcAft>
              <a:buChar char="–"/>
              <a:defRPr sz="2400" kern="1200">
                <a:solidFill>
                  <a:schemeClr val="tx1"/>
                </a:solidFill>
                <a:latin typeface="+mn-lt"/>
                <a:ea typeface="+mn-ea"/>
                <a:cs typeface="+mn-cs"/>
              </a:defRPr>
            </a:lvl2pPr>
            <a:lvl3pPr marL="960120" indent="-274320" algn="l" rtl="0" eaLnBrk="0" fontAlgn="base" hangingPunct="0">
              <a:spcBef>
                <a:spcPct val="20000"/>
              </a:spcBef>
              <a:spcAft>
                <a:spcPct val="0"/>
              </a:spcAft>
              <a:buFont typeface="Wingdings" panose="05000000000000000000" pitchFamily="2" charset="2"/>
              <a:buChar char="Ø"/>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Courier New" panose="02070309020205020404" pitchFamily="49" charset="0"/>
              <a:buChar char="o"/>
              <a:defRPr kern="1200">
                <a:solidFill>
                  <a:schemeClr val="tx1"/>
                </a:solidFill>
                <a:latin typeface="+mn-lt"/>
                <a:ea typeface="+mn-ea"/>
                <a:cs typeface="+mn-cs"/>
              </a:defRPr>
            </a:lvl4pPr>
            <a:lvl5pPr marL="1828800" indent="0" algn="l" rtl="0" eaLnBrk="0" fontAlgn="base" hangingPunct="0">
              <a:spcBef>
                <a:spcPct val="20000"/>
              </a:spcBef>
              <a:spcAft>
                <a:spcPct val="0"/>
              </a:spcAft>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Situation </a:t>
            </a:r>
            <a:r>
              <a:rPr lang="en-US" dirty="0" smtClean="0"/>
              <a:t>#2</a:t>
            </a:r>
          </a:p>
          <a:p>
            <a:pPr lvl="1"/>
            <a:r>
              <a:rPr lang="en-US" dirty="0"/>
              <a:t>A flight at FL370 is climbing with an assigned Mach number speed </a:t>
            </a:r>
            <a:r>
              <a:rPr lang="en-US" dirty="0" smtClean="0"/>
              <a:t>restriction</a:t>
            </a:r>
            <a:endParaRPr lang="en-US" dirty="0"/>
          </a:p>
        </p:txBody>
      </p:sp>
      <p:grpSp>
        <p:nvGrpSpPr>
          <p:cNvPr id="6" name="Group 1"/>
          <p:cNvGrpSpPr/>
          <p:nvPr/>
        </p:nvGrpSpPr>
        <p:grpSpPr>
          <a:xfrm>
            <a:off x="5380" y="1005114"/>
            <a:ext cx="6028934" cy="4862740"/>
            <a:chOff x="5380" y="1005114"/>
            <a:chExt cx="6028934" cy="4862740"/>
          </a:xfrm>
        </p:grpSpPr>
        <p:sp>
          <p:nvSpPr>
            <p:cNvPr id="5" name="1 Rounded Rectangle"/>
            <p:cNvSpPr/>
            <p:nvPr/>
          </p:nvSpPr>
          <p:spPr bwMode="auto">
            <a:xfrm>
              <a:off x="3062514" y="5396593"/>
              <a:ext cx="1324701" cy="471261"/>
            </a:xfrm>
            <a:prstGeom prst="roundRect">
              <a:avLst>
                <a:gd name="adj" fmla="val 50000"/>
              </a:avLst>
            </a:prstGeom>
            <a:noFill/>
            <a:ln w="63500" cap="flat" cmpd="sng" algn="ctr">
              <a:solidFill>
                <a:srgbClr val="00B0F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US"/>
            </a:p>
          </p:txBody>
        </p:sp>
        <p:sp>
          <p:nvSpPr>
            <p:cNvPr id="10" name="1 Desc Mach arrow"/>
            <p:cNvSpPr/>
            <p:nvPr/>
          </p:nvSpPr>
          <p:spPr bwMode="auto">
            <a:xfrm>
              <a:off x="3403600" y="1005114"/>
              <a:ext cx="2630714" cy="4419600"/>
            </a:xfrm>
            <a:custGeom>
              <a:avLst/>
              <a:gdLst>
                <a:gd name="connsiteX0" fmla="*/ 2630714 w 2630714"/>
                <a:gd name="connsiteY0" fmla="*/ 0 h 4419600"/>
                <a:gd name="connsiteX1" fmla="*/ 2630714 w 2630714"/>
                <a:gd name="connsiteY1" fmla="*/ 214086 h 4419600"/>
                <a:gd name="connsiteX2" fmla="*/ 1963057 w 2630714"/>
                <a:gd name="connsiteY2" fmla="*/ 682172 h 4419600"/>
                <a:gd name="connsiteX3" fmla="*/ 1088571 w 2630714"/>
                <a:gd name="connsiteY3" fmla="*/ 682172 h 4419600"/>
                <a:gd name="connsiteX4" fmla="*/ 1088571 w 2630714"/>
                <a:gd name="connsiteY4" fmla="*/ 1621972 h 4419600"/>
                <a:gd name="connsiteX5" fmla="*/ 678543 w 2630714"/>
                <a:gd name="connsiteY5" fmla="*/ 1854200 h 4419600"/>
                <a:gd name="connsiteX6" fmla="*/ 500743 w 2630714"/>
                <a:gd name="connsiteY6" fmla="*/ 1861457 h 4419600"/>
                <a:gd name="connsiteX7" fmla="*/ 500743 w 2630714"/>
                <a:gd name="connsiteY7" fmla="*/ 2452915 h 4419600"/>
                <a:gd name="connsiteX8" fmla="*/ 174171 w 2630714"/>
                <a:gd name="connsiteY8" fmla="*/ 2699657 h 4419600"/>
                <a:gd name="connsiteX9" fmla="*/ 3629 w 2630714"/>
                <a:gd name="connsiteY9" fmla="*/ 2699657 h 4419600"/>
                <a:gd name="connsiteX10" fmla="*/ 0 w 2630714"/>
                <a:gd name="connsiteY10" fmla="*/ 4419600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30714" h="4419600">
                  <a:moveTo>
                    <a:pt x="2630714" y="0"/>
                  </a:moveTo>
                  <a:lnTo>
                    <a:pt x="2630714" y="214086"/>
                  </a:lnTo>
                  <a:lnTo>
                    <a:pt x="1963057" y="682172"/>
                  </a:lnTo>
                  <a:lnTo>
                    <a:pt x="1088571" y="682172"/>
                  </a:lnTo>
                  <a:lnTo>
                    <a:pt x="1088571" y="1621972"/>
                  </a:lnTo>
                  <a:lnTo>
                    <a:pt x="678543" y="1854200"/>
                  </a:lnTo>
                  <a:lnTo>
                    <a:pt x="500743" y="1861457"/>
                  </a:lnTo>
                  <a:lnTo>
                    <a:pt x="500743" y="2452915"/>
                  </a:lnTo>
                  <a:lnTo>
                    <a:pt x="174171" y="2699657"/>
                  </a:lnTo>
                  <a:lnTo>
                    <a:pt x="3629" y="2699657"/>
                  </a:lnTo>
                  <a:cubicBezTo>
                    <a:pt x="2419" y="3272971"/>
                    <a:pt x="1210" y="3846286"/>
                    <a:pt x="0" y="4419600"/>
                  </a:cubicBezTo>
                </a:path>
              </a:pathLst>
            </a:custGeom>
            <a:noFill/>
            <a:ln w="63500" cap="flat" cmpd="sng" algn="ctr">
              <a:solidFill>
                <a:srgbClr val="00B0F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en-US"/>
            </a:p>
          </p:txBody>
        </p:sp>
        <p:sp>
          <p:nvSpPr>
            <p:cNvPr id="21" name="1 Descending with Mach answer"/>
            <p:cNvSpPr txBox="1">
              <a:spLocks/>
            </p:cNvSpPr>
            <p:nvPr/>
          </p:nvSpPr>
          <p:spPr bwMode="auto">
            <a:xfrm>
              <a:off x="5380" y="3348566"/>
              <a:ext cx="3382107" cy="1356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20040" indent="-274320" algn="l" rtl="0" eaLnBrk="0" fontAlgn="base" hangingPunct="0">
                <a:spcBef>
                  <a:spcPct val="20000"/>
                </a:spcBef>
                <a:spcAft>
                  <a:spcPct val="0"/>
                </a:spcAft>
                <a:buChar char="•"/>
                <a:defRPr sz="2800" b="1" kern="1200">
                  <a:solidFill>
                    <a:schemeClr val="tx1"/>
                  </a:solidFill>
                  <a:latin typeface="+mn-lt"/>
                  <a:ea typeface="+mn-ea"/>
                  <a:cs typeface="+mn-cs"/>
                </a:defRPr>
              </a:lvl1pPr>
              <a:lvl2pPr marL="685800" indent="-274320" algn="l" rtl="0" eaLnBrk="0" fontAlgn="base" hangingPunct="0">
                <a:spcBef>
                  <a:spcPct val="20000"/>
                </a:spcBef>
                <a:spcAft>
                  <a:spcPct val="0"/>
                </a:spcAft>
                <a:buChar char="–"/>
                <a:defRPr sz="2400" kern="1200">
                  <a:solidFill>
                    <a:schemeClr val="tx1"/>
                  </a:solidFill>
                  <a:latin typeface="+mn-lt"/>
                  <a:ea typeface="+mn-ea"/>
                  <a:cs typeface="+mn-cs"/>
                </a:defRPr>
              </a:lvl2pPr>
              <a:lvl3pPr marL="960120" indent="-274320" algn="l" rtl="0" eaLnBrk="0" fontAlgn="base" hangingPunct="0">
                <a:spcBef>
                  <a:spcPct val="20000"/>
                </a:spcBef>
                <a:spcAft>
                  <a:spcPct val="0"/>
                </a:spcAft>
                <a:buFont typeface="Wingdings" panose="05000000000000000000" pitchFamily="2" charset="2"/>
                <a:buChar char="Ø"/>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Courier New" panose="02070309020205020404" pitchFamily="49" charset="0"/>
                <a:buChar char="o"/>
                <a:defRPr kern="1200">
                  <a:solidFill>
                    <a:schemeClr val="tx1"/>
                  </a:solidFill>
                  <a:latin typeface="+mn-lt"/>
                  <a:ea typeface="+mn-ea"/>
                  <a:cs typeface="+mn-cs"/>
                </a:defRPr>
              </a:lvl4pPr>
              <a:lvl5pPr marL="1828800" indent="0" algn="l" rtl="0" eaLnBrk="0" fontAlgn="base" hangingPunct="0">
                <a:spcBef>
                  <a:spcPct val="20000"/>
                </a:spcBef>
                <a:spcAft>
                  <a:spcPct val="0"/>
                </a:spcAft>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Answer:</a:t>
              </a:r>
            </a:p>
            <a:p>
              <a:pPr lvl="1"/>
              <a:r>
                <a:rPr lang="en-US" dirty="0" smtClean="0"/>
                <a:t>True airspeed  and ground speed will increase</a:t>
              </a:r>
              <a:endParaRPr lang="en-US" dirty="0"/>
            </a:p>
          </p:txBody>
        </p:sp>
      </p:grpSp>
      <p:sp>
        <p:nvSpPr>
          <p:cNvPr id="9" name="1 Descending with Mach text"/>
          <p:cNvSpPr>
            <a:spLocks noGrp="1"/>
          </p:cNvSpPr>
          <p:nvPr>
            <p:ph type="body" sz="quarter" idx="11"/>
          </p:nvPr>
        </p:nvSpPr>
        <p:spPr>
          <a:xfrm>
            <a:off x="0" y="945418"/>
            <a:ext cx="3382107" cy="2504750"/>
          </a:xfrm>
        </p:spPr>
        <p:txBody>
          <a:bodyPr/>
          <a:lstStyle/>
          <a:p>
            <a:r>
              <a:rPr lang="en-US" dirty="0"/>
              <a:t>Situation #</a:t>
            </a:r>
            <a:r>
              <a:rPr lang="en-US" dirty="0" smtClean="0"/>
              <a:t>1</a:t>
            </a:r>
          </a:p>
          <a:p>
            <a:pPr lvl="1"/>
            <a:r>
              <a:rPr lang="en-US" dirty="0"/>
              <a:t>A flight at FL290 is descending with an assigned Mach number speed </a:t>
            </a:r>
            <a:r>
              <a:rPr lang="en-US" dirty="0" smtClean="0"/>
              <a:t>restriction</a:t>
            </a:r>
            <a:endParaRPr lang="en-US" dirty="0"/>
          </a:p>
        </p:txBody>
      </p:sp>
      <p:sp>
        <p:nvSpPr>
          <p:cNvPr id="20" name="0 Intro text"/>
          <p:cNvSpPr txBox="1">
            <a:spLocks/>
          </p:cNvSpPr>
          <p:nvPr/>
        </p:nvSpPr>
        <p:spPr bwMode="auto">
          <a:xfrm>
            <a:off x="0" y="1002486"/>
            <a:ext cx="3927656" cy="3649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20040" indent="-274320" algn="l" rtl="0" eaLnBrk="0" fontAlgn="base" hangingPunct="0">
              <a:spcBef>
                <a:spcPct val="20000"/>
              </a:spcBef>
              <a:spcAft>
                <a:spcPct val="0"/>
              </a:spcAft>
              <a:buChar char="•"/>
              <a:defRPr sz="2800" b="1" kern="1200">
                <a:solidFill>
                  <a:schemeClr val="tx1"/>
                </a:solidFill>
                <a:latin typeface="+mn-lt"/>
                <a:ea typeface="+mn-ea"/>
                <a:cs typeface="+mn-cs"/>
              </a:defRPr>
            </a:lvl1pPr>
            <a:lvl2pPr marL="685800" indent="-274320" algn="l" rtl="0" eaLnBrk="0" fontAlgn="base" hangingPunct="0">
              <a:spcBef>
                <a:spcPct val="20000"/>
              </a:spcBef>
              <a:spcAft>
                <a:spcPct val="0"/>
              </a:spcAft>
              <a:buChar char="–"/>
              <a:defRPr sz="2400" kern="1200">
                <a:solidFill>
                  <a:schemeClr val="tx1"/>
                </a:solidFill>
                <a:latin typeface="+mn-lt"/>
                <a:ea typeface="+mn-ea"/>
                <a:cs typeface="+mn-cs"/>
              </a:defRPr>
            </a:lvl2pPr>
            <a:lvl3pPr marL="960120" indent="-274320" algn="l" rtl="0" eaLnBrk="0" fontAlgn="base" hangingPunct="0">
              <a:spcBef>
                <a:spcPct val="20000"/>
              </a:spcBef>
              <a:spcAft>
                <a:spcPct val="0"/>
              </a:spcAft>
              <a:buFont typeface="Wingdings" panose="05000000000000000000" pitchFamily="2" charset="2"/>
              <a:buChar char="Ø"/>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Courier New" panose="02070309020205020404" pitchFamily="49" charset="0"/>
              <a:buChar char="o"/>
              <a:defRPr kern="1200">
                <a:solidFill>
                  <a:schemeClr val="tx1"/>
                </a:solidFill>
                <a:latin typeface="+mn-lt"/>
                <a:ea typeface="+mn-ea"/>
                <a:cs typeface="+mn-cs"/>
              </a:defRPr>
            </a:lvl4pPr>
            <a:lvl5pPr marL="1828800" indent="0" algn="l" rtl="0" eaLnBrk="0" fontAlgn="base" hangingPunct="0">
              <a:spcBef>
                <a:spcPct val="20000"/>
              </a:spcBef>
              <a:spcAft>
                <a:spcPct val="0"/>
              </a:spcAft>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11480" lvl="1" indent="0">
              <a:buNone/>
            </a:pPr>
            <a:r>
              <a:rPr lang="en-US" dirty="0" smtClean="0"/>
              <a:t>Helps </a:t>
            </a:r>
            <a:r>
              <a:rPr lang="en-US" dirty="0"/>
              <a:t>you understand the relationship between true airspeed</a:t>
            </a:r>
            <a:r>
              <a:rPr lang="en-US" dirty="0" smtClean="0"/>
              <a:t>, IAS </a:t>
            </a:r>
            <a:r>
              <a:rPr lang="en-US" dirty="0"/>
              <a:t>and Mach </a:t>
            </a:r>
            <a:r>
              <a:rPr lang="en-US" dirty="0" smtClean="0"/>
              <a:t>speed, </a:t>
            </a:r>
            <a:r>
              <a:rPr lang="en-US" dirty="0"/>
              <a:t>as aircraft change </a:t>
            </a:r>
            <a:r>
              <a:rPr lang="en-US" dirty="0" smtClean="0"/>
              <a:t>altitude</a:t>
            </a:r>
            <a:endParaRPr lang="en-US" dirty="0"/>
          </a:p>
        </p:txBody>
      </p:sp>
      <p:pic>
        <p:nvPicPr>
          <p:cNvPr id="2" name="Flowchart 9.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4465" y="673828"/>
            <a:ext cx="5921131" cy="5157438"/>
          </a:xfrm>
          <a:prstGeom prst="rect">
            <a:avLst/>
          </a:prstGeom>
        </p:spPr>
      </p:pic>
    </p:spTree>
    <p:extLst>
      <p:ext uri="{BB962C8B-B14F-4D97-AF65-F5344CB8AC3E}">
        <p14:creationId xmlns:p14="http://schemas.microsoft.com/office/powerpoint/2010/main" val="340222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9">
                                            <p:txEl>
                                              <p:pRg st="1" end="1"/>
                                            </p:txEl>
                                          </p:spTgt>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22"/>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13"/>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3" grpId="1"/>
      <p:bldP spid="22" grpId="0"/>
      <p:bldP spid="22" grpId="1"/>
      <p:bldP spid="9" grpId="0" build="p"/>
      <p:bldP spid="9" grpId="1" build="p"/>
      <p:bldP spid="2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DD2C4A-A4B3-491B-914E-8F3BD2A570B7}"/>
              </a:ext>
            </a:extLst>
          </p:cNvPr>
          <p:cNvSpPr>
            <a:spLocks noGrp="1"/>
          </p:cNvSpPr>
          <p:nvPr>
            <p:ph type="sldNum" sz="quarter" idx="10"/>
          </p:nvPr>
        </p:nvSpPr>
        <p:spPr/>
        <p:txBody>
          <a:bodyPr/>
          <a:lstStyle/>
          <a:p>
            <a:pPr marL="0" indent="0">
              <a:buFont typeface="+mj-lt"/>
              <a:buNone/>
            </a:pPr>
            <a:fld id="{F2BD9D44-EC01-4E71-8CAE-9F9624182C03}" type="slidenum">
              <a:rPr lang="en-US" altLang="en-US" smtClean="0">
                <a:solidFill>
                  <a:srgbClr val="FFFFFF"/>
                </a:solidFill>
              </a:rPr>
              <a:pPr marL="0" indent="0">
                <a:buFont typeface="+mj-lt"/>
                <a:buNone/>
              </a:pPr>
              <a:t>46</a:t>
            </a:fld>
            <a:endParaRPr lang="en-US" dirty="0"/>
          </a:p>
        </p:txBody>
      </p:sp>
      <p:sp>
        <p:nvSpPr>
          <p:cNvPr id="3" name="Title 2">
            <a:extLst>
              <a:ext uri="{FF2B5EF4-FFF2-40B4-BE49-F238E27FC236}">
                <a16:creationId xmlns:a16="http://schemas.microsoft.com/office/drawing/2014/main" id="{7B63DE17-C0B6-476A-AFE6-5095A2C54697}"/>
              </a:ext>
            </a:extLst>
          </p:cNvPr>
          <p:cNvSpPr>
            <a:spLocks noGrp="1"/>
          </p:cNvSpPr>
          <p:nvPr>
            <p:ph type="title"/>
          </p:nvPr>
        </p:nvSpPr>
        <p:spPr>
          <a:xfrm>
            <a:off x="459786" y="342994"/>
            <a:ext cx="8472488" cy="609600"/>
          </a:xfrm>
        </p:spPr>
        <p:txBody>
          <a:bodyPr/>
          <a:lstStyle/>
          <a:p>
            <a:r>
              <a:rPr lang="en-US" dirty="0"/>
              <a:t>Scanning</a:t>
            </a:r>
          </a:p>
        </p:txBody>
      </p:sp>
      <p:grpSp>
        <p:nvGrpSpPr>
          <p:cNvPr id="11" name="Group 10"/>
          <p:cNvGrpSpPr/>
          <p:nvPr/>
        </p:nvGrpSpPr>
        <p:grpSpPr>
          <a:xfrm>
            <a:off x="68580" y="1460111"/>
            <a:ext cx="9004702" cy="3929035"/>
            <a:chOff x="68580" y="1460111"/>
            <a:chExt cx="9004702" cy="3929035"/>
          </a:xfrm>
        </p:grpSpPr>
        <p:sp>
          <p:nvSpPr>
            <p:cNvPr id="24" name="ACL black mask"/>
            <p:cNvSpPr/>
            <p:nvPr/>
          </p:nvSpPr>
          <p:spPr bwMode="auto">
            <a:xfrm>
              <a:off x="68580" y="1460111"/>
              <a:ext cx="9004702" cy="3929035"/>
            </a:xfrm>
            <a:prstGeom prst="rect">
              <a:avLst/>
            </a:prstGeom>
            <a:solidFill>
              <a:schemeClr val="tx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panose="020B0604020202020204" pitchFamily="34" charset="0"/>
              </a:endParaRPr>
            </a:p>
          </p:txBody>
        </p:sp>
        <p:pic>
          <p:nvPicPr>
            <p:cNvPr id="32" name="Toolbar ne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04" y="1595867"/>
              <a:ext cx="8869680" cy="245988"/>
            </a:xfrm>
            <a:prstGeom prst="rect">
              <a:avLst/>
            </a:prstGeom>
          </p:spPr>
        </p:pic>
        <p:grpSp>
          <p:nvGrpSpPr>
            <p:cNvPr id="7" name="Group 6"/>
            <p:cNvGrpSpPr/>
            <p:nvPr/>
          </p:nvGrpSpPr>
          <p:grpSpPr>
            <a:xfrm>
              <a:off x="150782" y="1900240"/>
              <a:ext cx="8863602" cy="3410719"/>
              <a:chOff x="150782" y="1900240"/>
              <a:chExt cx="8863602" cy="3410719"/>
            </a:xfrm>
          </p:grpSpPr>
          <p:pic>
            <p:nvPicPr>
              <p:cNvPr id="30" name="ACL NEW"/>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782" y="1900240"/>
                <a:ext cx="8863602" cy="3410719"/>
              </a:xfrm>
              <a:prstGeom prst="rect">
                <a:avLst/>
              </a:prstGeom>
            </p:spPr>
          </p:pic>
          <p:pic>
            <p:nvPicPr>
              <p:cNvPr id="5" name="Revised Route"/>
              <p:cNvPicPr>
                <a:picLocks noChangeAspect="1"/>
              </p:cNvPicPr>
              <p:nvPr/>
            </p:nvPicPr>
            <p:blipFill>
              <a:blip r:embed="rId5"/>
              <a:stretch>
                <a:fillRect/>
              </a:stretch>
            </p:blipFill>
            <p:spPr>
              <a:xfrm>
                <a:off x="6021092" y="4245106"/>
                <a:ext cx="2372197" cy="126728"/>
              </a:xfrm>
              <a:prstGeom prst="rect">
                <a:avLst/>
              </a:prstGeom>
            </p:spPr>
          </p:pic>
          <p:pic>
            <p:nvPicPr>
              <p:cNvPr id="6" name="KSFO"/>
              <p:cNvPicPr>
                <a:picLocks noChangeAspect="1"/>
              </p:cNvPicPr>
              <p:nvPr/>
            </p:nvPicPr>
            <p:blipFill>
              <a:blip r:embed="rId6"/>
              <a:stretch>
                <a:fillRect/>
              </a:stretch>
            </p:blipFill>
            <p:spPr>
              <a:xfrm>
                <a:off x="7957442" y="4249137"/>
                <a:ext cx="486316" cy="117009"/>
              </a:xfrm>
              <a:prstGeom prst="rect">
                <a:avLst/>
              </a:prstGeom>
            </p:spPr>
          </p:pic>
        </p:grpSp>
        <p:pic>
          <p:nvPicPr>
            <p:cNvPr id="8" name="Picture 7"/>
            <p:cNvPicPr>
              <a:picLocks noChangeAspect="1"/>
            </p:cNvPicPr>
            <p:nvPr/>
          </p:nvPicPr>
          <p:blipFill>
            <a:blip r:embed="rId7"/>
            <a:stretch>
              <a:fillRect/>
            </a:stretch>
          </p:blipFill>
          <p:spPr>
            <a:xfrm>
              <a:off x="7351016" y="4231705"/>
              <a:ext cx="1305430" cy="148437"/>
            </a:xfrm>
            <a:prstGeom prst="rect">
              <a:avLst/>
            </a:prstGeom>
          </p:spPr>
        </p:pic>
        <p:sp>
          <p:nvSpPr>
            <p:cNvPr id="2" name="Rectangle 1"/>
            <p:cNvSpPr/>
            <p:nvPr/>
          </p:nvSpPr>
          <p:spPr bwMode="auto">
            <a:xfrm>
              <a:off x="1598294" y="4263390"/>
              <a:ext cx="104775" cy="131445"/>
            </a:xfrm>
            <a:prstGeom prst="rect">
              <a:avLst/>
            </a:prstGeom>
            <a:solidFill>
              <a:srgbClr val="000000"/>
            </a:solidFill>
            <a:ln w="3175" cap="flat" cmpd="sng" algn="ctr">
              <a:noFill/>
              <a:prstDash val="solid"/>
              <a:round/>
              <a:headEnd type="none" w="med" len="med"/>
              <a:tailEnd type="triangle" w="med" len="med"/>
            </a:ln>
            <a:effectLst/>
            <a:extLst/>
          </p:spPr>
          <p:txBody>
            <a:bodyPr rtlCol="0" anchor="ctr"/>
            <a:lstStyle/>
            <a:p>
              <a:pPr algn="ctr"/>
              <a:endParaRPr lang="en-US"/>
            </a:p>
          </p:txBody>
        </p:sp>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22054" t="21528" r="26480" b="20707"/>
            <a:stretch/>
          </p:blipFill>
          <p:spPr>
            <a:xfrm>
              <a:off x="5841475" y="3571689"/>
              <a:ext cx="88179" cy="107704"/>
            </a:xfrm>
            <a:prstGeom prst="rect">
              <a:avLst/>
            </a:prstGeom>
          </p:spPr>
        </p:pic>
      </p:grpSp>
    </p:spTree>
    <p:extLst>
      <p:ext uri="{BB962C8B-B14F-4D97-AF65-F5344CB8AC3E}">
        <p14:creationId xmlns:p14="http://schemas.microsoft.com/office/powerpoint/2010/main" val="24278149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63DE17-C0B6-476A-AFE6-5095A2C54697}"/>
              </a:ext>
            </a:extLst>
          </p:cNvPr>
          <p:cNvSpPr>
            <a:spLocks noGrp="1"/>
          </p:cNvSpPr>
          <p:nvPr>
            <p:ph type="title"/>
          </p:nvPr>
        </p:nvSpPr>
        <p:spPr/>
        <p:txBody>
          <a:bodyPr/>
          <a:lstStyle/>
          <a:p>
            <a:r>
              <a:rPr lang="en-US" dirty="0"/>
              <a:t>Sector Team Responsibilities</a:t>
            </a:r>
          </a:p>
        </p:txBody>
      </p:sp>
      <p:sp>
        <p:nvSpPr>
          <p:cNvPr id="4" name="Slide Number Placeholder 3">
            <a:extLst>
              <a:ext uri="{FF2B5EF4-FFF2-40B4-BE49-F238E27FC236}">
                <a16:creationId xmlns:a16="http://schemas.microsoft.com/office/drawing/2014/main" id="{B2DD2C4A-A4B3-491B-914E-8F3BD2A570B7}"/>
              </a:ext>
            </a:extLst>
          </p:cNvPr>
          <p:cNvSpPr>
            <a:spLocks noGrp="1"/>
          </p:cNvSpPr>
          <p:nvPr>
            <p:ph type="sldNum" sz="quarter" idx="10"/>
          </p:nvPr>
        </p:nvSpPr>
        <p:spPr/>
        <p:txBody>
          <a:bodyPr/>
          <a:lstStyle/>
          <a:p>
            <a:pPr marL="0" indent="0">
              <a:buFont typeface="+mj-lt"/>
              <a:buNone/>
            </a:pPr>
            <a:fld id="{F2BD9D44-EC01-4E71-8CAE-9F9624182C03}" type="slidenum">
              <a:rPr lang="en-US" altLang="en-US" smtClean="0">
                <a:solidFill>
                  <a:srgbClr val="FFFFFF"/>
                </a:solidFill>
              </a:rPr>
              <a:pPr marL="0" indent="0">
                <a:buFont typeface="+mj-lt"/>
                <a:buNone/>
              </a:pPr>
              <a:t>47</a:t>
            </a:fld>
            <a:endParaRPr lang="en-US" dirty="0"/>
          </a:p>
        </p:txBody>
      </p:sp>
      <p:pic>
        <p:nvPicPr>
          <p:cNvPr id="5" name="Picture 4">
            <a:extLst>
              <a:ext uri="{FF2B5EF4-FFF2-40B4-BE49-F238E27FC236}">
                <a16:creationId xmlns:a16="http://schemas.microsoft.com/office/drawing/2014/main" id="{16B09BC1-A9B7-434A-A5CD-8FB6B95AB7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219" b="10119"/>
          <a:stretch/>
        </p:blipFill>
        <p:spPr>
          <a:xfrm>
            <a:off x="141063" y="1306994"/>
            <a:ext cx="8861875" cy="4696450"/>
          </a:xfrm>
          <a:prstGeom prst="rect">
            <a:avLst/>
          </a:prstGeom>
        </p:spPr>
      </p:pic>
    </p:spTree>
    <p:extLst>
      <p:ext uri="{BB962C8B-B14F-4D97-AF65-F5344CB8AC3E}">
        <p14:creationId xmlns:p14="http://schemas.microsoft.com/office/powerpoint/2010/main" val="38286787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63DE17-C0B6-476A-AFE6-5095A2C54697}"/>
              </a:ext>
            </a:extLst>
          </p:cNvPr>
          <p:cNvSpPr>
            <a:spLocks noGrp="1"/>
          </p:cNvSpPr>
          <p:nvPr>
            <p:ph type="title"/>
          </p:nvPr>
        </p:nvSpPr>
        <p:spPr>
          <a:xfrm>
            <a:off x="122831" y="344488"/>
            <a:ext cx="8679858" cy="609600"/>
          </a:xfrm>
        </p:spPr>
        <p:txBody>
          <a:bodyPr/>
          <a:lstStyle/>
          <a:p>
            <a:r>
              <a:rPr lang="en-US" dirty="0"/>
              <a:t>RA Position Responsibilities</a:t>
            </a:r>
          </a:p>
        </p:txBody>
      </p:sp>
      <p:sp>
        <p:nvSpPr>
          <p:cNvPr id="4" name="Slide Number Placeholder 3">
            <a:extLst>
              <a:ext uri="{FF2B5EF4-FFF2-40B4-BE49-F238E27FC236}">
                <a16:creationId xmlns:a16="http://schemas.microsoft.com/office/drawing/2014/main" id="{B2DD2C4A-A4B3-491B-914E-8F3BD2A570B7}"/>
              </a:ext>
            </a:extLst>
          </p:cNvPr>
          <p:cNvSpPr>
            <a:spLocks noGrp="1"/>
          </p:cNvSpPr>
          <p:nvPr>
            <p:ph type="sldNum" sz="quarter" idx="10"/>
          </p:nvPr>
        </p:nvSpPr>
        <p:spPr/>
        <p:txBody>
          <a:bodyPr/>
          <a:lstStyle/>
          <a:p>
            <a:pPr marL="0" indent="0">
              <a:buFont typeface="+mj-lt"/>
              <a:buNone/>
            </a:pPr>
            <a:fld id="{F2BD9D44-EC01-4E71-8CAE-9F9624182C03}" type="slidenum">
              <a:rPr lang="en-US" altLang="en-US" smtClean="0">
                <a:solidFill>
                  <a:srgbClr val="FFFFFF"/>
                </a:solidFill>
              </a:rPr>
              <a:pPr marL="0" indent="0">
                <a:buFont typeface="+mj-lt"/>
                <a:buNone/>
              </a:pPr>
              <a:t>48</a:t>
            </a:fld>
            <a:endParaRPr lang="en-US" dirty="0"/>
          </a:p>
        </p:txBody>
      </p:sp>
      <p:sp>
        <p:nvSpPr>
          <p:cNvPr id="5" name="Oval 4">
            <a:extLst>
              <a:ext uri="{FF2B5EF4-FFF2-40B4-BE49-F238E27FC236}">
                <a16:creationId xmlns:a16="http://schemas.microsoft.com/office/drawing/2014/main" id="{097A4D28-C101-4A7C-A73D-EA0E4EDE18EF}"/>
              </a:ext>
            </a:extLst>
          </p:cNvPr>
          <p:cNvSpPr/>
          <p:nvPr/>
        </p:nvSpPr>
        <p:spPr>
          <a:xfrm>
            <a:off x="3024188" y="993775"/>
            <a:ext cx="5778500" cy="4956175"/>
          </a:xfrm>
          <a:prstGeom prst="ellipse">
            <a:avLst/>
          </a:prstGeom>
          <a:solidFill>
            <a:srgbClr val="9C8D30">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Char char="•"/>
              <a:defRPr/>
            </a:pPr>
            <a:endParaRPr lang="en-US" dirty="0"/>
          </a:p>
        </p:txBody>
      </p:sp>
      <p:sp>
        <p:nvSpPr>
          <p:cNvPr id="6" name="Oval 5">
            <a:extLst>
              <a:ext uri="{FF2B5EF4-FFF2-40B4-BE49-F238E27FC236}">
                <a16:creationId xmlns:a16="http://schemas.microsoft.com/office/drawing/2014/main" id="{C2D92F7A-14B7-4017-9938-A8B5F621A185}"/>
              </a:ext>
            </a:extLst>
          </p:cNvPr>
          <p:cNvSpPr/>
          <p:nvPr/>
        </p:nvSpPr>
        <p:spPr>
          <a:xfrm>
            <a:off x="331788" y="993775"/>
            <a:ext cx="5781675" cy="4954588"/>
          </a:xfrm>
          <a:prstGeom prst="ellipse">
            <a:avLst/>
          </a:prstGeom>
          <a:solidFill>
            <a:srgbClr val="12AA06">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Char char="•"/>
              <a:defRPr/>
            </a:pPr>
            <a:endParaRPr lang="en-US" sz="1400" dirty="0"/>
          </a:p>
        </p:txBody>
      </p:sp>
      <p:sp>
        <p:nvSpPr>
          <p:cNvPr id="7" name="TextBox 6">
            <a:extLst>
              <a:ext uri="{FF2B5EF4-FFF2-40B4-BE49-F238E27FC236}">
                <a16:creationId xmlns:a16="http://schemas.microsoft.com/office/drawing/2014/main" id="{DC3D9BA3-9FAC-41B7-98F9-858640B0D43B}"/>
              </a:ext>
            </a:extLst>
          </p:cNvPr>
          <p:cNvSpPr txBox="1">
            <a:spLocks noChangeArrowheads="1"/>
          </p:cNvSpPr>
          <p:nvPr/>
        </p:nvSpPr>
        <p:spPr bwMode="auto">
          <a:xfrm>
            <a:off x="984250" y="4133850"/>
            <a:ext cx="19018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sz="1600" b="1" dirty="0">
                <a:solidFill>
                  <a:srgbClr val="122039"/>
                </a:solidFill>
                <a:cs typeface="Arial" pitchFamily="34" charset="0"/>
              </a:rPr>
              <a:t>Monitor and operate radios</a:t>
            </a:r>
          </a:p>
        </p:txBody>
      </p:sp>
      <p:sp>
        <p:nvSpPr>
          <p:cNvPr id="8" name="TextBox 7">
            <a:extLst>
              <a:ext uri="{FF2B5EF4-FFF2-40B4-BE49-F238E27FC236}">
                <a16:creationId xmlns:a16="http://schemas.microsoft.com/office/drawing/2014/main" id="{7774ED5B-E423-4EF6-8FCD-EACDEEC50C9F}"/>
              </a:ext>
            </a:extLst>
          </p:cNvPr>
          <p:cNvSpPr txBox="1">
            <a:spLocks noChangeArrowheads="1"/>
          </p:cNvSpPr>
          <p:nvPr/>
        </p:nvSpPr>
        <p:spPr bwMode="auto">
          <a:xfrm>
            <a:off x="3946702" y="1649413"/>
            <a:ext cx="12442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en-US" sz="1600" b="1" dirty="0">
                <a:solidFill>
                  <a:srgbClr val="122039"/>
                </a:solidFill>
                <a:cs typeface="Arial" pitchFamily="34" charset="0"/>
              </a:rPr>
              <a:t>Ensure</a:t>
            </a:r>
          </a:p>
          <a:p>
            <a:pPr algn="ctr" eaLnBrk="1" hangingPunct="1"/>
            <a:r>
              <a:rPr lang="en-US" altLang="en-US" sz="1600" b="1" dirty="0">
                <a:solidFill>
                  <a:srgbClr val="122039"/>
                </a:solidFill>
                <a:cs typeface="Arial" pitchFamily="34" charset="0"/>
              </a:rPr>
              <a:t>Separation</a:t>
            </a:r>
          </a:p>
        </p:txBody>
      </p:sp>
      <p:sp>
        <p:nvSpPr>
          <p:cNvPr id="9" name="TextBox 9">
            <a:extLst>
              <a:ext uri="{FF2B5EF4-FFF2-40B4-BE49-F238E27FC236}">
                <a16:creationId xmlns:a16="http://schemas.microsoft.com/office/drawing/2014/main" id="{A4260AD7-48F5-4120-A0CE-F6842E71EF38}"/>
              </a:ext>
            </a:extLst>
          </p:cNvPr>
          <p:cNvSpPr txBox="1">
            <a:spLocks noChangeArrowheads="1"/>
          </p:cNvSpPr>
          <p:nvPr/>
        </p:nvSpPr>
        <p:spPr bwMode="auto">
          <a:xfrm>
            <a:off x="3590132" y="3188437"/>
            <a:ext cx="2006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en-US" sz="1600" b="1" dirty="0">
                <a:solidFill>
                  <a:srgbClr val="122039"/>
                </a:solidFill>
                <a:cs typeface="Arial" pitchFamily="34" charset="0"/>
              </a:rPr>
              <a:t>Monitor Radios</a:t>
            </a:r>
          </a:p>
        </p:txBody>
      </p:sp>
      <p:sp>
        <p:nvSpPr>
          <p:cNvPr id="10" name="TextBox 10">
            <a:extLst>
              <a:ext uri="{FF2B5EF4-FFF2-40B4-BE49-F238E27FC236}">
                <a16:creationId xmlns:a16="http://schemas.microsoft.com/office/drawing/2014/main" id="{936F2A8C-BEF4-4610-96BB-7738BB0E9A7C}"/>
              </a:ext>
            </a:extLst>
          </p:cNvPr>
          <p:cNvSpPr txBox="1">
            <a:spLocks noChangeArrowheads="1"/>
          </p:cNvSpPr>
          <p:nvPr/>
        </p:nvSpPr>
        <p:spPr bwMode="auto">
          <a:xfrm>
            <a:off x="5819294" y="4381751"/>
            <a:ext cx="263287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sz="1600" b="1" dirty="0">
                <a:solidFill>
                  <a:srgbClr val="122039"/>
                </a:solidFill>
                <a:cs typeface="Arial" pitchFamily="34" charset="0"/>
              </a:rPr>
              <a:t>Ensure Situation Display accurately reflects the SAAs</a:t>
            </a:r>
          </a:p>
        </p:txBody>
      </p:sp>
      <p:sp>
        <p:nvSpPr>
          <p:cNvPr id="11" name="TextBox 11">
            <a:extLst>
              <a:ext uri="{FF2B5EF4-FFF2-40B4-BE49-F238E27FC236}">
                <a16:creationId xmlns:a16="http://schemas.microsoft.com/office/drawing/2014/main" id="{26D4E425-90CA-45CD-9302-7B0F3A0AB566}"/>
              </a:ext>
            </a:extLst>
          </p:cNvPr>
          <p:cNvSpPr txBox="1">
            <a:spLocks noChangeArrowheads="1"/>
          </p:cNvSpPr>
          <p:nvPr/>
        </p:nvSpPr>
        <p:spPr bwMode="auto">
          <a:xfrm>
            <a:off x="5596732" y="1470574"/>
            <a:ext cx="215636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en-US" sz="1600" b="1" dirty="0">
                <a:solidFill>
                  <a:srgbClr val="122039"/>
                </a:solidFill>
                <a:cs typeface="Arial" pitchFamily="34" charset="0"/>
              </a:rPr>
              <a:t>Initiate Control Instructions and Clearances</a:t>
            </a:r>
          </a:p>
        </p:txBody>
      </p:sp>
      <p:sp>
        <p:nvSpPr>
          <p:cNvPr id="12" name="TextBox 12">
            <a:extLst>
              <a:ext uri="{FF2B5EF4-FFF2-40B4-BE49-F238E27FC236}">
                <a16:creationId xmlns:a16="http://schemas.microsoft.com/office/drawing/2014/main" id="{6D5DB576-7507-46BE-A477-0C0AD6562F39}"/>
              </a:ext>
            </a:extLst>
          </p:cNvPr>
          <p:cNvSpPr txBox="1">
            <a:spLocks noChangeArrowheads="1"/>
          </p:cNvSpPr>
          <p:nvPr/>
        </p:nvSpPr>
        <p:spPr bwMode="auto">
          <a:xfrm>
            <a:off x="6110288" y="3041476"/>
            <a:ext cx="267987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sz="1600" b="1" dirty="0">
                <a:solidFill>
                  <a:srgbClr val="122039"/>
                </a:solidFill>
                <a:cs typeface="Arial" pitchFamily="34" charset="0"/>
              </a:rPr>
              <a:t>Ensure Computer Entries and Strip Marking are Complete</a:t>
            </a:r>
          </a:p>
        </p:txBody>
      </p:sp>
      <p:sp>
        <p:nvSpPr>
          <p:cNvPr id="13" name="TextBox 13">
            <a:extLst>
              <a:ext uri="{FF2B5EF4-FFF2-40B4-BE49-F238E27FC236}">
                <a16:creationId xmlns:a16="http://schemas.microsoft.com/office/drawing/2014/main" id="{9D0A46A1-FE11-4857-9769-3B166392AC15}"/>
              </a:ext>
            </a:extLst>
          </p:cNvPr>
          <p:cNvSpPr txBox="1">
            <a:spLocks noChangeArrowheads="1"/>
          </p:cNvSpPr>
          <p:nvPr/>
        </p:nvSpPr>
        <p:spPr bwMode="auto">
          <a:xfrm>
            <a:off x="3125788" y="3717925"/>
            <a:ext cx="2882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en-US" sz="1600" b="1">
                <a:solidFill>
                  <a:srgbClr val="122039"/>
                </a:solidFill>
                <a:cs typeface="Arial" pitchFamily="34" charset="0"/>
              </a:rPr>
              <a:t>Coordinate Other Sectors</a:t>
            </a:r>
          </a:p>
        </p:txBody>
      </p:sp>
      <p:sp>
        <p:nvSpPr>
          <p:cNvPr id="14" name="TextBox 14">
            <a:extLst>
              <a:ext uri="{FF2B5EF4-FFF2-40B4-BE49-F238E27FC236}">
                <a16:creationId xmlns:a16="http://schemas.microsoft.com/office/drawing/2014/main" id="{A6F51396-4F2C-4942-ADDF-78BF1CB14B97}"/>
              </a:ext>
            </a:extLst>
          </p:cNvPr>
          <p:cNvSpPr txBox="1">
            <a:spLocks noChangeArrowheads="1"/>
          </p:cNvSpPr>
          <p:nvPr/>
        </p:nvSpPr>
        <p:spPr bwMode="auto">
          <a:xfrm>
            <a:off x="3657600" y="4779963"/>
            <a:ext cx="181133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en-US" sz="1600" b="1">
                <a:solidFill>
                  <a:srgbClr val="122039"/>
                </a:solidFill>
                <a:cs typeface="Arial" pitchFamily="34" charset="0"/>
              </a:rPr>
              <a:t>Process Flight</a:t>
            </a:r>
          </a:p>
          <a:p>
            <a:pPr algn="ctr" eaLnBrk="1" hangingPunct="1"/>
            <a:r>
              <a:rPr lang="en-US" altLang="en-US" sz="1600" b="1">
                <a:solidFill>
                  <a:srgbClr val="122039"/>
                </a:solidFill>
                <a:cs typeface="Arial" pitchFamily="34" charset="0"/>
              </a:rPr>
              <a:t>Strips</a:t>
            </a:r>
          </a:p>
        </p:txBody>
      </p:sp>
      <p:sp>
        <p:nvSpPr>
          <p:cNvPr id="15" name="TextBox 15">
            <a:extLst>
              <a:ext uri="{FF2B5EF4-FFF2-40B4-BE49-F238E27FC236}">
                <a16:creationId xmlns:a16="http://schemas.microsoft.com/office/drawing/2014/main" id="{A3245D4C-DD6D-47ED-84D4-4486609FB68F}"/>
              </a:ext>
            </a:extLst>
          </p:cNvPr>
          <p:cNvSpPr txBox="1">
            <a:spLocks noChangeArrowheads="1"/>
          </p:cNvSpPr>
          <p:nvPr/>
        </p:nvSpPr>
        <p:spPr bwMode="auto">
          <a:xfrm>
            <a:off x="3651250" y="4237038"/>
            <a:ext cx="18272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en-US" sz="1600" b="1">
                <a:solidFill>
                  <a:srgbClr val="122039"/>
                </a:solidFill>
                <a:cs typeface="Arial" pitchFamily="34" charset="0"/>
              </a:rPr>
              <a:t>Manage Flows</a:t>
            </a:r>
          </a:p>
        </p:txBody>
      </p:sp>
      <p:sp>
        <p:nvSpPr>
          <p:cNvPr id="16" name="TextBox 16">
            <a:extLst>
              <a:ext uri="{FF2B5EF4-FFF2-40B4-BE49-F238E27FC236}">
                <a16:creationId xmlns:a16="http://schemas.microsoft.com/office/drawing/2014/main" id="{D3BA693A-76B9-4105-8FD7-E8DCDDDCAC50}"/>
              </a:ext>
            </a:extLst>
          </p:cNvPr>
          <p:cNvSpPr txBox="1">
            <a:spLocks noChangeArrowheads="1"/>
          </p:cNvSpPr>
          <p:nvPr/>
        </p:nvSpPr>
        <p:spPr bwMode="auto">
          <a:xfrm>
            <a:off x="1046163" y="2181225"/>
            <a:ext cx="17795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en-US" sz="1600" b="1">
                <a:solidFill>
                  <a:srgbClr val="122039"/>
                </a:solidFill>
                <a:cs typeface="Arial" pitchFamily="34" charset="0"/>
              </a:rPr>
              <a:t>Initiate Direct Control Actions</a:t>
            </a:r>
          </a:p>
        </p:txBody>
      </p:sp>
      <p:sp>
        <p:nvSpPr>
          <p:cNvPr id="17" name="TextBox 17">
            <a:extLst>
              <a:ext uri="{FF2B5EF4-FFF2-40B4-BE49-F238E27FC236}">
                <a16:creationId xmlns:a16="http://schemas.microsoft.com/office/drawing/2014/main" id="{2B05EE37-752B-4ABC-BA10-A872E9A25536}"/>
              </a:ext>
            </a:extLst>
          </p:cNvPr>
          <p:cNvSpPr txBox="1">
            <a:spLocks noChangeArrowheads="1"/>
          </p:cNvSpPr>
          <p:nvPr/>
        </p:nvSpPr>
        <p:spPr bwMode="auto">
          <a:xfrm>
            <a:off x="3555778" y="2428588"/>
            <a:ext cx="20907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en-US" sz="1600" b="1" dirty="0">
                <a:solidFill>
                  <a:srgbClr val="122039"/>
                </a:solidFill>
                <a:cs typeface="Arial" pitchFamily="34" charset="0"/>
              </a:rPr>
              <a:t>Accept and Initiate </a:t>
            </a:r>
          </a:p>
          <a:p>
            <a:pPr algn="ctr" eaLnBrk="1" hangingPunct="1"/>
            <a:r>
              <a:rPr lang="en-US" altLang="en-US" sz="1600" b="1" dirty="0">
                <a:solidFill>
                  <a:srgbClr val="122039"/>
                </a:solidFill>
                <a:cs typeface="Arial" pitchFamily="34" charset="0"/>
              </a:rPr>
              <a:t>Automated H/</a:t>
            </a:r>
            <a:r>
              <a:rPr lang="en-US" altLang="en-US" sz="1600" b="1" dirty="0" err="1">
                <a:solidFill>
                  <a:srgbClr val="122039"/>
                </a:solidFill>
                <a:cs typeface="Arial" pitchFamily="34" charset="0"/>
              </a:rPr>
              <a:t>Os</a:t>
            </a:r>
            <a:endParaRPr lang="en-US" altLang="en-US" sz="1600" b="1" dirty="0">
              <a:solidFill>
                <a:srgbClr val="122039"/>
              </a:solidFill>
              <a:cs typeface="Arial" pitchFamily="34" charset="0"/>
            </a:endParaRPr>
          </a:p>
        </p:txBody>
      </p:sp>
      <p:sp>
        <p:nvSpPr>
          <p:cNvPr id="18" name="TextBox 18">
            <a:extLst>
              <a:ext uri="{FF2B5EF4-FFF2-40B4-BE49-F238E27FC236}">
                <a16:creationId xmlns:a16="http://schemas.microsoft.com/office/drawing/2014/main" id="{EF01BB17-EBDD-4364-991F-0481C9BB5653}"/>
              </a:ext>
            </a:extLst>
          </p:cNvPr>
          <p:cNvSpPr txBox="1">
            <a:spLocks noChangeArrowheads="1"/>
          </p:cNvSpPr>
          <p:nvPr/>
        </p:nvSpPr>
        <p:spPr bwMode="auto">
          <a:xfrm>
            <a:off x="5990976" y="2327812"/>
            <a:ext cx="8604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en-US" sz="1600" b="1" dirty="0">
                <a:solidFill>
                  <a:srgbClr val="122039"/>
                </a:solidFill>
                <a:cs typeface="Arial" pitchFamily="34" charset="0"/>
              </a:rPr>
              <a:t>Use EDST</a:t>
            </a:r>
          </a:p>
        </p:txBody>
      </p:sp>
      <p:sp>
        <p:nvSpPr>
          <p:cNvPr id="19" name="TextBox 19">
            <a:extLst>
              <a:ext uri="{FF2B5EF4-FFF2-40B4-BE49-F238E27FC236}">
                <a16:creationId xmlns:a16="http://schemas.microsoft.com/office/drawing/2014/main" id="{E2BD1918-5BCF-412A-93A3-CA4B767B8C5C}"/>
              </a:ext>
            </a:extLst>
          </p:cNvPr>
          <p:cNvSpPr txBox="1">
            <a:spLocks noChangeArrowheads="1"/>
          </p:cNvSpPr>
          <p:nvPr/>
        </p:nvSpPr>
        <p:spPr bwMode="auto">
          <a:xfrm>
            <a:off x="5190952" y="5334777"/>
            <a:ext cx="21563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en-US" sz="1600" b="1" dirty="0">
                <a:solidFill>
                  <a:srgbClr val="122039"/>
                </a:solidFill>
                <a:cs typeface="Arial" pitchFamily="34" charset="0"/>
              </a:rPr>
              <a:t>Nonautomated H/</a:t>
            </a:r>
            <a:r>
              <a:rPr lang="en-US" altLang="en-US" sz="1600" b="1" dirty="0" err="1">
                <a:solidFill>
                  <a:srgbClr val="122039"/>
                </a:solidFill>
                <a:cs typeface="Arial" pitchFamily="34" charset="0"/>
              </a:rPr>
              <a:t>Os</a:t>
            </a:r>
            <a:endParaRPr lang="en-US" altLang="en-US" sz="1600" b="1" dirty="0">
              <a:solidFill>
                <a:srgbClr val="122039"/>
              </a:solidFill>
              <a:cs typeface="Arial" pitchFamily="34" charset="0"/>
            </a:endParaRPr>
          </a:p>
        </p:txBody>
      </p:sp>
      <p:sp>
        <p:nvSpPr>
          <p:cNvPr id="20" name="TextBox 16">
            <a:extLst>
              <a:ext uri="{FF2B5EF4-FFF2-40B4-BE49-F238E27FC236}">
                <a16:creationId xmlns:a16="http://schemas.microsoft.com/office/drawing/2014/main" id="{00B323A5-ACA6-44A2-96A3-7249C146F1D7}"/>
              </a:ext>
            </a:extLst>
          </p:cNvPr>
          <p:cNvSpPr txBox="1">
            <a:spLocks noChangeArrowheads="1"/>
          </p:cNvSpPr>
          <p:nvPr/>
        </p:nvSpPr>
        <p:spPr bwMode="auto">
          <a:xfrm>
            <a:off x="2092325" y="1122363"/>
            <a:ext cx="20399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en-US" sz="2000" b="1" i="1" u="sng" dirty="0">
                <a:solidFill>
                  <a:srgbClr val="122039"/>
                </a:solidFill>
                <a:cs typeface="Arial" pitchFamily="34" charset="0"/>
              </a:rPr>
              <a:t>R Position</a:t>
            </a:r>
          </a:p>
        </p:txBody>
      </p:sp>
      <p:sp>
        <p:nvSpPr>
          <p:cNvPr id="21" name="TextBox 16">
            <a:extLst>
              <a:ext uri="{FF2B5EF4-FFF2-40B4-BE49-F238E27FC236}">
                <a16:creationId xmlns:a16="http://schemas.microsoft.com/office/drawing/2014/main" id="{4FF7FBE4-AD1D-45C4-9A42-1BCD914EBDB0}"/>
              </a:ext>
            </a:extLst>
          </p:cNvPr>
          <p:cNvSpPr txBox="1">
            <a:spLocks noChangeArrowheads="1"/>
          </p:cNvSpPr>
          <p:nvPr/>
        </p:nvSpPr>
        <p:spPr bwMode="auto">
          <a:xfrm>
            <a:off x="5021263" y="1122363"/>
            <a:ext cx="20653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en-US" sz="2000" b="1" i="1" u="sng" dirty="0">
                <a:solidFill>
                  <a:srgbClr val="122039"/>
                </a:solidFill>
                <a:cs typeface="Arial" pitchFamily="34" charset="0"/>
              </a:rPr>
              <a:t>RA Position</a:t>
            </a:r>
          </a:p>
        </p:txBody>
      </p:sp>
      <p:sp>
        <p:nvSpPr>
          <p:cNvPr id="22" name="TextBox 12">
            <a:extLst>
              <a:ext uri="{FF2B5EF4-FFF2-40B4-BE49-F238E27FC236}">
                <a16:creationId xmlns:a16="http://schemas.microsoft.com/office/drawing/2014/main" id="{3360B62B-DFC4-43B2-8433-A114582DDBFD}"/>
              </a:ext>
            </a:extLst>
          </p:cNvPr>
          <p:cNvSpPr txBox="1">
            <a:spLocks noChangeArrowheads="1"/>
          </p:cNvSpPr>
          <p:nvPr/>
        </p:nvSpPr>
        <p:spPr bwMode="auto">
          <a:xfrm>
            <a:off x="6105525" y="3934370"/>
            <a:ext cx="22221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sz="1600" b="1" dirty="0">
                <a:solidFill>
                  <a:srgbClr val="122039"/>
                </a:solidFill>
                <a:cs typeface="Arial" pitchFamily="34" charset="0"/>
              </a:rPr>
              <a:t>Operate Interphones</a:t>
            </a:r>
          </a:p>
        </p:txBody>
      </p:sp>
      <p:sp>
        <p:nvSpPr>
          <p:cNvPr id="23" name="TextBox 12">
            <a:extLst>
              <a:ext uri="{FF2B5EF4-FFF2-40B4-BE49-F238E27FC236}">
                <a16:creationId xmlns:a16="http://schemas.microsoft.com/office/drawing/2014/main" id="{A00FDE55-71BC-4A05-81A1-9CE375DACFDF}"/>
              </a:ext>
            </a:extLst>
          </p:cNvPr>
          <p:cNvSpPr txBox="1">
            <a:spLocks noChangeArrowheads="1"/>
          </p:cNvSpPr>
          <p:nvPr/>
        </p:nvSpPr>
        <p:spPr bwMode="auto">
          <a:xfrm>
            <a:off x="6880225" y="2419345"/>
            <a:ext cx="19224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r>
              <a:rPr lang="en-US" altLang="en-US" sz="1600" b="1" dirty="0">
                <a:solidFill>
                  <a:srgbClr val="122039"/>
                </a:solidFill>
                <a:cs typeface="Arial" pitchFamily="34" charset="0"/>
              </a:rPr>
              <a:t>Scan flight progress strips</a:t>
            </a:r>
          </a:p>
        </p:txBody>
      </p:sp>
    </p:spTree>
    <p:extLst>
      <p:ext uri="{BB962C8B-B14F-4D97-AF65-F5344CB8AC3E}">
        <p14:creationId xmlns:p14="http://schemas.microsoft.com/office/powerpoint/2010/main" val="26617788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18C5AE-9909-40CC-B730-9C5F0D5E55A9}"/>
              </a:ext>
            </a:extLst>
          </p:cNvPr>
          <p:cNvSpPr>
            <a:spLocks noGrp="1"/>
          </p:cNvSpPr>
          <p:nvPr>
            <p:ph type="body" sz="quarter" idx="11"/>
          </p:nvPr>
        </p:nvSpPr>
        <p:spPr>
          <a:xfrm>
            <a:off x="428625" y="1060652"/>
            <a:ext cx="8472488" cy="4766216"/>
          </a:xfrm>
        </p:spPr>
        <p:txBody>
          <a:bodyPr/>
          <a:lstStyle/>
          <a:p>
            <a:pPr marL="45720" indent="0">
              <a:buNone/>
            </a:pPr>
            <a:r>
              <a:rPr lang="en-US" dirty="0"/>
              <a:t>What is a standard rate turn?</a:t>
            </a:r>
          </a:p>
          <a:p>
            <a:pPr marL="45720" indent="0">
              <a:buNone/>
            </a:pPr>
            <a:endParaRPr lang="en-US" dirty="0"/>
          </a:p>
          <a:p>
            <a:pPr marL="925830" lvl="1" indent="-514350">
              <a:spcAft>
                <a:spcPts val="1200"/>
              </a:spcAft>
              <a:buFont typeface="+mj-lt"/>
              <a:buAutoNum type="alphaUcPeriod"/>
            </a:pPr>
            <a:r>
              <a:rPr lang="en-US" dirty="0"/>
              <a:t>2 degrees per second</a:t>
            </a:r>
          </a:p>
          <a:p>
            <a:pPr marL="925830" lvl="1" indent="-514350">
              <a:spcAft>
                <a:spcPts val="1200"/>
              </a:spcAft>
              <a:buFont typeface="+mj-lt"/>
              <a:buAutoNum type="alphaUcPeriod"/>
            </a:pPr>
            <a:r>
              <a:rPr lang="en-US" dirty="0"/>
              <a:t>3 degrees per second</a:t>
            </a:r>
          </a:p>
          <a:p>
            <a:pPr marL="925830" lvl="1" indent="-514350">
              <a:spcAft>
                <a:spcPts val="1200"/>
              </a:spcAft>
              <a:buFont typeface="+mj-lt"/>
              <a:buAutoNum type="alphaUcPeriod"/>
            </a:pPr>
            <a:r>
              <a:rPr lang="en-US" dirty="0"/>
              <a:t>5 degrees per second</a:t>
            </a:r>
          </a:p>
        </p:txBody>
      </p:sp>
      <p:sp>
        <p:nvSpPr>
          <p:cNvPr id="3" name="Title 2">
            <a:extLst>
              <a:ext uri="{FF2B5EF4-FFF2-40B4-BE49-F238E27FC236}">
                <a16:creationId xmlns:a16="http://schemas.microsoft.com/office/drawing/2014/main" id="{AFDFCC51-B31E-4972-8975-6B71EB422253}"/>
              </a:ext>
            </a:extLst>
          </p:cNvPr>
          <p:cNvSpPr>
            <a:spLocks noGrp="1"/>
          </p:cNvSpPr>
          <p:nvPr>
            <p:ph type="title"/>
          </p:nvPr>
        </p:nvSpPr>
        <p:spPr/>
        <p:txBody>
          <a:bodyPr/>
          <a:lstStyle/>
          <a:p>
            <a:r>
              <a:rPr lang="en-US" dirty="0"/>
              <a:t>Knowledge Check</a:t>
            </a:r>
          </a:p>
        </p:txBody>
      </p:sp>
      <p:sp>
        <p:nvSpPr>
          <p:cNvPr id="4" name="Slide Number Placeholder 3">
            <a:extLst>
              <a:ext uri="{FF2B5EF4-FFF2-40B4-BE49-F238E27FC236}">
                <a16:creationId xmlns:a16="http://schemas.microsoft.com/office/drawing/2014/main" id="{55B50724-EF4C-48A3-8745-2E78476C2CCE}"/>
              </a:ext>
            </a:extLst>
          </p:cNvPr>
          <p:cNvSpPr>
            <a:spLocks noGrp="1"/>
          </p:cNvSpPr>
          <p:nvPr>
            <p:ph type="sldNum" sz="quarter" idx="10"/>
          </p:nvPr>
        </p:nvSpPr>
        <p:spPr/>
        <p:txBody>
          <a:bodyPr/>
          <a:lstStyle/>
          <a:p>
            <a:pPr marL="0" indent="0">
              <a:buFont typeface="+mj-lt"/>
              <a:buNone/>
            </a:pPr>
            <a:fld id="{F2BD9D44-EC01-4E71-8CAE-9F9624182C03}" type="slidenum">
              <a:rPr lang="en-US" altLang="en-US" smtClean="0">
                <a:solidFill>
                  <a:srgbClr val="FFFFFF"/>
                </a:solidFill>
              </a:rPr>
              <a:pPr marL="0" indent="0">
                <a:buFont typeface="+mj-lt"/>
                <a:buNone/>
              </a:pPr>
              <a:t>4</a:t>
            </a:fld>
            <a:endParaRPr lang="en-US" dirty="0"/>
          </a:p>
        </p:txBody>
      </p:sp>
      <p:pic>
        <p:nvPicPr>
          <p:cNvPr id="5" name="Picture 4">
            <a:extLst>
              <a:ext uri="{FF2B5EF4-FFF2-40B4-BE49-F238E27FC236}">
                <a16:creationId xmlns:a16="http://schemas.microsoft.com/office/drawing/2014/main" id="{4E415F63-1547-429D-83BA-2EFB06D951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9663" y="6261870"/>
            <a:ext cx="394232" cy="365760"/>
          </a:xfrm>
          <a:prstGeom prst="rect">
            <a:avLst/>
          </a:prstGeom>
        </p:spPr>
      </p:pic>
    </p:spTree>
    <p:extLst>
      <p:ext uri="{BB962C8B-B14F-4D97-AF65-F5344CB8AC3E}">
        <p14:creationId xmlns:p14="http://schemas.microsoft.com/office/powerpoint/2010/main" val="341944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2">
                                            <p:txEl>
                                              <p:pRg st="2" end="2"/>
                                            </p:txEl>
                                          </p:spTgt>
                                        </p:tgtEl>
                                        <p:attrNameLst>
                                          <p:attrName>style.opacity</p:attrName>
                                        </p:attrNameLst>
                                      </p:cBhvr>
                                      <p:to>
                                        <p:strVal val="0.25"/>
                                      </p:to>
                                    </p:set>
                                    <p:animEffect filter="image" prLst="opacity: 0.25">
                                      <p:cBhvr rctx="IE">
                                        <p:cTn id="7" dur="indefinite"/>
                                        <p:tgtEl>
                                          <p:spTgt spid="2">
                                            <p:txEl>
                                              <p:pRg st="2" end="2"/>
                                            </p:txEl>
                                          </p:spTgt>
                                        </p:tgtEl>
                                      </p:cBhvr>
                                    </p:animEffect>
                                  </p:childTnLst>
                                </p:cTn>
                              </p:par>
                              <p:par>
                                <p:cTn id="8" presetID="9" presetClass="emph" presetSubtype="0" nodeType="withEffect">
                                  <p:stCondLst>
                                    <p:cond delay="0"/>
                                  </p:stCondLst>
                                  <p:childTnLst>
                                    <p:set>
                                      <p:cBhvr>
                                        <p:cTn id="9" dur="indefinite"/>
                                        <p:tgtEl>
                                          <p:spTgt spid="2">
                                            <p:txEl>
                                              <p:pRg st="4" end="4"/>
                                            </p:txEl>
                                          </p:spTgt>
                                        </p:tgtEl>
                                        <p:attrNameLst>
                                          <p:attrName>style.opacity</p:attrName>
                                        </p:attrNameLst>
                                      </p:cBhvr>
                                      <p:to>
                                        <p:strVal val="0.25"/>
                                      </p:to>
                                    </p:set>
                                    <p:animEffect filter="image" prLst="opacity: 0.25">
                                      <p:cBhvr rctx="IE">
                                        <p:cTn id="10" dur="indefinite"/>
                                        <p:tgtEl>
                                          <p:spTgt spid="2">
                                            <p:txEl>
                                              <p:pRg st="4" end="4"/>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DD2C4A-A4B3-491B-914E-8F3BD2A570B7}"/>
              </a:ext>
            </a:extLst>
          </p:cNvPr>
          <p:cNvSpPr>
            <a:spLocks noGrp="1"/>
          </p:cNvSpPr>
          <p:nvPr>
            <p:ph type="sldNum" sz="quarter" idx="10"/>
          </p:nvPr>
        </p:nvSpPr>
        <p:spPr/>
        <p:txBody>
          <a:bodyPr/>
          <a:lstStyle/>
          <a:p>
            <a:pPr marL="0" indent="0">
              <a:buFont typeface="+mj-lt"/>
              <a:buNone/>
            </a:pPr>
            <a:fld id="{F2BD9D44-EC01-4E71-8CAE-9F9624182C03}" type="slidenum">
              <a:rPr lang="en-US" altLang="en-US" smtClean="0">
                <a:solidFill>
                  <a:srgbClr val="FFFFFF"/>
                </a:solidFill>
              </a:rPr>
              <a:pPr marL="0" indent="0">
                <a:buFont typeface="+mj-lt"/>
                <a:buNone/>
              </a:pPr>
              <a:t>49</a:t>
            </a:fld>
            <a:endParaRPr lang="en-US" dirty="0"/>
          </a:p>
        </p:txBody>
      </p:sp>
      <p:pic>
        <p:nvPicPr>
          <p:cNvPr id="41" name="Click icon">
            <a:extLst>
              <a:ext uri="{FF2B5EF4-FFF2-40B4-BE49-F238E27FC236}">
                <a16:creationId xmlns:a16="http://schemas.microsoft.com/office/drawing/2014/main" id="{6001BC5B-5D07-4FE5-B434-72E5BA7105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9663" y="6261870"/>
            <a:ext cx="394232" cy="365760"/>
          </a:xfrm>
          <a:prstGeom prst="rect">
            <a:avLst/>
          </a:prstGeom>
        </p:spPr>
      </p:pic>
      <p:sp>
        <p:nvSpPr>
          <p:cNvPr id="24" name="ACL black mask"/>
          <p:cNvSpPr/>
          <p:nvPr/>
        </p:nvSpPr>
        <p:spPr bwMode="auto">
          <a:xfrm>
            <a:off x="68580" y="1460111"/>
            <a:ext cx="9004702" cy="3929035"/>
          </a:xfrm>
          <a:prstGeom prst="rect">
            <a:avLst/>
          </a:prstGeom>
          <a:solidFill>
            <a:schemeClr val="tx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panose="020B0604020202020204" pitchFamily="34" charset="0"/>
            </a:endParaRPr>
          </a:p>
        </p:txBody>
      </p:sp>
      <p:pic>
        <p:nvPicPr>
          <p:cNvPr id="30" name="ACL NEW"/>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200" y="1924129"/>
            <a:ext cx="8863602" cy="3410719"/>
          </a:xfrm>
          <a:prstGeom prst="rect">
            <a:avLst/>
          </a:prstGeom>
        </p:spPr>
      </p:pic>
      <p:grpSp>
        <p:nvGrpSpPr>
          <p:cNvPr id="33" name="Remarks callout Group">
            <a:extLst>
              <a:ext uri="{FF2B5EF4-FFF2-40B4-BE49-F238E27FC236}">
                <a16:creationId xmlns:a16="http://schemas.microsoft.com/office/drawing/2014/main" id="{F998E404-5865-4795-BB12-C2AED91709C7}"/>
              </a:ext>
            </a:extLst>
          </p:cNvPr>
          <p:cNvGrpSpPr/>
          <p:nvPr/>
        </p:nvGrpSpPr>
        <p:grpSpPr>
          <a:xfrm>
            <a:off x="4849302" y="3866509"/>
            <a:ext cx="1056576" cy="299867"/>
            <a:chOff x="4849301" y="3650717"/>
            <a:chExt cx="1056576" cy="299867"/>
          </a:xfrm>
        </p:grpSpPr>
        <p:sp>
          <p:nvSpPr>
            <p:cNvPr id="29" name="Trapezoid 8">
              <a:extLst>
                <a:ext uri="{FF2B5EF4-FFF2-40B4-BE49-F238E27FC236}">
                  <a16:creationId xmlns:a16="http://schemas.microsoft.com/office/drawing/2014/main" id="{543A8A41-F46A-44A6-A501-859CB27A935B}"/>
                </a:ext>
              </a:extLst>
            </p:cNvPr>
            <p:cNvSpPr/>
            <p:nvPr/>
          </p:nvSpPr>
          <p:spPr bwMode="auto">
            <a:xfrm rot="5400000">
              <a:off x="5349580" y="3389433"/>
              <a:ext cx="279695" cy="832898"/>
            </a:xfrm>
            <a:custGeom>
              <a:avLst/>
              <a:gdLst>
                <a:gd name="connsiteX0" fmla="*/ 0 w 539073"/>
                <a:gd name="connsiteY0" fmla="*/ 984506 h 984506"/>
                <a:gd name="connsiteX1" fmla="*/ 134768 w 539073"/>
                <a:gd name="connsiteY1" fmla="*/ 0 h 984506"/>
                <a:gd name="connsiteX2" fmla="*/ 404305 w 539073"/>
                <a:gd name="connsiteY2" fmla="*/ 0 h 984506"/>
                <a:gd name="connsiteX3" fmla="*/ 539073 w 539073"/>
                <a:gd name="connsiteY3" fmla="*/ 984506 h 984506"/>
                <a:gd name="connsiteX4" fmla="*/ 0 w 539073"/>
                <a:gd name="connsiteY4" fmla="*/ 984506 h 984506"/>
                <a:gd name="connsiteX0" fmla="*/ 0 w 539073"/>
                <a:gd name="connsiteY0" fmla="*/ 984506 h 984506"/>
                <a:gd name="connsiteX1" fmla="*/ 10943 w 539073"/>
                <a:gd name="connsiteY1" fmla="*/ 0 h 984506"/>
                <a:gd name="connsiteX2" fmla="*/ 404305 w 539073"/>
                <a:gd name="connsiteY2" fmla="*/ 0 h 984506"/>
                <a:gd name="connsiteX3" fmla="*/ 539073 w 539073"/>
                <a:gd name="connsiteY3" fmla="*/ 984506 h 984506"/>
                <a:gd name="connsiteX4" fmla="*/ 0 w 539073"/>
                <a:gd name="connsiteY4" fmla="*/ 984506 h 984506"/>
                <a:gd name="connsiteX0" fmla="*/ 0 w 539073"/>
                <a:gd name="connsiteY0" fmla="*/ 984506 h 984506"/>
                <a:gd name="connsiteX1" fmla="*/ 10943 w 539073"/>
                <a:gd name="connsiteY1" fmla="*/ 0 h 984506"/>
                <a:gd name="connsiteX2" fmla="*/ 487649 w 539073"/>
                <a:gd name="connsiteY2" fmla="*/ 0 h 984506"/>
                <a:gd name="connsiteX3" fmla="*/ 539073 w 539073"/>
                <a:gd name="connsiteY3" fmla="*/ 984506 h 984506"/>
                <a:gd name="connsiteX4" fmla="*/ 0 w 539073"/>
                <a:gd name="connsiteY4" fmla="*/ 984506 h 984506"/>
                <a:gd name="connsiteX0" fmla="*/ 0 w 1960679"/>
                <a:gd name="connsiteY0" fmla="*/ 503494 h 984506"/>
                <a:gd name="connsiteX1" fmla="*/ 1432549 w 1960679"/>
                <a:gd name="connsiteY1" fmla="*/ 0 h 984506"/>
                <a:gd name="connsiteX2" fmla="*/ 1909255 w 1960679"/>
                <a:gd name="connsiteY2" fmla="*/ 0 h 984506"/>
                <a:gd name="connsiteX3" fmla="*/ 1960679 w 1960679"/>
                <a:gd name="connsiteY3" fmla="*/ 984506 h 984506"/>
                <a:gd name="connsiteX4" fmla="*/ 0 w 1960679"/>
                <a:gd name="connsiteY4" fmla="*/ 503494 h 984506"/>
                <a:gd name="connsiteX0" fmla="*/ 0 w 1909255"/>
                <a:gd name="connsiteY0" fmla="*/ 503494 h 505875"/>
                <a:gd name="connsiteX1" fmla="*/ 1432549 w 1909255"/>
                <a:gd name="connsiteY1" fmla="*/ 0 h 505875"/>
                <a:gd name="connsiteX2" fmla="*/ 1909255 w 1909255"/>
                <a:gd name="connsiteY2" fmla="*/ 0 h 505875"/>
                <a:gd name="connsiteX3" fmla="*/ 1112954 w 1909255"/>
                <a:gd name="connsiteY3" fmla="*/ 505875 h 505875"/>
                <a:gd name="connsiteX4" fmla="*/ 0 w 1909255"/>
                <a:gd name="connsiteY4" fmla="*/ 503494 h 505875"/>
                <a:gd name="connsiteX0" fmla="*/ 0 w 2429785"/>
                <a:gd name="connsiteY0" fmla="*/ 503494 h 503494"/>
                <a:gd name="connsiteX1" fmla="*/ 1432549 w 2429785"/>
                <a:gd name="connsiteY1" fmla="*/ 0 h 503494"/>
                <a:gd name="connsiteX2" fmla="*/ 1909255 w 2429785"/>
                <a:gd name="connsiteY2" fmla="*/ 0 h 503494"/>
                <a:gd name="connsiteX3" fmla="*/ 2429785 w 2429785"/>
                <a:gd name="connsiteY3" fmla="*/ 429675 h 503494"/>
                <a:gd name="connsiteX4" fmla="*/ 0 w 2429785"/>
                <a:gd name="connsiteY4" fmla="*/ 503494 h 503494"/>
                <a:gd name="connsiteX0" fmla="*/ 0 w 1167722"/>
                <a:gd name="connsiteY0" fmla="*/ 432057 h 432057"/>
                <a:gd name="connsiteX1" fmla="*/ 170486 w 1167722"/>
                <a:gd name="connsiteY1" fmla="*/ 0 h 432057"/>
                <a:gd name="connsiteX2" fmla="*/ 647192 w 1167722"/>
                <a:gd name="connsiteY2" fmla="*/ 0 h 432057"/>
                <a:gd name="connsiteX3" fmla="*/ 1167722 w 1167722"/>
                <a:gd name="connsiteY3" fmla="*/ 429675 h 432057"/>
                <a:gd name="connsiteX4" fmla="*/ 0 w 1167722"/>
                <a:gd name="connsiteY4" fmla="*/ 432057 h 432057"/>
                <a:gd name="connsiteX0" fmla="*/ 0 w 1167722"/>
                <a:gd name="connsiteY0" fmla="*/ 434439 h 434439"/>
                <a:gd name="connsiteX1" fmla="*/ 189536 w 1167722"/>
                <a:gd name="connsiteY1" fmla="*/ 0 h 434439"/>
                <a:gd name="connsiteX2" fmla="*/ 647192 w 1167722"/>
                <a:gd name="connsiteY2" fmla="*/ 2382 h 434439"/>
                <a:gd name="connsiteX3" fmla="*/ 1167722 w 1167722"/>
                <a:gd name="connsiteY3" fmla="*/ 432057 h 434439"/>
                <a:gd name="connsiteX4" fmla="*/ 0 w 1167722"/>
                <a:gd name="connsiteY4" fmla="*/ 434439 h 434439"/>
                <a:gd name="connsiteX0" fmla="*/ 0 w 1167722"/>
                <a:gd name="connsiteY0" fmla="*/ 434439 h 434439"/>
                <a:gd name="connsiteX1" fmla="*/ 189536 w 1167722"/>
                <a:gd name="connsiteY1" fmla="*/ 0 h 434439"/>
                <a:gd name="connsiteX2" fmla="*/ 671004 w 1167722"/>
                <a:gd name="connsiteY2" fmla="*/ 2382 h 434439"/>
                <a:gd name="connsiteX3" fmla="*/ 1167722 w 1167722"/>
                <a:gd name="connsiteY3" fmla="*/ 432057 h 434439"/>
                <a:gd name="connsiteX4" fmla="*/ 0 w 1167722"/>
                <a:gd name="connsiteY4" fmla="*/ 434439 h 434439"/>
                <a:gd name="connsiteX0" fmla="*/ 0 w 1026427"/>
                <a:gd name="connsiteY0" fmla="*/ 802332 h 802332"/>
                <a:gd name="connsiteX1" fmla="*/ 48241 w 1026427"/>
                <a:gd name="connsiteY1" fmla="*/ 0 h 802332"/>
                <a:gd name="connsiteX2" fmla="*/ 529709 w 1026427"/>
                <a:gd name="connsiteY2" fmla="*/ 2382 h 802332"/>
                <a:gd name="connsiteX3" fmla="*/ 1026427 w 1026427"/>
                <a:gd name="connsiteY3" fmla="*/ 432057 h 802332"/>
                <a:gd name="connsiteX4" fmla="*/ 0 w 1026427"/>
                <a:gd name="connsiteY4" fmla="*/ 802332 h 802332"/>
                <a:gd name="connsiteX0" fmla="*/ 0 w 529709"/>
                <a:gd name="connsiteY0" fmla="*/ 802332 h 813279"/>
                <a:gd name="connsiteX1" fmla="*/ 48241 w 529709"/>
                <a:gd name="connsiteY1" fmla="*/ 0 h 813279"/>
                <a:gd name="connsiteX2" fmla="*/ 529709 w 529709"/>
                <a:gd name="connsiteY2" fmla="*/ 2382 h 813279"/>
                <a:gd name="connsiteX3" fmla="*/ 277315 w 529709"/>
                <a:gd name="connsiteY3" fmla="*/ 813279 h 813279"/>
                <a:gd name="connsiteX4" fmla="*/ 0 w 529709"/>
                <a:gd name="connsiteY4" fmla="*/ 802332 h 813279"/>
                <a:gd name="connsiteX0" fmla="*/ 0 w 277315"/>
                <a:gd name="connsiteY0" fmla="*/ 805282 h 816229"/>
                <a:gd name="connsiteX1" fmla="*/ 48241 w 277315"/>
                <a:gd name="connsiteY1" fmla="*/ 2950 h 816229"/>
                <a:gd name="connsiteX2" fmla="*/ 177811 w 277315"/>
                <a:gd name="connsiteY2" fmla="*/ 0 h 816229"/>
                <a:gd name="connsiteX3" fmla="*/ 277315 w 277315"/>
                <a:gd name="connsiteY3" fmla="*/ 816229 h 816229"/>
                <a:gd name="connsiteX4" fmla="*/ 0 w 277315"/>
                <a:gd name="connsiteY4" fmla="*/ 805282 h 816229"/>
                <a:gd name="connsiteX0" fmla="*/ 0 w 274933"/>
                <a:gd name="connsiteY0" fmla="*/ 826713 h 826713"/>
                <a:gd name="connsiteX1" fmla="*/ 45859 w 274933"/>
                <a:gd name="connsiteY1" fmla="*/ 2950 h 826713"/>
                <a:gd name="connsiteX2" fmla="*/ 175429 w 274933"/>
                <a:gd name="connsiteY2" fmla="*/ 0 h 826713"/>
                <a:gd name="connsiteX3" fmla="*/ 274933 w 274933"/>
                <a:gd name="connsiteY3" fmla="*/ 816229 h 826713"/>
                <a:gd name="connsiteX4" fmla="*/ 0 w 274933"/>
                <a:gd name="connsiteY4" fmla="*/ 826713 h 826713"/>
                <a:gd name="connsiteX0" fmla="*/ 0 w 279695"/>
                <a:gd name="connsiteY0" fmla="*/ 826713 h 832898"/>
                <a:gd name="connsiteX1" fmla="*/ 45859 w 279695"/>
                <a:gd name="connsiteY1" fmla="*/ 2950 h 832898"/>
                <a:gd name="connsiteX2" fmla="*/ 175429 w 279695"/>
                <a:gd name="connsiteY2" fmla="*/ 0 h 832898"/>
                <a:gd name="connsiteX3" fmla="*/ 279695 w 279695"/>
                <a:gd name="connsiteY3" fmla="*/ 832898 h 832898"/>
                <a:gd name="connsiteX4" fmla="*/ 0 w 279695"/>
                <a:gd name="connsiteY4" fmla="*/ 826713 h 83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95" h="832898">
                  <a:moveTo>
                    <a:pt x="0" y="826713"/>
                  </a:moveTo>
                  <a:lnTo>
                    <a:pt x="45859" y="2950"/>
                  </a:lnTo>
                  <a:lnTo>
                    <a:pt x="175429" y="0"/>
                  </a:lnTo>
                  <a:lnTo>
                    <a:pt x="279695" y="832898"/>
                  </a:lnTo>
                  <a:lnTo>
                    <a:pt x="0" y="826713"/>
                  </a:lnTo>
                  <a:close/>
                </a:path>
              </a:pathLst>
            </a:custGeom>
            <a:solidFill>
              <a:srgbClr val="FFFF00">
                <a:alpha val="55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panose="020B0604020202020204" pitchFamily="34" charset="0"/>
              </a:endParaRPr>
            </a:p>
          </p:txBody>
        </p:sp>
        <p:pic>
          <p:nvPicPr>
            <p:cNvPr id="23" name="Picture 22">
              <a:extLst>
                <a:ext uri="{FF2B5EF4-FFF2-40B4-BE49-F238E27FC236}">
                  <a16:creationId xmlns:a16="http://schemas.microsoft.com/office/drawing/2014/main" id="{E248077F-A715-4B6C-AAA9-CD064AC1E54A}"/>
                </a:ext>
              </a:extLst>
            </p:cNvPr>
            <p:cNvPicPr>
              <a:picLocks noChangeAspect="1"/>
            </p:cNvPicPr>
            <p:nvPr/>
          </p:nvPicPr>
          <p:blipFill rotWithShape="1">
            <a:blip r:embed="rId5"/>
            <a:srcRect l="15937" t="19092" r="15256" b="11641"/>
            <a:stretch/>
          </p:blipFill>
          <p:spPr>
            <a:xfrm>
              <a:off x="4849301" y="3650717"/>
              <a:ext cx="251338" cy="299867"/>
            </a:xfrm>
            <a:prstGeom prst="rect">
              <a:avLst/>
            </a:prstGeom>
          </p:spPr>
        </p:pic>
      </p:grpSp>
      <p:sp>
        <p:nvSpPr>
          <p:cNvPr id="37" name="Color coding gets...">
            <a:extLst>
              <a:ext uri="{FF2B5EF4-FFF2-40B4-BE49-F238E27FC236}">
                <a16:creationId xmlns:a16="http://schemas.microsoft.com/office/drawing/2014/main" id="{332470E8-E86C-4F69-8247-C4955B19695A}"/>
              </a:ext>
            </a:extLst>
          </p:cNvPr>
          <p:cNvSpPr>
            <a:spLocks noGrp="1"/>
          </p:cNvSpPr>
          <p:nvPr>
            <p:ph type="body" sz="quarter" idx="11"/>
          </p:nvPr>
        </p:nvSpPr>
        <p:spPr>
          <a:xfrm>
            <a:off x="1659554" y="5455987"/>
            <a:ext cx="5824893" cy="541658"/>
          </a:xfrm>
        </p:spPr>
        <p:txBody>
          <a:bodyPr/>
          <a:lstStyle/>
          <a:p>
            <a:pPr marL="45720" indent="0" algn="ctr">
              <a:buNone/>
            </a:pPr>
            <a:r>
              <a:rPr lang="en-US" dirty="0"/>
              <a:t>Color coding gets your attention</a:t>
            </a:r>
          </a:p>
        </p:txBody>
      </p:sp>
      <p:grpSp>
        <p:nvGrpSpPr>
          <p:cNvPr id="16" name="Alert callout Group">
            <a:extLst>
              <a:ext uri="{FF2B5EF4-FFF2-40B4-BE49-F238E27FC236}">
                <a16:creationId xmlns:a16="http://schemas.microsoft.com/office/drawing/2014/main" id="{B23B3D2A-7DC2-4206-99D7-92DB71B85763}"/>
              </a:ext>
            </a:extLst>
          </p:cNvPr>
          <p:cNvGrpSpPr/>
          <p:nvPr/>
        </p:nvGrpSpPr>
        <p:grpSpPr>
          <a:xfrm>
            <a:off x="534794" y="3028900"/>
            <a:ext cx="1034427" cy="2225408"/>
            <a:chOff x="545056" y="2824162"/>
            <a:chExt cx="1034427" cy="2225408"/>
          </a:xfrm>
        </p:grpSpPr>
        <p:sp>
          <p:nvSpPr>
            <p:cNvPr id="26" name="Trapezoid 8">
              <a:extLst>
                <a:ext uri="{FF2B5EF4-FFF2-40B4-BE49-F238E27FC236}">
                  <a16:creationId xmlns:a16="http://schemas.microsoft.com/office/drawing/2014/main" id="{5AC619B6-245A-4728-BEA6-2D8D91D331FF}"/>
                </a:ext>
              </a:extLst>
            </p:cNvPr>
            <p:cNvSpPr/>
            <p:nvPr/>
          </p:nvSpPr>
          <p:spPr bwMode="auto">
            <a:xfrm>
              <a:off x="545056" y="3350572"/>
              <a:ext cx="1034427" cy="592011"/>
            </a:xfrm>
            <a:custGeom>
              <a:avLst/>
              <a:gdLst>
                <a:gd name="connsiteX0" fmla="*/ 0 w 539073"/>
                <a:gd name="connsiteY0" fmla="*/ 984506 h 984506"/>
                <a:gd name="connsiteX1" fmla="*/ 134768 w 539073"/>
                <a:gd name="connsiteY1" fmla="*/ 0 h 984506"/>
                <a:gd name="connsiteX2" fmla="*/ 404305 w 539073"/>
                <a:gd name="connsiteY2" fmla="*/ 0 h 984506"/>
                <a:gd name="connsiteX3" fmla="*/ 539073 w 539073"/>
                <a:gd name="connsiteY3" fmla="*/ 984506 h 984506"/>
                <a:gd name="connsiteX4" fmla="*/ 0 w 539073"/>
                <a:gd name="connsiteY4" fmla="*/ 984506 h 984506"/>
                <a:gd name="connsiteX0" fmla="*/ 0 w 539073"/>
                <a:gd name="connsiteY0" fmla="*/ 984506 h 984506"/>
                <a:gd name="connsiteX1" fmla="*/ 10943 w 539073"/>
                <a:gd name="connsiteY1" fmla="*/ 0 h 984506"/>
                <a:gd name="connsiteX2" fmla="*/ 404305 w 539073"/>
                <a:gd name="connsiteY2" fmla="*/ 0 h 984506"/>
                <a:gd name="connsiteX3" fmla="*/ 539073 w 539073"/>
                <a:gd name="connsiteY3" fmla="*/ 984506 h 984506"/>
                <a:gd name="connsiteX4" fmla="*/ 0 w 539073"/>
                <a:gd name="connsiteY4" fmla="*/ 984506 h 984506"/>
                <a:gd name="connsiteX0" fmla="*/ 0 w 539073"/>
                <a:gd name="connsiteY0" fmla="*/ 984506 h 984506"/>
                <a:gd name="connsiteX1" fmla="*/ 10943 w 539073"/>
                <a:gd name="connsiteY1" fmla="*/ 0 h 984506"/>
                <a:gd name="connsiteX2" fmla="*/ 487649 w 539073"/>
                <a:gd name="connsiteY2" fmla="*/ 0 h 984506"/>
                <a:gd name="connsiteX3" fmla="*/ 539073 w 539073"/>
                <a:gd name="connsiteY3" fmla="*/ 984506 h 984506"/>
                <a:gd name="connsiteX4" fmla="*/ 0 w 539073"/>
                <a:gd name="connsiteY4" fmla="*/ 984506 h 984506"/>
                <a:gd name="connsiteX0" fmla="*/ 0 w 1960679"/>
                <a:gd name="connsiteY0" fmla="*/ 503494 h 984506"/>
                <a:gd name="connsiteX1" fmla="*/ 1432549 w 1960679"/>
                <a:gd name="connsiteY1" fmla="*/ 0 h 984506"/>
                <a:gd name="connsiteX2" fmla="*/ 1909255 w 1960679"/>
                <a:gd name="connsiteY2" fmla="*/ 0 h 984506"/>
                <a:gd name="connsiteX3" fmla="*/ 1960679 w 1960679"/>
                <a:gd name="connsiteY3" fmla="*/ 984506 h 984506"/>
                <a:gd name="connsiteX4" fmla="*/ 0 w 1960679"/>
                <a:gd name="connsiteY4" fmla="*/ 503494 h 984506"/>
                <a:gd name="connsiteX0" fmla="*/ 0 w 1909255"/>
                <a:gd name="connsiteY0" fmla="*/ 503494 h 505875"/>
                <a:gd name="connsiteX1" fmla="*/ 1432549 w 1909255"/>
                <a:gd name="connsiteY1" fmla="*/ 0 h 505875"/>
                <a:gd name="connsiteX2" fmla="*/ 1909255 w 1909255"/>
                <a:gd name="connsiteY2" fmla="*/ 0 h 505875"/>
                <a:gd name="connsiteX3" fmla="*/ 1112954 w 1909255"/>
                <a:gd name="connsiteY3" fmla="*/ 505875 h 505875"/>
                <a:gd name="connsiteX4" fmla="*/ 0 w 1909255"/>
                <a:gd name="connsiteY4" fmla="*/ 503494 h 505875"/>
                <a:gd name="connsiteX0" fmla="*/ 0 w 2429785"/>
                <a:gd name="connsiteY0" fmla="*/ 503494 h 503494"/>
                <a:gd name="connsiteX1" fmla="*/ 1432549 w 2429785"/>
                <a:gd name="connsiteY1" fmla="*/ 0 h 503494"/>
                <a:gd name="connsiteX2" fmla="*/ 1909255 w 2429785"/>
                <a:gd name="connsiteY2" fmla="*/ 0 h 503494"/>
                <a:gd name="connsiteX3" fmla="*/ 2429785 w 2429785"/>
                <a:gd name="connsiteY3" fmla="*/ 429675 h 503494"/>
                <a:gd name="connsiteX4" fmla="*/ 0 w 2429785"/>
                <a:gd name="connsiteY4" fmla="*/ 503494 h 503494"/>
                <a:gd name="connsiteX0" fmla="*/ 0 w 1167722"/>
                <a:gd name="connsiteY0" fmla="*/ 432057 h 432057"/>
                <a:gd name="connsiteX1" fmla="*/ 170486 w 1167722"/>
                <a:gd name="connsiteY1" fmla="*/ 0 h 432057"/>
                <a:gd name="connsiteX2" fmla="*/ 647192 w 1167722"/>
                <a:gd name="connsiteY2" fmla="*/ 0 h 432057"/>
                <a:gd name="connsiteX3" fmla="*/ 1167722 w 1167722"/>
                <a:gd name="connsiteY3" fmla="*/ 429675 h 432057"/>
                <a:gd name="connsiteX4" fmla="*/ 0 w 1167722"/>
                <a:gd name="connsiteY4" fmla="*/ 432057 h 432057"/>
                <a:gd name="connsiteX0" fmla="*/ 0 w 1167722"/>
                <a:gd name="connsiteY0" fmla="*/ 434439 h 434439"/>
                <a:gd name="connsiteX1" fmla="*/ 189536 w 1167722"/>
                <a:gd name="connsiteY1" fmla="*/ 0 h 434439"/>
                <a:gd name="connsiteX2" fmla="*/ 647192 w 1167722"/>
                <a:gd name="connsiteY2" fmla="*/ 2382 h 434439"/>
                <a:gd name="connsiteX3" fmla="*/ 1167722 w 1167722"/>
                <a:gd name="connsiteY3" fmla="*/ 432057 h 434439"/>
                <a:gd name="connsiteX4" fmla="*/ 0 w 1167722"/>
                <a:gd name="connsiteY4" fmla="*/ 434439 h 434439"/>
                <a:gd name="connsiteX0" fmla="*/ 0 w 1167722"/>
                <a:gd name="connsiteY0" fmla="*/ 434439 h 434439"/>
                <a:gd name="connsiteX1" fmla="*/ 189536 w 1167722"/>
                <a:gd name="connsiteY1" fmla="*/ 0 h 434439"/>
                <a:gd name="connsiteX2" fmla="*/ 671004 w 1167722"/>
                <a:gd name="connsiteY2" fmla="*/ 2382 h 434439"/>
                <a:gd name="connsiteX3" fmla="*/ 1167722 w 1167722"/>
                <a:gd name="connsiteY3" fmla="*/ 432057 h 434439"/>
                <a:gd name="connsiteX4" fmla="*/ 0 w 1167722"/>
                <a:gd name="connsiteY4" fmla="*/ 434439 h 434439"/>
                <a:gd name="connsiteX0" fmla="*/ 0 w 1162390"/>
                <a:gd name="connsiteY0" fmla="*/ 434439 h 434439"/>
                <a:gd name="connsiteX1" fmla="*/ 184204 w 1162390"/>
                <a:gd name="connsiteY1" fmla="*/ 0 h 434439"/>
                <a:gd name="connsiteX2" fmla="*/ 665672 w 1162390"/>
                <a:gd name="connsiteY2" fmla="*/ 2382 h 434439"/>
                <a:gd name="connsiteX3" fmla="*/ 1162390 w 1162390"/>
                <a:gd name="connsiteY3" fmla="*/ 432057 h 434439"/>
                <a:gd name="connsiteX4" fmla="*/ 0 w 1162390"/>
                <a:gd name="connsiteY4" fmla="*/ 434439 h 434439"/>
                <a:gd name="connsiteX0" fmla="*/ 0 w 986441"/>
                <a:gd name="connsiteY0" fmla="*/ 591727 h 591727"/>
                <a:gd name="connsiteX1" fmla="*/ 8255 w 986441"/>
                <a:gd name="connsiteY1" fmla="*/ 0 h 591727"/>
                <a:gd name="connsiteX2" fmla="*/ 489723 w 986441"/>
                <a:gd name="connsiteY2" fmla="*/ 2382 h 591727"/>
                <a:gd name="connsiteX3" fmla="*/ 986441 w 986441"/>
                <a:gd name="connsiteY3" fmla="*/ 432057 h 591727"/>
                <a:gd name="connsiteX4" fmla="*/ 0 w 986441"/>
                <a:gd name="connsiteY4" fmla="*/ 591727 h 591727"/>
                <a:gd name="connsiteX0" fmla="*/ 0 w 1034427"/>
                <a:gd name="connsiteY0" fmla="*/ 591727 h 592011"/>
                <a:gd name="connsiteX1" fmla="*/ 8255 w 1034427"/>
                <a:gd name="connsiteY1" fmla="*/ 0 h 592011"/>
                <a:gd name="connsiteX2" fmla="*/ 489723 w 1034427"/>
                <a:gd name="connsiteY2" fmla="*/ 2382 h 592011"/>
                <a:gd name="connsiteX3" fmla="*/ 1034427 w 1034427"/>
                <a:gd name="connsiteY3" fmla="*/ 592011 h 592011"/>
                <a:gd name="connsiteX4" fmla="*/ 0 w 1034427"/>
                <a:gd name="connsiteY4" fmla="*/ 591727 h 592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7" h="592011">
                  <a:moveTo>
                    <a:pt x="0" y="591727"/>
                  </a:moveTo>
                  <a:lnTo>
                    <a:pt x="8255" y="0"/>
                  </a:lnTo>
                  <a:lnTo>
                    <a:pt x="489723" y="2382"/>
                  </a:lnTo>
                  <a:lnTo>
                    <a:pt x="1034427" y="592011"/>
                  </a:lnTo>
                  <a:lnTo>
                    <a:pt x="0" y="591727"/>
                  </a:lnTo>
                  <a:close/>
                </a:path>
              </a:pathLst>
            </a:custGeom>
            <a:solidFill>
              <a:srgbClr val="FFFF00">
                <a:alpha val="55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panose="020B0604020202020204" pitchFamily="34" charset="0"/>
              </a:endParaRPr>
            </a:p>
          </p:txBody>
        </p:sp>
        <p:pic>
          <p:nvPicPr>
            <p:cNvPr id="21" name="Picture 20">
              <a:extLst>
                <a:ext uri="{FF2B5EF4-FFF2-40B4-BE49-F238E27FC236}">
                  <a16:creationId xmlns:a16="http://schemas.microsoft.com/office/drawing/2014/main" id="{949E342D-9D4A-40AC-BCE8-2B7E22407DAD}"/>
                </a:ext>
              </a:extLst>
            </p:cNvPr>
            <p:cNvPicPr>
              <a:picLocks noChangeAspect="1"/>
            </p:cNvPicPr>
            <p:nvPr/>
          </p:nvPicPr>
          <p:blipFill rotWithShape="1">
            <a:blip r:embed="rId6"/>
            <a:srcRect l="6078" t="3657" r="10103"/>
            <a:stretch/>
          </p:blipFill>
          <p:spPr>
            <a:xfrm>
              <a:off x="551456" y="3950584"/>
              <a:ext cx="1019175" cy="1098986"/>
            </a:xfrm>
            <a:prstGeom prst="rect">
              <a:avLst/>
            </a:prstGeom>
            <a:ln>
              <a:solidFill>
                <a:srgbClr val="FFC000"/>
              </a:solidFill>
            </a:ln>
          </p:spPr>
        </p:pic>
        <p:sp>
          <p:nvSpPr>
            <p:cNvPr id="11" name="Rectangle: Rounded Corners 10">
              <a:extLst>
                <a:ext uri="{FF2B5EF4-FFF2-40B4-BE49-F238E27FC236}">
                  <a16:creationId xmlns:a16="http://schemas.microsoft.com/office/drawing/2014/main" id="{51193E68-E76D-441A-8558-138A96B7E60A}"/>
                </a:ext>
              </a:extLst>
            </p:cNvPr>
            <p:cNvSpPr/>
            <p:nvPr/>
          </p:nvSpPr>
          <p:spPr bwMode="auto">
            <a:xfrm>
              <a:off x="545056" y="2824162"/>
              <a:ext cx="502694" cy="554527"/>
            </a:xfrm>
            <a:prstGeom prst="roundRect">
              <a:avLst/>
            </a:prstGeom>
            <a:noFill/>
            <a:ln w="1270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panose="020B0604020202020204" pitchFamily="34" charset="0"/>
              </a:endParaRPr>
            </a:p>
          </p:txBody>
        </p:sp>
      </p:grpSp>
      <p:grpSp>
        <p:nvGrpSpPr>
          <p:cNvPr id="27" name="Alt callout Group">
            <a:extLst>
              <a:ext uri="{FF2B5EF4-FFF2-40B4-BE49-F238E27FC236}">
                <a16:creationId xmlns:a16="http://schemas.microsoft.com/office/drawing/2014/main" id="{7F8BA994-6E64-4364-BBB1-2EED993695C8}"/>
              </a:ext>
            </a:extLst>
          </p:cNvPr>
          <p:cNvGrpSpPr/>
          <p:nvPr/>
        </p:nvGrpSpPr>
        <p:grpSpPr>
          <a:xfrm>
            <a:off x="3611890" y="3235464"/>
            <a:ext cx="656869" cy="1747584"/>
            <a:chOff x="3249008" y="3028900"/>
            <a:chExt cx="656869" cy="1747584"/>
          </a:xfrm>
        </p:grpSpPr>
        <p:sp>
          <p:nvSpPr>
            <p:cNvPr id="28" name="Trapezoid 8">
              <a:extLst>
                <a:ext uri="{FF2B5EF4-FFF2-40B4-BE49-F238E27FC236}">
                  <a16:creationId xmlns:a16="http://schemas.microsoft.com/office/drawing/2014/main" id="{989AFC1D-B724-4776-8AF0-9D72317ACA1F}"/>
                </a:ext>
              </a:extLst>
            </p:cNvPr>
            <p:cNvSpPr/>
            <p:nvPr/>
          </p:nvSpPr>
          <p:spPr bwMode="auto">
            <a:xfrm>
              <a:off x="3249008" y="3142199"/>
              <a:ext cx="656869" cy="1375236"/>
            </a:xfrm>
            <a:custGeom>
              <a:avLst/>
              <a:gdLst>
                <a:gd name="connsiteX0" fmla="*/ 0 w 539073"/>
                <a:gd name="connsiteY0" fmla="*/ 984506 h 984506"/>
                <a:gd name="connsiteX1" fmla="*/ 134768 w 539073"/>
                <a:gd name="connsiteY1" fmla="*/ 0 h 984506"/>
                <a:gd name="connsiteX2" fmla="*/ 404305 w 539073"/>
                <a:gd name="connsiteY2" fmla="*/ 0 h 984506"/>
                <a:gd name="connsiteX3" fmla="*/ 539073 w 539073"/>
                <a:gd name="connsiteY3" fmla="*/ 984506 h 984506"/>
                <a:gd name="connsiteX4" fmla="*/ 0 w 539073"/>
                <a:gd name="connsiteY4" fmla="*/ 984506 h 984506"/>
                <a:gd name="connsiteX0" fmla="*/ 0 w 539073"/>
                <a:gd name="connsiteY0" fmla="*/ 984506 h 984506"/>
                <a:gd name="connsiteX1" fmla="*/ 10943 w 539073"/>
                <a:gd name="connsiteY1" fmla="*/ 0 h 984506"/>
                <a:gd name="connsiteX2" fmla="*/ 404305 w 539073"/>
                <a:gd name="connsiteY2" fmla="*/ 0 h 984506"/>
                <a:gd name="connsiteX3" fmla="*/ 539073 w 539073"/>
                <a:gd name="connsiteY3" fmla="*/ 984506 h 984506"/>
                <a:gd name="connsiteX4" fmla="*/ 0 w 539073"/>
                <a:gd name="connsiteY4" fmla="*/ 984506 h 984506"/>
                <a:gd name="connsiteX0" fmla="*/ 0 w 539073"/>
                <a:gd name="connsiteY0" fmla="*/ 984506 h 984506"/>
                <a:gd name="connsiteX1" fmla="*/ 10943 w 539073"/>
                <a:gd name="connsiteY1" fmla="*/ 0 h 984506"/>
                <a:gd name="connsiteX2" fmla="*/ 487649 w 539073"/>
                <a:gd name="connsiteY2" fmla="*/ 0 h 984506"/>
                <a:gd name="connsiteX3" fmla="*/ 539073 w 539073"/>
                <a:gd name="connsiteY3" fmla="*/ 984506 h 984506"/>
                <a:gd name="connsiteX4" fmla="*/ 0 w 539073"/>
                <a:gd name="connsiteY4" fmla="*/ 984506 h 984506"/>
                <a:gd name="connsiteX0" fmla="*/ 0 w 1960679"/>
                <a:gd name="connsiteY0" fmla="*/ 503494 h 984506"/>
                <a:gd name="connsiteX1" fmla="*/ 1432549 w 1960679"/>
                <a:gd name="connsiteY1" fmla="*/ 0 h 984506"/>
                <a:gd name="connsiteX2" fmla="*/ 1909255 w 1960679"/>
                <a:gd name="connsiteY2" fmla="*/ 0 h 984506"/>
                <a:gd name="connsiteX3" fmla="*/ 1960679 w 1960679"/>
                <a:gd name="connsiteY3" fmla="*/ 984506 h 984506"/>
                <a:gd name="connsiteX4" fmla="*/ 0 w 1960679"/>
                <a:gd name="connsiteY4" fmla="*/ 503494 h 984506"/>
                <a:gd name="connsiteX0" fmla="*/ 0 w 1909255"/>
                <a:gd name="connsiteY0" fmla="*/ 503494 h 505875"/>
                <a:gd name="connsiteX1" fmla="*/ 1432549 w 1909255"/>
                <a:gd name="connsiteY1" fmla="*/ 0 h 505875"/>
                <a:gd name="connsiteX2" fmla="*/ 1909255 w 1909255"/>
                <a:gd name="connsiteY2" fmla="*/ 0 h 505875"/>
                <a:gd name="connsiteX3" fmla="*/ 1112954 w 1909255"/>
                <a:gd name="connsiteY3" fmla="*/ 505875 h 505875"/>
                <a:gd name="connsiteX4" fmla="*/ 0 w 1909255"/>
                <a:gd name="connsiteY4" fmla="*/ 503494 h 505875"/>
                <a:gd name="connsiteX0" fmla="*/ 0 w 2429785"/>
                <a:gd name="connsiteY0" fmla="*/ 503494 h 503494"/>
                <a:gd name="connsiteX1" fmla="*/ 1432549 w 2429785"/>
                <a:gd name="connsiteY1" fmla="*/ 0 h 503494"/>
                <a:gd name="connsiteX2" fmla="*/ 1909255 w 2429785"/>
                <a:gd name="connsiteY2" fmla="*/ 0 h 503494"/>
                <a:gd name="connsiteX3" fmla="*/ 2429785 w 2429785"/>
                <a:gd name="connsiteY3" fmla="*/ 429675 h 503494"/>
                <a:gd name="connsiteX4" fmla="*/ 0 w 2429785"/>
                <a:gd name="connsiteY4" fmla="*/ 503494 h 503494"/>
                <a:gd name="connsiteX0" fmla="*/ 0 w 1167722"/>
                <a:gd name="connsiteY0" fmla="*/ 432057 h 432057"/>
                <a:gd name="connsiteX1" fmla="*/ 170486 w 1167722"/>
                <a:gd name="connsiteY1" fmla="*/ 0 h 432057"/>
                <a:gd name="connsiteX2" fmla="*/ 647192 w 1167722"/>
                <a:gd name="connsiteY2" fmla="*/ 0 h 432057"/>
                <a:gd name="connsiteX3" fmla="*/ 1167722 w 1167722"/>
                <a:gd name="connsiteY3" fmla="*/ 429675 h 432057"/>
                <a:gd name="connsiteX4" fmla="*/ 0 w 1167722"/>
                <a:gd name="connsiteY4" fmla="*/ 432057 h 432057"/>
                <a:gd name="connsiteX0" fmla="*/ 0 w 1167722"/>
                <a:gd name="connsiteY0" fmla="*/ 434439 h 434439"/>
                <a:gd name="connsiteX1" fmla="*/ 189536 w 1167722"/>
                <a:gd name="connsiteY1" fmla="*/ 0 h 434439"/>
                <a:gd name="connsiteX2" fmla="*/ 647192 w 1167722"/>
                <a:gd name="connsiteY2" fmla="*/ 2382 h 434439"/>
                <a:gd name="connsiteX3" fmla="*/ 1167722 w 1167722"/>
                <a:gd name="connsiteY3" fmla="*/ 432057 h 434439"/>
                <a:gd name="connsiteX4" fmla="*/ 0 w 1167722"/>
                <a:gd name="connsiteY4" fmla="*/ 434439 h 434439"/>
                <a:gd name="connsiteX0" fmla="*/ 0 w 1167722"/>
                <a:gd name="connsiteY0" fmla="*/ 434439 h 434439"/>
                <a:gd name="connsiteX1" fmla="*/ 189536 w 1167722"/>
                <a:gd name="connsiteY1" fmla="*/ 0 h 434439"/>
                <a:gd name="connsiteX2" fmla="*/ 671004 w 1167722"/>
                <a:gd name="connsiteY2" fmla="*/ 2382 h 434439"/>
                <a:gd name="connsiteX3" fmla="*/ 1167722 w 1167722"/>
                <a:gd name="connsiteY3" fmla="*/ 432057 h 434439"/>
                <a:gd name="connsiteX4" fmla="*/ 0 w 1167722"/>
                <a:gd name="connsiteY4" fmla="*/ 434439 h 434439"/>
                <a:gd name="connsiteX0" fmla="*/ 0 w 1207710"/>
                <a:gd name="connsiteY0" fmla="*/ 517081 h 517081"/>
                <a:gd name="connsiteX1" fmla="*/ 229524 w 1207710"/>
                <a:gd name="connsiteY1" fmla="*/ 0 h 517081"/>
                <a:gd name="connsiteX2" fmla="*/ 710992 w 1207710"/>
                <a:gd name="connsiteY2" fmla="*/ 2382 h 517081"/>
                <a:gd name="connsiteX3" fmla="*/ 1207710 w 1207710"/>
                <a:gd name="connsiteY3" fmla="*/ 432057 h 517081"/>
                <a:gd name="connsiteX4" fmla="*/ 0 w 1207710"/>
                <a:gd name="connsiteY4" fmla="*/ 517081 h 517081"/>
                <a:gd name="connsiteX0" fmla="*/ 0 w 710992"/>
                <a:gd name="connsiteY0" fmla="*/ 517081 h 517365"/>
                <a:gd name="connsiteX1" fmla="*/ 229524 w 710992"/>
                <a:gd name="connsiteY1" fmla="*/ 0 h 517365"/>
                <a:gd name="connsiteX2" fmla="*/ 710992 w 710992"/>
                <a:gd name="connsiteY2" fmla="*/ 2382 h 517365"/>
                <a:gd name="connsiteX3" fmla="*/ 549235 w 710992"/>
                <a:gd name="connsiteY3" fmla="*/ 517365 h 517365"/>
                <a:gd name="connsiteX4" fmla="*/ 0 w 710992"/>
                <a:gd name="connsiteY4" fmla="*/ 517081 h 517365"/>
                <a:gd name="connsiteX0" fmla="*/ 0 w 710992"/>
                <a:gd name="connsiteY0" fmla="*/ 517081 h 517365"/>
                <a:gd name="connsiteX1" fmla="*/ 520106 w 710992"/>
                <a:gd name="connsiteY1" fmla="*/ 0 h 517365"/>
                <a:gd name="connsiteX2" fmla="*/ 710992 w 710992"/>
                <a:gd name="connsiteY2" fmla="*/ 2382 h 517365"/>
                <a:gd name="connsiteX3" fmla="*/ 549235 w 710992"/>
                <a:gd name="connsiteY3" fmla="*/ 517365 h 517365"/>
                <a:gd name="connsiteX4" fmla="*/ 0 w 710992"/>
                <a:gd name="connsiteY4" fmla="*/ 517081 h 517365"/>
                <a:gd name="connsiteX0" fmla="*/ 0 w 708610"/>
                <a:gd name="connsiteY0" fmla="*/ 517081 h 517365"/>
                <a:gd name="connsiteX1" fmla="*/ 520106 w 708610"/>
                <a:gd name="connsiteY1" fmla="*/ 0 h 517365"/>
                <a:gd name="connsiteX2" fmla="*/ 708610 w 708610"/>
                <a:gd name="connsiteY2" fmla="*/ 14288 h 517365"/>
                <a:gd name="connsiteX3" fmla="*/ 549235 w 708610"/>
                <a:gd name="connsiteY3" fmla="*/ 517365 h 517365"/>
                <a:gd name="connsiteX4" fmla="*/ 0 w 708610"/>
                <a:gd name="connsiteY4" fmla="*/ 517081 h 517365"/>
                <a:gd name="connsiteX0" fmla="*/ 0 w 708610"/>
                <a:gd name="connsiteY0" fmla="*/ 502793 h 503077"/>
                <a:gd name="connsiteX1" fmla="*/ 520106 w 708610"/>
                <a:gd name="connsiteY1" fmla="*/ 2380 h 503077"/>
                <a:gd name="connsiteX2" fmla="*/ 708610 w 708610"/>
                <a:gd name="connsiteY2" fmla="*/ 0 h 503077"/>
                <a:gd name="connsiteX3" fmla="*/ 549235 w 708610"/>
                <a:gd name="connsiteY3" fmla="*/ 503077 h 503077"/>
                <a:gd name="connsiteX4" fmla="*/ 0 w 708610"/>
                <a:gd name="connsiteY4" fmla="*/ 502793 h 503077"/>
                <a:gd name="connsiteX0" fmla="*/ 0 w 708610"/>
                <a:gd name="connsiteY0" fmla="*/ 502793 h 1369794"/>
                <a:gd name="connsiteX1" fmla="*/ 520106 w 708610"/>
                <a:gd name="connsiteY1" fmla="*/ 2380 h 1369794"/>
                <a:gd name="connsiteX2" fmla="*/ 708610 w 708610"/>
                <a:gd name="connsiteY2" fmla="*/ 0 h 1369794"/>
                <a:gd name="connsiteX3" fmla="*/ 619357 w 708610"/>
                <a:gd name="connsiteY3" fmla="*/ 1369794 h 1369794"/>
                <a:gd name="connsiteX4" fmla="*/ 0 w 708610"/>
                <a:gd name="connsiteY4" fmla="*/ 502793 h 1369794"/>
                <a:gd name="connsiteX0" fmla="*/ 0 w 616048"/>
                <a:gd name="connsiteY0" fmla="*/ 1366705 h 1369794"/>
                <a:gd name="connsiteX1" fmla="*/ 427544 w 616048"/>
                <a:gd name="connsiteY1" fmla="*/ 2380 h 1369794"/>
                <a:gd name="connsiteX2" fmla="*/ 616048 w 616048"/>
                <a:gd name="connsiteY2" fmla="*/ 0 h 1369794"/>
                <a:gd name="connsiteX3" fmla="*/ 526795 w 616048"/>
                <a:gd name="connsiteY3" fmla="*/ 1369794 h 1369794"/>
                <a:gd name="connsiteX4" fmla="*/ 0 w 616048"/>
                <a:gd name="connsiteY4" fmla="*/ 1366705 h 1369794"/>
                <a:gd name="connsiteX0" fmla="*/ 0 w 656869"/>
                <a:gd name="connsiteY0" fmla="*/ 1372147 h 1375236"/>
                <a:gd name="connsiteX1" fmla="*/ 427544 w 656869"/>
                <a:gd name="connsiteY1" fmla="*/ 7822 h 1375236"/>
                <a:gd name="connsiteX2" fmla="*/ 656869 w 656869"/>
                <a:gd name="connsiteY2" fmla="*/ 0 h 1375236"/>
                <a:gd name="connsiteX3" fmla="*/ 526795 w 656869"/>
                <a:gd name="connsiteY3" fmla="*/ 1375236 h 1375236"/>
                <a:gd name="connsiteX4" fmla="*/ 0 w 656869"/>
                <a:gd name="connsiteY4" fmla="*/ 1372147 h 1375236"/>
                <a:gd name="connsiteX0" fmla="*/ 0 w 656869"/>
                <a:gd name="connsiteY0" fmla="*/ 1372147 h 1375236"/>
                <a:gd name="connsiteX1" fmla="*/ 411215 w 656869"/>
                <a:gd name="connsiteY1" fmla="*/ 2379 h 1375236"/>
                <a:gd name="connsiteX2" fmla="*/ 656869 w 656869"/>
                <a:gd name="connsiteY2" fmla="*/ 0 h 1375236"/>
                <a:gd name="connsiteX3" fmla="*/ 526795 w 656869"/>
                <a:gd name="connsiteY3" fmla="*/ 1375236 h 1375236"/>
                <a:gd name="connsiteX4" fmla="*/ 0 w 656869"/>
                <a:gd name="connsiteY4" fmla="*/ 1372147 h 1375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869" h="1375236">
                  <a:moveTo>
                    <a:pt x="0" y="1372147"/>
                  </a:moveTo>
                  <a:lnTo>
                    <a:pt x="411215" y="2379"/>
                  </a:lnTo>
                  <a:lnTo>
                    <a:pt x="656869" y="0"/>
                  </a:lnTo>
                  <a:lnTo>
                    <a:pt x="526795" y="1375236"/>
                  </a:lnTo>
                  <a:lnTo>
                    <a:pt x="0" y="1372147"/>
                  </a:lnTo>
                  <a:close/>
                </a:path>
              </a:pathLst>
            </a:custGeom>
            <a:solidFill>
              <a:srgbClr val="FFFF00">
                <a:alpha val="55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panose="020B0604020202020204" pitchFamily="34" charset="0"/>
              </a:endParaRPr>
            </a:p>
          </p:txBody>
        </p:sp>
        <p:pic>
          <p:nvPicPr>
            <p:cNvPr id="22" name="Picture 21">
              <a:extLst>
                <a:ext uri="{FF2B5EF4-FFF2-40B4-BE49-F238E27FC236}">
                  <a16:creationId xmlns:a16="http://schemas.microsoft.com/office/drawing/2014/main" id="{958E1109-4401-45C6-910E-5583B2D50417}"/>
                </a:ext>
              </a:extLst>
            </p:cNvPr>
            <p:cNvPicPr>
              <a:picLocks noChangeAspect="1"/>
            </p:cNvPicPr>
            <p:nvPr/>
          </p:nvPicPr>
          <p:blipFill rotWithShape="1">
            <a:blip r:embed="rId7"/>
            <a:srcRect l="29698" t="24980" r="19463" b="20220"/>
            <a:stretch/>
          </p:blipFill>
          <p:spPr>
            <a:xfrm>
              <a:off x="3250622" y="4520555"/>
              <a:ext cx="520258" cy="255929"/>
            </a:xfrm>
            <a:prstGeom prst="rect">
              <a:avLst/>
            </a:prstGeom>
            <a:ln>
              <a:solidFill>
                <a:srgbClr val="FFC000"/>
              </a:solidFill>
            </a:ln>
          </p:spPr>
        </p:pic>
        <p:sp>
          <p:nvSpPr>
            <p:cNvPr id="38" name="Rectangle: Rounded Corners 37">
              <a:extLst>
                <a:ext uri="{FF2B5EF4-FFF2-40B4-BE49-F238E27FC236}">
                  <a16:creationId xmlns:a16="http://schemas.microsoft.com/office/drawing/2014/main" id="{D943A4C7-4731-4D15-8C0B-53E6E4D848E1}"/>
                </a:ext>
              </a:extLst>
            </p:cNvPr>
            <p:cNvSpPr/>
            <p:nvPr/>
          </p:nvSpPr>
          <p:spPr bwMode="auto">
            <a:xfrm>
              <a:off x="3646161" y="3028900"/>
              <a:ext cx="258574" cy="115622"/>
            </a:xfrm>
            <a:prstGeom prst="roundRect">
              <a:avLst/>
            </a:prstGeom>
            <a:noFill/>
            <a:ln w="1270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panose="020B0604020202020204" pitchFamily="34" charset="0"/>
              </a:endParaRPr>
            </a:p>
          </p:txBody>
        </p:sp>
      </p:grpSp>
      <p:grpSp>
        <p:nvGrpSpPr>
          <p:cNvPr id="48" name="Sig"/>
          <p:cNvGrpSpPr/>
          <p:nvPr/>
        </p:nvGrpSpPr>
        <p:grpSpPr>
          <a:xfrm>
            <a:off x="1913060" y="1839417"/>
            <a:ext cx="1519403" cy="898808"/>
            <a:chOff x="1913060" y="1839417"/>
            <a:chExt cx="1519403" cy="898808"/>
          </a:xfrm>
        </p:grpSpPr>
        <p:sp>
          <p:nvSpPr>
            <p:cNvPr id="9" name="Trapezoid 8">
              <a:extLst>
                <a:ext uri="{FF2B5EF4-FFF2-40B4-BE49-F238E27FC236}">
                  <a16:creationId xmlns:a16="http://schemas.microsoft.com/office/drawing/2014/main" id="{808CCBC8-CA6B-4EE3-993A-597F8DF0C244}"/>
                </a:ext>
              </a:extLst>
            </p:cNvPr>
            <p:cNvSpPr/>
            <p:nvPr/>
          </p:nvSpPr>
          <p:spPr bwMode="auto">
            <a:xfrm>
              <a:off x="1955643" y="1839417"/>
              <a:ext cx="1476820" cy="289632"/>
            </a:xfrm>
            <a:custGeom>
              <a:avLst/>
              <a:gdLst>
                <a:gd name="connsiteX0" fmla="*/ 0 w 539073"/>
                <a:gd name="connsiteY0" fmla="*/ 984506 h 984506"/>
                <a:gd name="connsiteX1" fmla="*/ 134768 w 539073"/>
                <a:gd name="connsiteY1" fmla="*/ 0 h 984506"/>
                <a:gd name="connsiteX2" fmla="*/ 404305 w 539073"/>
                <a:gd name="connsiteY2" fmla="*/ 0 h 984506"/>
                <a:gd name="connsiteX3" fmla="*/ 539073 w 539073"/>
                <a:gd name="connsiteY3" fmla="*/ 984506 h 984506"/>
                <a:gd name="connsiteX4" fmla="*/ 0 w 539073"/>
                <a:gd name="connsiteY4" fmla="*/ 984506 h 984506"/>
                <a:gd name="connsiteX0" fmla="*/ 0 w 539073"/>
                <a:gd name="connsiteY0" fmla="*/ 984506 h 984506"/>
                <a:gd name="connsiteX1" fmla="*/ 10943 w 539073"/>
                <a:gd name="connsiteY1" fmla="*/ 0 h 984506"/>
                <a:gd name="connsiteX2" fmla="*/ 404305 w 539073"/>
                <a:gd name="connsiteY2" fmla="*/ 0 h 984506"/>
                <a:gd name="connsiteX3" fmla="*/ 539073 w 539073"/>
                <a:gd name="connsiteY3" fmla="*/ 984506 h 984506"/>
                <a:gd name="connsiteX4" fmla="*/ 0 w 539073"/>
                <a:gd name="connsiteY4" fmla="*/ 984506 h 984506"/>
                <a:gd name="connsiteX0" fmla="*/ 0 w 539073"/>
                <a:gd name="connsiteY0" fmla="*/ 984506 h 984506"/>
                <a:gd name="connsiteX1" fmla="*/ 10943 w 539073"/>
                <a:gd name="connsiteY1" fmla="*/ 0 h 984506"/>
                <a:gd name="connsiteX2" fmla="*/ 487649 w 539073"/>
                <a:gd name="connsiteY2" fmla="*/ 0 h 984506"/>
                <a:gd name="connsiteX3" fmla="*/ 539073 w 539073"/>
                <a:gd name="connsiteY3" fmla="*/ 984506 h 984506"/>
                <a:gd name="connsiteX4" fmla="*/ 0 w 539073"/>
                <a:gd name="connsiteY4" fmla="*/ 984506 h 984506"/>
                <a:gd name="connsiteX0" fmla="*/ 0 w 1960679"/>
                <a:gd name="connsiteY0" fmla="*/ 503494 h 984506"/>
                <a:gd name="connsiteX1" fmla="*/ 1432549 w 1960679"/>
                <a:gd name="connsiteY1" fmla="*/ 0 h 984506"/>
                <a:gd name="connsiteX2" fmla="*/ 1909255 w 1960679"/>
                <a:gd name="connsiteY2" fmla="*/ 0 h 984506"/>
                <a:gd name="connsiteX3" fmla="*/ 1960679 w 1960679"/>
                <a:gd name="connsiteY3" fmla="*/ 984506 h 984506"/>
                <a:gd name="connsiteX4" fmla="*/ 0 w 1960679"/>
                <a:gd name="connsiteY4" fmla="*/ 503494 h 984506"/>
                <a:gd name="connsiteX0" fmla="*/ 0 w 1909255"/>
                <a:gd name="connsiteY0" fmla="*/ 503494 h 505875"/>
                <a:gd name="connsiteX1" fmla="*/ 1432549 w 1909255"/>
                <a:gd name="connsiteY1" fmla="*/ 0 h 505875"/>
                <a:gd name="connsiteX2" fmla="*/ 1909255 w 1909255"/>
                <a:gd name="connsiteY2" fmla="*/ 0 h 505875"/>
                <a:gd name="connsiteX3" fmla="*/ 1112954 w 1909255"/>
                <a:gd name="connsiteY3" fmla="*/ 505875 h 505875"/>
                <a:gd name="connsiteX4" fmla="*/ 0 w 1909255"/>
                <a:gd name="connsiteY4" fmla="*/ 503494 h 505875"/>
                <a:gd name="connsiteX0" fmla="*/ 0 w 1909255"/>
                <a:gd name="connsiteY0" fmla="*/ 520639 h 523020"/>
                <a:gd name="connsiteX1" fmla="*/ 1466839 w 1909255"/>
                <a:gd name="connsiteY1" fmla="*/ 0 h 523020"/>
                <a:gd name="connsiteX2" fmla="*/ 1909255 w 1909255"/>
                <a:gd name="connsiteY2" fmla="*/ 17145 h 523020"/>
                <a:gd name="connsiteX3" fmla="*/ 1112954 w 1909255"/>
                <a:gd name="connsiteY3" fmla="*/ 523020 h 523020"/>
                <a:gd name="connsiteX4" fmla="*/ 0 w 1909255"/>
                <a:gd name="connsiteY4" fmla="*/ 520639 h 523020"/>
                <a:gd name="connsiteX0" fmla="*/ 0 w 1916875"/>
                <a:gd name="connsiteY0" fmla="*/ 524449 h 526830"/>
                <a:gd name="connsiteX1" fmla="*/ 1466839 w 1916875"/>
                <a:gd name="connsiteY1" fmla="*/ 3810 h 526830"/>
                <a:gd name="connsiteX2" fmla="*/ 1916875 w 1916875"/>
                <a:gd name="connsiteY2" fmla="*/ 0 h 526830"/>
                <a:gd name="connsiteX3" fmla="*/ 1112954 w 1916875"/>
                <a:gd name="connsiteY3" fmla="*/ 526830 h 526830"/>
                <a:gd name="connsiteX4" fmla="*/ 0 w 1916875"/>
                <a:gd name="connsiteY4" fmla="*/ 524449 h 526830"/>
                <a:gd name="connsiteX0" fmla="*/ 0 w 1476820"/>
                <a:gd name="connsiteY0" fmla="*/ 269179 h 526830"/>
                <a:gd name="connsiteX1" fmla="*/ 1026784 w 1476820"/>
                <a:gd name="connsiteY1" fmla="*/ 3810 h 526830"/>
                <a:gd name="connsiteX2" fmla="*/ 1476820 w 1476820"/>
                <a:gd name="connsiteY2" fmla="*/ 0 h 526830"/>
                <a:gd name="connsiteX3" fmla="*/ 672899 w 1476820"/>
                <a:gd name="connsiteY3" fmla="*/ 526830 h 526830"/>
                <a:gd name="connsiteX4" fmla="*/ 0 w 1476820"/>
                <a:gd name="connsiteY4" fmla="*/ 269179 h 526830"/>
                <a:gd name="connsiteX0" fmla="*/ 0 w 1476820"/>
                <a:gd name="connsiteY0" fmla="*/ 269179 h 277275"/>
                <a:gd name="connsiteX1" fmla="*/ 1026784 w 1476820"/>
                <a:gd name="connsiteY1" fmla="*/ 3810 h 277275"/>
                <a:gd name="connsiteX2" fmla="*/ 1476820 w 1476820"/>
                <a:gd name="connsiteY2" fmla="*/ 0 h 277275"/>
                <a:gd name="connsiteX3" fmla="*/ 1105334 w 1476820"/>
                <a:gd name="connsiteY3" fmla="*/ 277275 h 277275"/>
                <a:gd name="connsiteX4" fmla="*/ 0 w 1476820"/>
                <a:gd name="connsiteY4" fmla="*/ 269179 h 277275"/>
                <a:gd name="connsiteX0" fmla="*/ 0 w 1476820"/>
                <a:gd name="connsiteY0" fmla="*/ 269179 h 289632"/>
                <a:gd name="connsiteX1" fmla="*/ 1026784 w 1476820"/>
                <a:gd name="connsiteY1" fmla="*/ 3810 h 289632"/>
                <a:gd name="connsiteX2" fmla="*/ 1476820 w 1476820"/>
                <a:gd name="connsiteY2" fmla="*/ 0 h 289632"/>
                <a:gd name="connsiteX3" fmla="*/ 948815 w 1476820"/>
                <a:gd name="connsiteY3" fmla="*/ 289632 h 289632"/>
                <a:gd name="connsiteX4" fmla="*/ 0 w 1476820"/>
                <a:gd name="connsiteY4" fmla="*/ 269179 h 289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6820" h="289632">
                  <a:moveTo>
                    <a:pt x="0" y="269179"/>
                  </a:moveTo>
                  <a:lnTo>
                    <a:pt x="1026784" y="3810"/>
                  </a:lnTo>
                  <a:lnTo>
                    <a:pt x="1476820" y="0"/>
                  </a:lnTo>
                  <a:lnTo>
                    <a:pt x="948815" y="289632"/>
                  </a:lnTo>
                  <a:lnTo>
                    <a:pt x="0" y="269179"/>
                  </a:lnTo>
                  <a:close/>
                </a:path>
              </a:pathLst>
            </a:custGeom>
            <a:solidFill>
              <a:srgbClr val="FFFF00">
                <a:alpha val="55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panose="020B0604020202020204" pitchFamily="34" charset="0"/>
              </a:endParaRPr>
            </a:p>
          </p:txBody>
        </p:sp>
        <p:pic>
          <p:nvPicPr>
            <p:cNvPr id="2" name="SIG 01">
              <a:extLst>
                <a:ext uri="{FF2B5EF4-FFF2-40B4-BE49-F238E27FC236}">
                  <a16:creationId xmlns:a16="http://schemas.microsoft.com/office/drawing/2014/main" id="{BFBC1DEA-7E09-4463-9B53-B69349A70122}"/>
                </a:ext>
              </a:extLst>
            </p:cNvPr>
            <p:cNvPicPr>
              <a:picLocks noChangeAspect="1"/>
            </p:cNvPicPr>
            <p:nvPr/>
          </p:nvPicPr>
          <p:blipFill rotWithShape="1">
            <a:blip r:embed="rId8"/>
            <a:srcRect l="5369" t="4130" r="3626" b="5191"/>
            <a:stretch/>
          </p:blipFill>
          <p:spPr>
            <a:xfrm>
              <a:off x="1913060" y="2098145"/>
              <a:ext cx="1028914" cy="640080"/>
            </a:xfrm>
            <a:prstGeom prst="rect">
              <a:avLst/>
            </a:prstGeom>
          </p:spPr>
        </p:pic>
      </p:grpSp>
      <p:grpSp>
        <p:nvGrpSpPr>
          <p:cNvPr id="47" name="GI"/>
          <p:cNvGrpSpPr/>
          <p:nvPr/>
        </p:nvGrpSpPr>
        <p:grpSpPr>
          <a:xfrm>
            <a:off x="3263982" y="1839478"/>
            <a:ext cx="1028914" cy="900190"/>
            <a:chOff x="3263982" y="1839478"/>
            <a:chExt cx="1028914" cy="900190"/>
          </a:xfrm>
        </p:grpSpPr>
        <p:sp>
          <p:nvSpPr>
            <p:cNvPr id="13" name="Trapezoid 8">
              <a:extLst>
                <a:ext uri="{FF2B5EF4-FFF2-40B4-BE49-F238E27FC236}">
                  <a16:creationId xmlns:a16="http://schemas.microsoft.com/office/drawing/2014/main" id="{09873F7B-D670-4EE8-86F7-C508E0013821}"/>
                </a:ext>
              </a:extLst>
            </p:cNvPr>
            <p:cNvSpPr/>
            <p:nvPr/>
          </p:nvSpPr>
          <p:spPr bwMode="auto">
            <a:xfrm>
              <a:off x="3284387" y="1839478"/>
              <a:ext cx="973489" cy="295863"/>
            </a:xfrm>
            <a:custGeom>
              <a:avLst/>
              <a:gdLst>
                <a:gd name="connsiteX0" fmla="*/ 0 w 539073"/>
                <a:gd name="connsiteY0" fmla="*/ 984506 h 984506"/>
                <a:gd name="connsiteX1" fmla="*/ 134768 w 539073"/>
                <a:gd name="connsiteY1" fmla="*/ 0 h 984506"/>
                <a:gd name="connsiteX2" fmla="*/ 404305 w 539073"/>
                <a:gd name="connsiteY2" fmla="*/ 0 h 984506"/>
                <a:gd name="connsiteX3" fmla="*/ 539073 w 539073"/>
                <a:gd name="connsiteY3" fmla="*/ 984506 h 984506"/>
                <a:gd name="connsiteX4" fmla="*/ 0 w 539073"/>
                <a:gd name="connsiteY4" fmla="*/ 984506 h 984506"/>
                <a:gd name="connsiteX0" fmla="*/ 0 w 539073"/>
                <a:gd name="connsiteY0" fmla="*/ 984506 h 984506"/>
                <a:gd name="connsiteX1" fmla="*/ 10943 w 539073"/>
                <a:gd name="connsiteY1" fmla="*/ 0 h 984506"/>
                <a:gd name="connsiteX2" fmla="*/ 404305 w 539073"/>
                <a:gd name="connsiteY2" fmla="*/ 0 h 984506"/>
                <a:gd name="connsiteX3" fmla="*/ 539073 w 539073"/>
                <a:gd name="connsiteY3" fmla="*/ 984506 h 984506"/>
                <a:gd name="connsiteX4" fmla="*/ 0 w 539073"/>
                <a:gd name="connsiteY4" fmla="*/ 984506 h 984506"/>
                <a:gd name="connsiteX0" fmla="*/ 0 w 539073"/>
                <a:gd name="connsiteY0" fmla="*/ 984506 h 984506"/>
                <a:gd name="connsiteX1" fmla="*/ 10943 w 539073"/>
                <a:gd name="connsiteY1" fmla="*/ 0 h 984506"/>
                <a:gd name="connsiteX2" fmla="*/ 487649 w 539073"/>
                <a:gd name="connsiteY2" fmla="*/ 0 h 984506"/>
                <a:gd name="connsiteX3" fmla="*/ 539073 w 539073"/>
                <a:gd name="connsiteY3" fmla="*/ 984506 h 984506"/>
                <a:gd name="connsiteX4" fmla="*/ 0 w 539073"/>
                <a:gd name="connsiteY4" fmla="*/ 984506 h 984506"/>
                <a:gd name="connsiteX0" fmla="*/ 0 w 1960679"/>
                <a:gd name="connsiteY0" fmla="*/ 503494 h 984506"/>
                <a:gd name="connsiteX1" fmla="*/ 1432549 w 1960679"/>
                <a:gd name="connsiteY1" fmla="*/ 0 h 984506"/>
                <a:gd name="connsiteX2" fmla="*/ 1909255 w 1960679"/>
                <a:gd name="connsiteY2" fmla="*/ 0 h 984506"/>
                <a:gd name="connsiteX3" fmla="*/ 1960679 w 1960679"/>
                <a:gd name="connsiteY3" fmla="*/ 984506 h 984506"/>
                <a:gd name="connsiteX4" fmla="*/ 0 w 1960679"/>
                <a:gd name="connsiteY4" fmla="*/ 503494 h 984506"/>
                <a:gd name="connsiteX0" fmla="*/ 0 w 1909255"/>
                <a:gd name="connsiteY0" fmla="*/ 503494 h 505875"/>
                <a:gd name="connsiteX1" fmla="*/ 1432549 w 1909255"/>
                <a:gd name="connsiteY1" fmla="*/ 0 h 505875"/>
                <a:gd name="connsiteX2" fmla="*/ 1909255 w 1909255"/>
                <a:gd name="connsiteY2" fmla="*/ 0 h 505875"/>
                <a:gd name="connsiteX3" fmla="*/ 1112954 w 1909255"/>
                <a:gd name="connsiteY3" fmla="*/ 505875 h 505875"/>
                <a:gd name="connsiteX4" fmla="*/ 0 w 1909255"/>
                <a:gd name="connsiteY4" fmla="*/ 503494 h 505875"/>
                <a:gd name="connsiteX0" fmla="*/ 0 w 2429785"/>
                <a:gd name="connsiteY0" fmla="*/ 503494 h 503494"/>
                <a:gd name="connsiteX1" fmla="*/ 1432549 w 2429785"/>
                <a:gd name="connsiteY1" fmla="*/ 0 h 503494"/>
                <a:gd name="connsiteX2" fmla="*/ 1909255 w 2429785"/>
                <a:gd name="connsiteY2" fmla="*/ 0 h 503494"/>
                <a:gd name="connsiteX3" fmla="*/ 2429785 w 2429785"/>
                <a:gd name="connsiteY3" fmla="*/ 429675 h 503494"/>
                <a:gd name="connsiteX4" fmla="*/ 0 w 2429785"/>
                <a:gd name="connsiteY4" fmla="*/ 503494 h 503494"/>
                <a:gd name="connsiteX0" fmla="*/ 0 w 1167722"/>
                <a:gd name="connsiteY0" fmla="*/ 432057 h 432057"/>
                <a:gd name="connsiteX1" fmla="*/ 170486 w 1167722"/>
                <a:gd name="connsiteY1" fmla="*/ 0 h 432057"/>
                <a:gd name="connsiteX2" fmla="*/ 647192 w 1167722"/>
                <a:gd name="connsiteY2" fmla="*/ 0 h 432057"/>
                <a:gd name="connsiteX3" fmla="*/ 1167722 w 1167722"/>
                <a:gd name="connsiteY3" fmla="*/ 429675 h 432057"/>
                <a:gd name="connsiteX4" fmla="*/ 0 w 1167722"/>
                <a:gd name="connsiteY4" fmla="*/ 432057 h 432057"/>
                <a:gd name="connsiteX0" fmla="*/ 0 w 1167722"/>
                <a:gd name="connsiteY0" fmla="*/ 434439 h 434439"/>
                <a:gd name="connsiteX1" fmla="*/ 189536 w 1167722"/>
                <a:gd name="connsiteY1" fmla="*/ 0 h 434439"/>
                <a:gd name="connsiteX2" fmla="*/ 647192 w 1167722"/>
                <a:gd name="connsiteY2" fmla="*/ 2382 h 434439"/>
                <a:gd name="connsiteX3" fmla="*/ 1167722 w 1167722"/>
                <a:gd name="connsiteY3" fmla="*/ 432057 h 434439"/>
                <a:gd name="connsiteX4" fmla="*/ 0 w 1167722"/>
                <a:gd name="connsiteY4" fmla="*/ 434439 h 434439"/>
                <a:gd name="connsiteX0" fmla="*/ 0 w 1167722"/>
                <a:gd name="connsiteY0" fmla="*/ 434439 h 434439"/>
                <a:gd name="connsiteX1" fmla="*/ 189536 w 1167722"/>
                <a:gd name="connsiteY1" fmla="*/ 0 h 434439"/>
                <a:gd name="connsiteX2" fmla="*/ 671004 w 1167722"/>
                <a:gd name="connsiteY2" fmla="*/ 2382 h 434439"/>
                <a:gd name="connsiteX3" fmla="*/ 1167722 w 1167722"/>
                <a:gd name="connsiteY3" fmla="*/ 432057 h 434439"/>
                <a:gd name="connsiteX4" fmla="*/ 0 w 1167722"/>
                <a:gd name="connsiteY4" fmla="*/ 434439 h 434439"/>
                <a:gd name="connsiteX0" fmla="*/ 0 w 1218218"/>
                <a:gd name="connsiteY0" fmla="*/ 434439 h 434439"/>
                <a:gd name="connsiteX1" fmla="*/ 189536 w 1218218"/>
                <a:gd name="connsiteY1" fmla="*/ 0 h 434439"/>
                <a:gd name="connsiteX2" fmla="*/ 671004 w 1218218"/>
                <a:gd name="connsiteY2" fmla="*/ 2382 h 434439"/>
                <a:gd name="connsiteX3" fmla="*/ 1218218 w 1218218"/>
                <a:gd name="connsiteY3" fmla="*/ 434004 h 434439"/>
                <a:gd name="connsiteX4" fmla="*/ 0 w 1218218"/>
                <a:gd name="connsiteY4" fmla="*/ 434439 h 434439"/>
                <a:gd name="connsiteX0" fmla="*/ 0 w 1175801"/>
                <a:gd name="connsiteY0" fmla="*/ 286517 h 434004"/>
                <a:gd name="connsiteX1" fmla="*/ 147119 w 1175801"/>
                <a:gd name="connsiteY1" fmla="*/ 0 h 434004"/>
                <a:gd name="connsiteX2" fmla="*/ 628587 w 1175801"/>
                <a:gd name="connsiteY2" fmla="*/ 2382 h 434004"/>
                <a:gd name="connsiteX3" fmla="*/ 1175801 w 1175801"/>
                <a:gd name="connsiteY3" fmla="*/ 434004 h 434004"/>
                <a:gd name="connsiteX4" fmla="*/ 0 w 1175801"/>
                <a:gd name="connsiteY4" fmla="*/ 286517 h 434004"/>
                <a:gd name="connsiteX0" fmla="*/ 0 w 1169741"/>
                <a:gd name="connsiteY0" fmla="*/ 286517 h 293867"/>
                <a:gd name="connsiteX1" fmla="*/ 147119 w 1169741"/>
                <a:gd name="connsiteY1" fmla="*/ 0 h 293867"/>
                <a:gd name="connsiteX2" fmla="*/ 628587 w 1169741"/>
                <a:gd name="connsiteY2" fmla="*/ 2382 h 293867"/>
                <a:gd name="connsiteX3" fmla="*/ 1169741 w 1169741"/>
                <a:gd name="connsiteY3" fmla="*/ 293867 h 293867"/>
                <a:gd name="connsiteX4" fmla="*/ 0 w 1169741"/>
                <a:gd name="connsiteY4" fmla="*/ 286517 h 293867"/>
                <a:gd name="connsiteX0" fmla="*/ 0 w 1195944"/>
                <a:gd name="connsiteY0" fmla="*/ 288621 h 293867"/>
                <a:gd name="connsiteX1" fmla="*/ 173322 w 1195944"/>
                <a:gd name="connsiteY1" fmla="*/ 0 h 293867"/>
                <a:gd name="connsiteX2" fmla="*/ 654790 w 1195944"/>
                <a:gd name="connsiteY2" fmla="*/ 2382 h 293867"/>
                <a:gd name="connsiteX3" fmla="*/ 1195944 w 1195944"/>
                <a:gd name="connsiteY3" fmla="*/ 293867 h 293867"/>
                <a:gd name="connsiteX4" fmla="*/ 0 w 1195944"/>
                <a:gd name="connsiteY4" fmla="*/ 288621 h 293867"/>
                <a:gd name="connsiteX0" fmla="*/ 0 w 1195944"/>
                <a:gd name="connsiteY0" fmla="*/ 288621 h 293867"/>
                <a:gd name="connsiteX1" fmla="*/ 173322 w 1195944"/>
                <a:gd name="connsiteY1" fmla="*/ 0 h 293867"/>
                <a:gd name="connsiteX2" fmla="*/ 654790 w 1195944"/>
                <a:gd name="connsiteY2" fmla="*/ 2382 h 293867"/>
                <a:gd name="connsiteX3" fmla="*/ 1195944 w 1195944"/>
                <a:gd name="connsiteY3" fmla="*/ 293867 h 293867"/>
                <a:gd name="connsiteX4" fmla="*/ 0 w 1195944"/>
                <a:gd name="connsiteY4" fmla="*/ 288621 h 293867"/>
                <a:gd name="connsiteX0" fmla="*/ 0 w 1032174"/>
                <a:gd name="connsiteY0" fmla="*/ 288621 h 302283"/>
                <a:gd name="connsiteX1" fmla="*/ 173322 w 1032174"/>
                <a:gd name="connsiteY1" fmla="*/ 0 h 302283"/>
                <a:gd name="connsiteX2" fmla="*/ 654790 w 1032174"/>
                <a:gd name="connsiteY2" fmla="*/ 2382 h 302283"/>
                <a:gd name="connsiteX3" fmla="*/ 1032174 w 1032174"/>
                <a:gd name="connsiteY3" fmla="*/ 302283 h 302283"/>
                <a:gd name="connsiteX4" fmla="*/ 0 w 1032174"/>
                <a:gd name="connsiteY4" fmla="*/ 288621 h 302283"/>
                <a:gd name="connsiteX0" fmla="*/ 0 w 1032174"/>
                <a:gd name="connsiteY0" fmla="*/ 288621 h 302286"/>
                <a:gd name="connsiteX1" fmla="*/ 173322 w 1032174"/>
                <a:gd name="connsiteY1" fmla="*/ 0 h 302286"/>
                <a:gd name="connsiteX2" fmla="*/ 654790 w 1032174"/>
                <a:gd name="connsiteY2" fmla="*/ 2382 h 302286"/>
                <a:gd name="connsiteX3" fmla="*/ 1032174 w 1032174"/>
                <a:gd name="connsiteY3" fmla="*/ 302283 h 302286"/>
                <a:gd name="connsiteX4" fmla="*/ 0 w 1032174"/>
                <a:gd name="connsiteY4" fmla="*/ 288621 h 302286"/>
                <a:gd name="connsiteX0" fmla="*/ 0 w 1032174"/>
                <a:gd name="connsiteY0" fmla="*/ 288621 h 302285"/>
                <a:gd name="connsiteX1" fmla="*/ 173322 w 1032174"/>
                <a:gd name="connsiteY1" fmla="*/ 0 h 302285"/>
                <a:gd name="connsiteX2" fmla="*/ 654790 w 1032174"/>
                <a:gd name="connsiteY2" fmla="*/ 2382 h 302285"/>
                <a:gd name="connsiteX3" fmla="*/ 1032174 w 1032174"/>
                <a:gd name="connsiteY3" fmla="*/ 302283 h 302285"/>
                <a:gd name="connsiteX4" fmla="*/ 0 w 1032174"/>
                <a:gd name="connsiteY4" fmla="*/ 288621 h 302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174" h="302285">
                  <a:moveTo>
                    <a:pt x="0" y="288621"/>
                  </a:moveTo>
                  <a:cubicBezTo>
                    <a:pt x="11918" y="268164"/>
                    <a:pt x="115548" y="96207"/>
                    <a:pt x="173322" y="0"/>
                  </a:cubicBezTo>
                  <a:lnTo>
                    <a:pt x="654790" y="2382"/>
                  </a:lnTo>
                  <a:cubicBezTo>
                    <a:pt x="647385" y="3454"/>
                    <a:pt x="1028660" y="303316"/>
                    <a:pt x="1032174" y="302283"/>
                  </a:cubicBezTo>
                  <a:lnTo>
                    <a:pt x="0" y="288621"/>
                  </a:lnTo>
                  <a:close/>
                </a:path>
              </a:pathLst>
            </a:custGeom>
            <a:solidFill>
              <a:srgbClr val="FFFF00">
                <a:alpha val="55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panose="020B0604020202020204" pitchFamily="34" charset="0"/>
              </a:endParaRPr>
            </a:p>
          </p:txBody>
        </p:sp>
        <p:pic>
          <p:nvPicPr>
            <p:cNvPr id="5" name="GI 02">
              <a:extLst>
                <a:ext uri="{FF2B5EF4-FFF2-40B4-BE49-F238E27FC236}">
                  <a16:creationId xmlns:a16="http://schemas.microsoft.com/office/drawing/2014/main" id="{693B9472-5EB9-4F6D-A85A-F9B2D9FCB1D3}"/>
                </a:ext>
              </a:extLst>
            </p:cNvPr>
            <p:cNvPicPr>
              <a:picLocks noChangeAspect="1"/>
            </p:cNvPicPr>
            <p:nvPr/>
          </p:nvPicPr>
          <p:blipFill rotWithShape="1">
            <a:blip r:embed="rId9"/>
            <a:srcRect t="3636" b="4911"/>
            <a:stretch/>
          </p:blipFill>
          <p:spPr>
            <a:xfrm>
              <a:off x="3263982" y="2099588"/>
              <a:ext cx="1028914" cy="640080"/>
            </a:xfrm>
            <a:prstGeom prst="rect">
              <a:avLst/>
            </a:prstGeom>
          </p:spPr>
        </p:pic>
      </p:grpSp>
      <p:pic>
        <p:nvPicPr>
          <p:cNvPr id="32" name="Toolbar new"/>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4704" y="1595867"/>
            <a:ext cx="8869680" cy="245988"/>
          </a:xfrm>
          <a:prstGeom prst="rect">
            <a:avLst/>
          </a:prstGeom>
        </p:spPr>
      </p:pic>
      <p:sp>
        <p:nvSpPr>
          <p:cNvPr id="3" name="Title 2">
            <a:extLst>
              <a:ext uri="{FF2B5EF4-FFF2-40B4-BE49-F238E27FC236}">
                <a16:creationId xmlns:a16="http://schemas.microsoft.com/office/drawing/2014/main" id="{7B63DE17-C0B6-476A-AFE6-5095A2C54697}"/>
              </a:ext>
            </a:extLst>
          </p:cNvPr>
          <p:cNvSpPr>
            <a:spLocks noGrp="1"/>
          </p:cNvSpPr>
          <p:nvPr>
            <p:ph type="title"/>
          </p:nvPr>
        </p:nvSpPr>
        <p:spPr>
          <a:xfrm>
            <a:off x="459786" y="342994"/>
            <a:ext cx="8472488" cy="609600"/>
          </a:xfrm>
        </p:spPr>
        <p:txBody>
          <a:bodyPr/>
          <a:lstStyle/>
          <a:p>
            <a:r>
              <a:rPr lang="en-US" dirty="0"/>
              <a:t>Scanning</a:t>
            </a:r>
          </a:p>
        </p:txBody>
      </p:sp>
      <p:grpSp>
        <p:nvGrpSpPr>
          <p:cNvPr id="43" name="S &amp; O"/>
          <p:cNvGrpSpPr/>
          <p:nvPr/>
        </p:nvGrpSpPr>
        <p:grpSpPr>
          <a:xfrm>
            <a:off x="5525975" y="1840104"/>
            <a:ext cx="2326920" cy="888407"/>
            <a:chOff x="5525975" y="1840104"/>
            <a:chExt cx="2326920" cy="888407"/>
          </a:xfrm>
        </p:grpSpPr>
        <p:sp>
          <p:nvSpPr>
            <p:cNvPr id="17" name="Trapezoid 8">
              <a:extLst>
                <a:ext uri="{FF2B5EF4-FFF2-40B4-BE49-F238E27FC236}">
                  <a16:creationId xmlns:a16="http://schemas.microsoft.com/office/drawing/2014/main" id="{AA187026-1F1E-454D-9671-972E09A69BC8}"/>
                </a:ext>
              </a:extLst>
            </p:cNvPr>
            <p:cNvSpPr/>
            <p:nvPr/>
          </p:nvSpPr>
          <p:spPr bwMode="auto">
            <a:xfrm>
              <a:off x="5588639" y="1840104"/>
              <a:ext cx="2203746" cy="263000"/>
            </a:xfrm>
            <a:custGeom>
              <a:avLst/>
              <a:gdLst>
                <a:gd name="connsiteX0" fmla="*/ 0 w 539073"/>
                <a:gd name="connsiteY0" fmla="*/ 984506 h 984506"/>
                <a:gd name="connsiteX1" fmla="*/ 134768 w 539073"/>
                <a:gd name="connsiteY1" fmla="*/ 0 h 984506"/>
                <a:gd name="connsiteX2" fmla="*/ 404305 w 539073"/>
                <a:gd name="connsiteY2" fmla="*/ 0 h 984506"/>
                <a:gd name="connsiteX3" fmla="*/ 539073 w 539073"/>
                <a:gd name="connsiteY3" fmla="*/ 984506 h 984506"/>
                <a:gd name="connsiteX4" fmla="*/ 0 w 539073"/>
                <a:gd name="connsiteY4" fmla="*/ 984506 h 984506"/>
                <a:gd name="connsiteX0" fmla="*/ 0 w 539073"/>
                <a:gd name="connsiteY0" fmla="*/ 984506 h 984506"/>
                <a:gd name="connsiteX1" fmla="*/ 10943 w 539073"/>
                <a:gd name="connsiteY1" fmla="*/ 0 h 984506"/>
                <a:gd name="connsiteX2" fmla="*/ 404305 w 539073"/>
                <a:gd name="connsiteY2" fmla="*/ 0 h 984506"/>
                <a:gd name="connsiteX3" fmla="*/ 539073 w 539073"/>
                <a:gd name="connsiteY3" fmla="*/ 984506 h 984506"/>
                <a:gd name="connsiteX4" fmla="*/ 0 w 539073"/>
                <a:gd name="connsiteY4" fmla="*/ 984506 h 984506"/>
                <a:gd name="connsiteX0" fmla="*/ 0 w 539073"/>
                <a:gd name="connsiteY0" fmla="*/ 984506 h 984506"/>
                <a:gd name="connsiteX1" fmla="*/ 10943 w 539073"/>
                <a:gd name="connsiteY1" fmla="*/ 0 h 984506"/>
                <a:gd name="connsiteX2" fmla="*/ 487649 w 539073"/>
                <a:gd name="connsiteY2" fmla="*/ 0 h 984506"/>
                <a:gd name="connsiteX3" fmla="*/ 539073 w 539073"/>
                <a:gd name="connsiteY3" fmla="*/ 984506 h 984506"/>
                <a:gd name="connsiteX4" fmla="*/ 0 w 539073"/>
                <a:gd name="connsiteY4" fmla="*/ 984506 h 984506"/>
                <a:gd name="connsiteX0" fmla="*/ 0 w 1960679"/>
                <a:gd name="connsiteY0" fmla="*/ 503494 h 984506"/>
                <a:gd name="connsiteX1" fmla="*/ 1432549 w 1960679"/>
                <a:gd name="connsiteY1" fmla="*/ 0 h 984506"/>
                <a:gd name="connsiteX2" fmla="*/ 1909255 w 1960679"/>
                <a:gd name="connsiteY2" fmla="*/ 0 h 984506"/>
                <a:gd name="connsiteX3" fmla="*/ 1960679 w 1960679"/>
                <a:gd name="connsiteY3" fmla="*/ 984506 h 984506"/>
                <a:gd name="connsiteX4" fmla="*/ 0 w 1960679"/>
                <a:gd name="connsiteY4" fmla="*/ 503494 h 984506"/>
                <a:gd name="connsiteX0" fmla="*/ 0 w 1909255"/>
                <a:gd name="connsiteY0" fmla="*/ 503494 h 505875"/>
                <a:gd name="connsiteX1" fmla="*/ 1432549 w 1909255"/>
                <a:gd name="connsiteY1" fmla="*/ 0 h 505875"/>
                <a:gd name="connsiteX2" fmla="*/ 1909255 w 1909255"/>
                <a:gd name="connsiteY2" fmla="*/ 0 h 505875"/>
                <a:gd name="connsiteX3" fmla="*/ 1112954 w 1909255"/>
                <a:gd name="connsiteY3" fmla="*/ 505875 h 505875"/>
                <a:gd name="connsiteX4" fmla="*/ 0 w 1909255"/>
                <a:gd name="connsiteY4" fmla="*/ 503494 h 505875"/>
                <a:gd name="connsiteX0" fmla="*/ 0 w 2429785"/>
                <a:gd name="connsiteY0" fmla="*/ 503494 h 503494"/>
                <a:gd name="connsiteX1" fmla="*/ 1432549 w 2429785"/>
                <a:gd name="connsiteY1" fmla="*/ 0 h 503494"/>
                <a:gd name="connsiteX2" fmla="*/ 1909255 w 2429785"/>
                <a:gd name="connsiteY2" fmla="*/ 0 h 503494"/>
                <a:gd name="connsiteX3" fmla="*/ 2429785 w 2429785"/>
                <a:gd name="connsiteY3" fmla="*/ 429675 h 503494"/>
                <a:gd name="connsiteX4" fmla="*/ 0 w 2429785"/>
                <a:gd name="connsiteY4" fmla="*/ 503494 h 503494"/>
                <a:gd name="connsiteX0" fmla="*/ 0 w 1167722"/>
                <a:gd name="connsiteY0" fmla="*/ 432057 h 432057"/>
                <a:gd name="connsiteX1" fmla="*/ 170486 w 1167722"/>
                <a:gd name="connsiteY1" fmla="*/ 0 h 432057"/>
                <a:gd name="connsiteX2" fmla="*/ 647192 w 1167722"/>
                <a:gd name="connsiteY2" fmla="*/ 0 h 432057"/>
                <a:gd name="connsiteX3" fmla="*/ 1167722 w 1167722"/>
                <a:gd name="connsiteY3" fmla="*/ 429675 h 432057"/>
                <a:gd name="connsiteX4" fmla="*/ 0 w 1167722"/>
                <a:gd name="connsiteY4" fmla="*/ 432057 h 432057"/>
                <a:gd name="connsiteX0" fmla="*/ 0 w 1167722"/>
                <a:gd name="connsiteY0" fmla="*/ 434439 h 434439"/>
                <a:gd name="connsiteX1" fmla="*/ 189536 w 1167722"/>
                <a:gd name="connsiteY1" fmla="*/ 0 h 434439"/>
                <a:gd name="connsiteX2" fmla="*/ 647192 w 1167722"/>
                <a:gd name="connsiteY2" fmla="*/ 2382 h 434439"/>
                <a:gd name="connsiteX3" fmla="*/ 1167722 w 1167722"/>
                <a:gd name="connsiteY3" fmla="*/ 432057 h 434439"/>
                <a:gd name="connsiteX4" fmla="*/ 0 w 1167722"/>
                <a:gd name="connsiteY4" fmla="*/ 434439 h 434439"/>
                <a:gd name="connsiteX0" fmla="*/ 0 w 1167722"/>
                <a:gd name="connsiteY0" fmla="*/ 434439 h 434439"/>
                <a:gd name="connsiteX1" fmla="*/ 189536 w 1167722"/>
                <a:gd name="connsiteY1" fmla="*/ 0 h 434439"/>
                <a:gd name="connsiteX2" fmla="*/ 671004 w 1167722"/>
                <a:gd name="connsiteY2" fmla="*/ 2382 h 434439"/>
                <a:gd name="connsiteX3" fmla="*/ 1167722 w 1167722"/>
                <a:gd name="connsiteY3" fmla="*/ 432057 h 434439"/>
                <a:gd name="connsiteX4" fmla="*/ 0 w 1167722"/>
                <a:gd name="connsiteY4" fmla="*/ 434439 h 434439"/>
                <a:gd name="connsiteX0" fmla="*/ 0 w 1173448"/>
                <a:gd name="connsiteY0" fmla="*/ 434439 h 434439"/>
                <a:gd name="connsiteX1" fmla="*/ 189536 w 1173448"/>
                <a:gd name="connsiteY1" fmla="*/ 0 h 434439"/>
                <a:gd name="connsiteX2" fmla="*/ 1173448 w 1173448"/>
                <a:gd name="connsiteY2" fmla="*/ 1 h 434439"/>
                <a:gd name="connsiteX3" fmla="*/ 1167722 w 1173448"/>
                <a:gd name="connsiteY3" fmla="*/ 432057 h 434439"/>
                <a:gd name="connsiteX4" fmla="*/ 0 w 1173448"/>
                <a:gd name="connsiteY4" fmla="*/ 434439 h 434439"/>
                <a:gd name="connsiteX0" fmla="*/ 0 w 1767801"/>
                <a:gd name="connsiteY0" fmla="*/ 434439 h 474919"/>
                <a:gd name="connsiteX1" fmla="*/ 189536 w 1767801"/>
                <a:gd name="connsiteY1" fmla="*/ 0 h 474919"/>
                <a:gd name="connsiteX2" fmla="*/ 1173448 w 1767801"/>
                <a:gd name="connsiteY2" fmla="*/ 1 h 474919"/>
                <a:gd name="connsiteX3" fmla="*/ 1767797 w 1767801"/>
                <a:gd name="connsiteY3" fmla="*/ 474919 h 474919"/>
                <a:gd name="connsiteX4" fmla="*/ 0 w 1767801"/>
                <a:gd name="connsiteY4" fmla="*/ 434439 h 474919"/>
                <a:gd name="connsiteX0" fmla="*/ 0 w 1767797"/>
                <a:gd name="connsiteY0" fmla="*/ 434439 h 474919"/>
                <a:gd name="connsiteX1" fmla="*/ 189536 w 1767797"/>
                <a:gd name="connsiteY1" fmla="*/ 0 h 474919"/>
                <a:gd name="connsiteX2" fmla="*/ 1173448 w 1767797"/>
                <a:gd name="connsiteY2" fmla="*/ 1 h 474919"/>
                <a:gd name="connsiteX3" fmla="*/ 1767797 w 1767797"/>
                <a:gd name="connsiteY3" fmla="*/ 474919 h 474919"/>
                <a:gd name="connsiteX4" fmla="*/ 0 w 1767797"/>
                <a:gd name="connsiteY4" fmla="*/ 434439 h 474919"/>
                <a:gd name="connsiteX0" fmla="*/ 0 w 1767797"/>
                <a:gd name="connsiteY0" fmla="*/ 434439 h 474919"/>
                <a:gd name="connsiteX1" fmla="*/ 189536 w 1767797"/>
                <a:gd name="connsiteY1" fmla="*/ 0 h 474919"/>
                <a:gd name="connsiteX2" fmla="*/ 1173448 w 1767797"/>
                <a:gd name="connsiteY2" fmla="*/ 1 h 474919"/>
                <a:gd name="connsiteX3" fmla="*/ 1767797 w 1767797"/>
                <a:gd name="connsiteY3" fmla="*/ 474919 h 474919"/>
                <a:gd name="connsiteX4" fmla="*/ 0 w 1767797"/>
                <a:gd name="connsiteY4" fmla="*/ 434439 h 474919"/>
                <a:gd name="connsiteX0" fmla="*/ 0 w 2208328"/>
                <a:gd name="connsiteY0" fmla="*/ 467777 h 474919"/>
                <a:gd name="connsiteX1" fmla="*/ 630067 w 2208328"/>
                <a:gd name="connsiteY1" fmla="*/ 0 h 474919"/>
                <a:gd name="connsiteX2" fmla="*/ 1613979 w 2208328"/>
                <a:gd name="connsiteY2" fmla="*/ 1 h 474919"/>
                <a:gd name="connsiteX3" fmla="*/ 2208328 w 2208328"/>
                <a:gd name="connsiteY3" fmla="*/ 474919 h 474919"/>
                <a:gd name="connsiteX4" fmla="*/ 0 w 2208328"/>
                <a:gd name="connsiteY4" fmla="*/ 467777 h 474919"/>
                <a:gd name="connsiteX0" fmla="*/ 0 w 2208328"/>
                <a:gd name="connsiteY0" fmla="*/ 502067 h 509209"/>
                <a:gd name="connsiteX1" fmla="*/ 666262 w 2208328"/>
                <a:gd name="connsiteY1" fmla="*/ 0 h 509209"/>
                <a:gd name="connsiteX2" fmla="*/ 1613979 w 2208328"/>
                <a:gd name="connsiteY2" fmla="*/ 34291 h 509209"/>
                <a:gd name="connsiteX3" fmla="*/ 2208328 w 2208328"/>
                <a:gd name="connsiteY3" fmla="*/ 509209 h 509209"/>
                <a:gd name="connsiteX4" fmla="*/ 0 w 2208328"/>
                <a:gd name="connsiteY4" fmla="*/ 502067 h 509209"/>
                <a:gd name="connsiteX0" fmla="*/ 0 w 2208328"/>
                <a:gd name="connsiteY0" fmla="*/ 502067 h 509209"/>
                <a:gd name="connsiteX1" fmla="*/ 666262 w 2208328"/>
                <a:gd name="connsiteY1" fmla="*/ 0 h 509209"/>
                <a:gd name="connsiteX2" fmla="*/ 1514919 w 2208328"/>
                <a:gd name="connsiteY2" fmla="*/ 3811 h 509209"/>
                <a:gd name="connsiteX3" fmla="*/ 2208328 w 2208328"/>
                <a:gd name="connsiteY3" fmla="*/ 509209 h 509209"/>
                <a:gd name="connsiteX4" fmla="*/ 0 w 2208328"/>
                <a:gd name="connsiteY4" fmla="*/ 502067 h 509209"/>
                <a:gd name="connsiteX0" fmla="*/ 0 w 1741603"/>
                <a:gd name="connsiteY0" fmla="*/ 502067 h 502067"/>
                <a:gd name="connsiteX1" fmla="*/ 666262 w 1741603"/>
                <a:gd name="connsiteY1" fmla="*/ 0 h 502067"/>
                <a:gd name="connsiteX2" fmla="*/ 1514919 w 1741603"/>
                <a:gd name="connsiteY2" fmla="*/ 3811 h 502067"/>
                <a:gd name="connsiteX3" fmla="*/ 1741603 w 1741603"/>
                <a:gd name="connsiteY3" fmla="*/ 501589 h 502067"/>
                <a:gd name="connsiteX4" fmla="*/ 0 w 1741603"/>
                <a:gd name="connsiteY4" fmla="*/ 502067 h 502067"/>
                <a:gd name="connsiteX0" fmla="*/ 0 w 1741603"/>
                <a:gd name="connsiteY0" fmla="*/ 502067 h 502067"/>
                <a:gd name="connsiteX1" fmla="*/ 666262 w 1741603"/>
                <a:gd name="connsiteY1" fmla="*/ 0 h 502067"/>
                <a:gd name="connsiteX2" fmla="*/ 1514919 w 1741603"/>
                <a:gd name="connsiteY2" fmla="*/ 3811 h 502067"/>
                <a:gd name="connsiteX3" fmla="*/ 1741603 w 1741603"/>
                <a:gd name="connsiteY3" fmla="*/ 501589 h 502067"/>
                <a:gd name="connsiteX4" fmla="*/ 0 w 1741603"/>
                <a:gd name="connsiteY4" fmla="*/ 502067 h 502067"/>
                <a:gd name="connsiteX0" fmla="*/ 0 w 1741603"/>
                <a:gd name="connsiteY0" fmla="*/ 502067 h 502067"/>
                <a:gd name="connsiteX1" fmla="*/ 666262 w 1741603"/>
                <a:gd name="connsiteY1" fmla="*/ 0 h 502067"/>
                <a:gd name="connsiteX2" fmla="*/ 1514919 w 1741603"/>
                <a:gd name="connsiteY2" fmla="*/ 3811 h 502067"/>
                <a:gd name="connsiteX3" fmla="*/ 1741603 w 1741603"/>
                <a:gd name="connsiteY3" fmla="*/ 501589 h 502067"/>
                <a:gd name="connsiteX4" fmla="*/ 0 w 1741603"/>
                <a:gd name="connsiteY4" fmla="*/ 502067 h 502067"/>
                <a:gd name="connsiteX0" fmla="*/ 0 w 2212138"/>
                <a:gd name="connsiteY0" fmla="*/ 248702 h 501589"/>
                <a:gd name="connsiteX1" fmla="*/ 1136797 w 2212138"/>
                <a:gd name="connsiteY1" fmla="*/ 0 h 501589"/>
                <a:gd name="connsiteX2" fmla="*/ 1985454 w 2212138"/>
                <a:gd name="connsiteY2" fmla="*/ 3811 h 501589"/>
                <a:gd name="connsiteX3" fmla="*/ 2212138 w 2212138"/>
                <a:gd name="connsiteY3" fmla="*/ 501589 h 501589"/>
                <a:gd name="connsiteX4" fmla="*/ 0 w 2212138"/>
                <a:gd name="connsiteY4" fmla="*/ 248702 h 501589"/>
                <a:gd name="connsiteX0" fmla="*/ 0 w 2518843"/>
                <a:gd name="connsiteY0" fmla="*/ 248702 h 269179"/>
                <a:gd name="connsiteX1" fmla="*/ 1136797 w 2518843"/>
                <a:gd name="connsiteY1" fmla="*/ 0 h 269179"/>
                <a:gd name="connsiteX2" fmla="*/ 1985454 w 2518843"/>
                <a:gd name="connsiteY2" fmla="*/ 3811 h 269179"/>
                <a:gd name="connsiteX3" fmla="*/ 2518843 w 2518843"/>
                <a:gd name="connsiteY3" fmla="*/ 269179 h 269179"/>
                <a:gd name="connsiteX4" fmla="*/ 0 w 2518843"/>
                <a:gd name="connsiteY4" fmla="*/ 248702 h 269179"/>
                <a:gd name="connsiteX0" fmla="*/ 0 w 2518843"/>
                <a:gd name="connsiteY0" fmla="*/ 248702 h 269179"/>
                <a:gd name="connsiteX1" fmla="*/ 1136797 w 2518843"/>
                <a:gd name="connsiteY1" fmla="*/ 0 h 269179"/>
                <a:gd name="connsiteX2" fmla="*/ 1985454 w 2518843"/>
                <a:gd name="connsiteY2" fmla="*/ 3811 h 269179"/>
                <a:gd name="connsiteX3" fmla="*/ 2518843 w 2518843"/>
                <a:gd name="connsiteY3" fmla="*/ 269179 h 269179"/>
                <a:gd name="connsiteX4" fmla="*/ 0 w 2518843"/>
                <a:gd name="connsiteY4" fmla="*/ 248702 h 269179"/>
                <a:gd name="connsiteX0" fmla="*/ 0 w 2518843"/>
                <a:gd name="connsiteY0" fmla="*/ 248702 h 269179"/>
                <a:gd name="connsiteX1" fmla="*/ 1136797 w 2518843"/>
                <a:gd name="connsiteY1" fmla="*/ 0 h 269179"/>
                <a:gd name="connsiteX2" fmla="*/ 1985454 w 2518843"/>
                <a:gd name="connsiteY2" fmla="*/ 3811 h 269179"/>
                <a:gd name="connsiteX3" fmla="*/ 2518843 w 2518843"/>
                <a:gd name="connsiteY3" fmla="*/ 269179 h 269179"/>
                <a:gd name="connsiteX4" fmla="*/ 0 w 2518843"/>
                <a:gd name="connsiteY4" fmla="*/ 248702 h 269179"/>
                <a:gd name="connsiteX0" fmla="*/ 0 w 2518843"/>
                <a:gd name="connsiteY0" fmla="*/ 248702 h 269179"/>
                <a:gd name="connsiteX1" fmla="*/ 1136797 w 2518843"/>
                <a:gd name="connsiteY1" fmla="*/ 0 h 269179"/>
                <a:gd name="connsiteX2" fmla="*/ 1985454 w 2518843"/>
                <a:gd name="connsiteY2" fmla="*/ 3811 h 269179"/>
                <a:gd name="connsiteX3" fmla="*/ 2518843 w 2518843"/>
                <a:gd name="connsiteY3" fmla="*/ 269179 h 269179"/>
                <a:gd name="connsiteX4" fmla="*/ 0 w 2518843"/>
                <a:gd name="connsiteY4" fmla="*/ 248702 h 269179"/>
                <a:gd name="connsiteX0" fmla="*/ 0 w 2518843"/>
                <a:gd name="connsiteY0" fmla="*/ 248702 h 269179"/>
                <a:gd name="connsiteX1" fmla="*/ 1136797 w 2518843"/>
                <a:gd name="connsiteY1" fmla="*/ 0 h 269179"/>
                <a:gd name="connsiteX2" fmla="*/ 1985454 w 2518843"/>
                <a:gd name="connsiteY2" fmla="*/ 3811 h 269179"/>
                <a:gd name="connsiteX3" fmla="*/ 2518843 w 2518843"/>
                <a:gd name="connsiteY3" fmla="*/ 269179 h 269179"/>
                <a:gd name="connsiteX4" fmla="*/ 0 w 2518843"/>
                <a:gd name="connsiteY4" fmla="*/ 248702 h 269179"/>
                <a:gd name="connsiteX0" fmla="*/ 0 w 2518843"/>
                <a:gd name="connsiteY0" fmla="*/ 248702 h 269179"/>
                <a:gd name="connsiteX1" fmla="*/ 1136797 w 2518843"/>
                <a:gd name="connsiteY1" fmla="*/ 0 h 269179"/>
                <a:gd name="connsiteX2" fmla="*/ 1985454 w 2518843"/>
                <a:gd name="connsiteY2" fmla="*/ 3811 h 269179"/>
                <a:gd name="connsiteX3" fmla="*/ 2518843 w 2518843"/>
                <a:gd name="connsiteY3" fmla="*/ 269179 h 269179"/>
                <a:gd name="connsiteX4" fmla="*/ 0 w 2518843"/>
                <a:gd name="connsiteY4" fmla="*/ 248702 h 269179"/>
                <a:gd name="connsiteX0" fmla="*/ 0 w 2518843"/>
                <a:gd name="connsiteY0" fmla="*/ 248702 h 269179"/>
                <a:gd name="connsiteX1" fmla="*/ 1136797 w 2518843"/>
                <a:gd name="connsiteY1" fmla="*/ 0 h 269179"/>
                <a:gd name="connsiteX2" fmla="*/ 1985454 w 2518843"/>
                <a:gd name="connsiteY2" fmla="*/ 3811 h 269179"/>
                <a:gd name="connsiteX3" fmla="*/ 2518843 w 2518843"/>
                <a:gd name="connsiteY3" fmla="*/ 269179 h 269179"/>
                <a:gd name="connsiteX4" fmla="*/ 0 w 2518843"/>
                <a:gd name="connsiteY4" fmla="*/ 248702 h 269179"/>
                <a:gd name="connsiteX0" fmla="*/ 0 w 2518843"/>
                <a:gd name="connsiteY0" fmla="*/ 248702 h 269179"/>
                <a:gd name="connsiteX1" fmla="*/ 1136797 w 2518843"/>
                <a:gd name="connsiteY1" fmla="*/ 0 h 269179"/>
                <a:gd name="connsiteX2" fmla="*/ 1985454 w 2518843"/>
                <a:gd name="connsiteY2" fmla="*/ 3811 h 269179"/>
                <a:gd name="connsiteX3" fmla="*/ 2518843 w 2518843"/>
                <a:gd name="connsiteY3" fmla="*/ 269179 h 269179"/>
                <a:gd name="connsiteX4" fmla="*/ 0 w 2518843"/>
                <a:gd name="connsiteY4" fmla="*/ 248702 h 269179"/>
                <a:gd name="connsiteX0" fmla="*/ 0 w 2518843"/>
                <a:gd name="connsiteY0" fmla="*/ 248702 h 269179"/>
                <a:gd name="connsiteX1" fmla="*/ 1136797 w 2518843"/>
                <a:gd name="connsiteY1" fmla="*/ 0 h 269179"/>
                <a:gd name="connsiteX2" fmla="*/ 1985454 w 2518843"/>
                <a:gd name="connsiteY2" fmla="*/ 3811 h 269179"/>
                <a:gd name="connsiteX3" fmla="*/ 2518843 w 2518843"/>
                <a:gd name="connsiteY3" fmla="*/ 269179 h 269179"/>
                <a:gd name="connsiteX4" fmla="*/ 0 w 2518843"/>
                <a:gd name="connsiteY4" fmla="*/ 248702 h 269179"/>
                <a:gd name="connsiteX0" fmla="*/ 0 w 2541497"/>
                <a:gd name="connsiteY0" fmla="*/ 248702 h 263000"/>
                <a:gd name="connsiteX1" fmla="*/ 1136797 w 2541497"/>
                <a:gd name="connsiteY1" fmla="*/ 0 h 263000"/>
                <a:gd name="connsiteX2" fmla="*/ 1985454 w 2541497"/>
                <a:gd name="connsiteY2" fmla="*/ 3811 h 263000"/>
                <a:gd name="connsiteX3" fmla="*/ 2541497 w 2541497"/>
                <a:gd name="connsiteY3" fmla="*/ 263000 h 263000"/>
                <a:gd name="connsiteX4" fmla="*/ 0 w 2541497"/>
                <a:gd name="connsiteY4" fmla="*/ 248702 h 263000"/>
                <a:gd name="connsiteX0" fmla="*/ 0 w 2541497"/>
                <a:gd name="connsiteY0" fmla="*/ 248702 h 263000"/>
                <a:gd name="connsiteX1" fmla="*/ 1136797 w 2541497"/>
                <a:gd name="connsiteY1" fmla="*/ 0 h 263000"/>
                <a:gd name="connsiteX2" fmla="*/ 1985454 w 2541497"/>
                <a:gd name="connsiteY2" fmla="*/ 3811 h 263000"/>
                <a:gd name="connsiteX3" fmla="*/ 2541497 w 2541497"/>
                <a:gd name="connsiteY3" fmla="*/ 263000 h 263000"/>
                <a:gd name="connsiteX4" fmla="*/ 0 w 2541497"/>
                <a:gd name="connsiteY4" fmla="*/ 248702 h 263000"/>
                <a:gd name="connsiteX0" fmla="*/ 0 w 2203746"/>
                <a:gd name="connsiteY0" fmla="*/ 256940 h 263000"/>
                <a:gd name="connsiteX1" fmla="*/ 799046 w 2203746"/>
                <a:gd name="connsiteY1" fmla="*/ 0 h 263000"/>
                <a:gd name="connsiteX2" fmla="*/ 1647703 w 2203746"/>
                <a:gd name="connsiteY2" fmla="*/ 3811 h 263000"/>
                <a:gd name="connsiteX3" fmla="*/ 2203746 w 2203746"/>
                <a:gd name="connsiteY3" fmla="*/ 263000 h 263000"/>
                <a:gd name="connsiteX4" fmla="*/ 0 w 2203746"/>
                <a:gd name="connsiteY4" fmla="*/ 256940 h 26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46" h="263000">
                  <a:moveTo>
                    <a:pt x="0" y="256940"/>
                  </a:moveTo>
                  <a:lnTo>
                    <a:pt x="799046" y="0"/>
                  </a:lnTo>
                  <a:lnTo>
                    <a:pt x="1647703" y="3811"/>
                  </a:lnTo>
                  <a:cubicBezTo>
                    <a:pt x="1647699" y="8288"/>
                    <a:pt x="2196014" y="260685"/>
                    <a:pt x="2203746" y="263000"/>
                  </a:cubicBezTo>
                  <a:lnTo>
                    <a:pt x="0" y="256940"/>
                  </a:lnTo>
                  <a:close/>
                </a:path>
              </a:pathLst>
            </a:custGeom>
            <a:solidFill>
              <a:srgbClr val="FFFF00">
                <a:alpha val="55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panose="020B0604020202020204" pitchFamily="34" charset="0"/>
              </a:endParaRPr>
            </a:p>
          </p:txBody>
        </p:sp>
        <p:pic>
          <p:nvPicPr>
            <p:cNvPr id="45" name="STATUS OUTAGE"/>
            <p:cNvPicPr>
              <a:picLocks noChangeAspect="1"/>
            </p:cNvPicPr>
            <p:nvPr/>
          </p:nvPicPr>
          <p:blipFill rotWithShape="1">
            <a:blip r:embed="rId11" cstate="print">
              <a:extLst>
                <a:ext uri="{28A0092B-C50C-407E-A947-70E740481C1C}">
                  <a14:useLocalDpi xmlns:a14="http://schemas.microsoft.com/office/drawing/2010/main" val="0"/>
                </a:ext>
              </a:extLst>
            </a:blip>
            <a:srcRect l="70348" r="19734" b="1631"/>
            <a:stretch/>
          </p:blipFill>
          <p:spPr>
            <a:xfrm>
              <a:off x="5525975" y="2088431"/>
              <a:ext cx="2326920" cy="640080"/>
            </a:xfrm>
            <a:prstGeom prst="rect">
              <a:avLst/>
            </a:prstGeom>
          </p:spPr>
        </p:pic>
      </p:grpSp>
      <p:grpSp>
        <p:nvGrpSpPr>
          <p:cNvPr id="42" name="MSG"/>
          <p:cNvGrpSpPr/>
          <p:nvPr/>
        </p:nvGrpSpPr>
        <p:grpSpPr>
          <a:xfrm>
            <a:off x="7955779" y="1843404"/>
            <a:ext cx="1055552" cy="892701"/>
            <a:chOff x="7955779" y="1843404"/>
            <a:chExt cx="1055552" cy="892701"/>
          </a:xfrm>
        </p:grpSpPr>
        <p:sp>
          <p:nvSpPr>
            <p:cNvPr id="18" name="Trapezoid 8">
              <a:extLst>
                <a:ext uri="{FF2B5EF4-FFF2-40B4-BE49-F238E27FC236}">
                  <a16:creationId xmlns:a16="http://schemas.microsoft.com/office/drawing/2014/main" id="{971660A3-2AF1-4C88-BD27-55B640D0D33D}"/>
                </a:ext>
              </a:extLst>
            </p:cNvPr>
            <p:cNvSpPr/>
            <p:nvPr/>
          </p:nvSpPr>
          <p:spPr bwMode="auto">
            <a:xfrm>
              <a:off x="7991635" y="1843404"/>
              <a:ext cx="1019696" cy="266013"/>
            </a:xfrm>
            <a:custGeom>
              <a:avLst/>
              <a:gdLst>
                <a:gd name="connsiteX0" fmla="*/ 0 w 539073"/>
                <a:gd name="connsiteY0" fmla="*/ 984506 h 984506"/>
                <a:gd name="connsiteX1" fmla="*/ 134768 w 539073"/>
                <a:gd name="connsiteY1" fmla="*/ 0 h 984506"/>
                <a:gd name="connsiteX2" fmla="*/ 404305 w 539073"/>
                <a:gd name="connsiteY2" fmla="*/ 0 h 984506"/>
                <a:gd name="connsiteX3" fmla="*/ 539073 w 539073"/>
                <a:gd name="connsiteY3" fmla="*/ 984506 h 984506"/>
                <a:gd name="connsiteX4" fmla="*/ 0 w 539073"/>
                <a:gd name="connsiteY4" fmla="*/ 984506 h 984506"/>
                <a:gd name="connsiteX0" fmla="*/ 0 w 539073"/>
                <a:gd name="connsiteY0" fmla="*/ 984506 h 984506"/>
                <a:gd name="connsiteX1" fmla="*/ 10943 w 539073"/>
                <a:gd name="connsiteY1" fmla="*/ 0 h 984506"/>
                <a:gd name="connsiteX2" fmla="*/ 404305 w 539073"/>
                <a:gd name="connsiteY2" fmla="*/ 0 h 984506"/>
                <a:gd name="connsiteX3" fmla="*/ 539073 w 539073"/>
                <a:gd name="connsiteY3" fmla="*/ 984506 h 984506"/>
                <a:gd name="connsiteX4" fmla="*/ 0 w 539073"/>
                <a:gd name="connsiteY4" fmla="*/ 984506 h 984506"/>
                <a:gd name="connsiteX0" fmla="*/ 0 w 539073"/>
                <a:gd name="connsiteY0" fmla="*/ 984506 h 984506"/>
                <a:gd name="connsiteX1" fmla="*/ 10943 w 539073"/>
                <a:gd name="connsiteY1" fmla="*/ 0 h 984506"/>
                <a:gd name="connsiteX2" fmla="*/ 487649 w 539073"/>
                <a:gd name="connsiteY2" fmla="*/ 0 h 984506"/>
                <a:gd name="connsiteX3" fmla="*/ 539073 w 539073"/>
                <a:gd name="connsiteY3" fmla="*/ 984506 h 984506"/>
                <a:gd name="connsiteX4" fmla="*/ 0 w 539073"/>
                <a:gd name="connsiteY4" fmla="*/ 984506 h 984506"/>
                <a:gd name="connsiteX0" fmla="*/ 0 w 1960679"/>
                <a:gd name="connsiteY0" fmla="*/ 503494 h 984506"/>
                <a:gd name="connsiteX1" fmla="*/ 1432549 w 1960679"/>
                <a:gd name="connsiteY1" fmla="*/ 0 h 984506"/>
                <a:gd name="connsiteX2" fmla="*/ 1909255 w 1960679"/>
                <a:gd name="connsiteY2" fmla="*/ 0 h 984506"/>
                <a:gd name="connsiteX3" fmla="*/ 1960679 w 1960679"/>
                <a:gd name="connsiteY3" fmla="*/ 984506 h 984506"/>
                <a:gd name="connsiteX4" fmla="*/ 0 w 1960679"/>
                <a:gd name="connsiteY4" fmla="*/ 503494 h 984506"/>
                <a:gd name="connsiteX0" fmla="*/ 0 w 1909255"/>
                <a:gd name="connsiteY0" fmla="*/ 503494 h 505875"/>
                <a:gd name="connsiteX1" fmla="*/ 1432549 w 1909255"/>
                <a:gd name="connsiteY1" fmla="*/ 0 h 505875"/>
                <a:gd name="connsiteX2" fmla="*/ 1909255 w 1909255"/>
                <a:gd name="connsiteY2" fmla="*/ 0 h 505875"/>
                <a:gd name="connsiteX3" fmla="*/ 1112954 w 1909255"/>
                <a:gd name="connsiteY3" fmla="*/ 505875 h 505875"/>
                <a:gd name="connsiteX4" fmla="*/ 0 w 1909255"/>
                <a:gd name="connsiteY4" fmla="*/ 503494 h 505875"/>
                <a:gd name="connsiteX0" fmla="*/ 0 w 2429785"/>
                <a:gd name="connsiteY0" fmla="*/ 503494 h 503494"/>
                <a:gd name="connsiteX1" fmla="*/ 1432549 w 2429785"/>
                <a:gd name="connsiteY1" fmla="*/ 0 h 503494"/>
                <a:gd name="connsiteX2" fmla="*/ 1909255 w 2429785"/>
                <a:gd name="connsiteY2" fmla="*/ 0 h 503494"/>
                <a:gd name="connsiteX3" fmla="*/ 2429785 w 2429785"/>
                <a:gd name="connsiteY3" fmla="*/ 429675 h 503494"/>
                <a:gd name="connsiteX4" fmla="*/ 0 w 2429785"/>
                <a:gd name="connsiteY4" fmla="*/ 503494 h 503494"/>
                <a:gd name="connsiteX0" fmla="*/ 0 w 1167722"/>
                <a:gd name="connsiteY0" fmla="*/ 432057 h 432057"/>
                <a:gd name="connsiteX1" fmla="*/ 170486 w 1167722"/>
                <a:gd name="connsiteY1" fmla="*/ 0 h 432057"/>
                <a:gd name="connsiteX2" fmla="*/ 647192 w 1167722"/>
                <a:gd name="connsiteY2" fmla="*/ 0 h 432057"/>
                <a:gd name="connsiteX3" fmla="*/ 1167722 w 1167722"/>
                <a:gd name="connsiteY3" fmla="*/ 429675 h 432057"/>
                <a:gd name="connsiteX4" fmla="*/ 0 w 1167722"/>
                <a:gd name="connsiteY4" fmla="*/ 432057 h 432057"/>
                <a:gd name="connsiteX0" fmla="*/ 0 w 1167722"/>
                <a:gd name="connsiteY0" fmla="*/ 434439 h 434439"/>
                <a:gd name="connsiteX1" fmla="*/ 189536 w 1167722"/>
                <a:gd name="connsiteY1" fmla="*/ 0 h 434439"/>
                <a:gd name="connsiteX2" fmla="*/ 647192 w 1167722"/>
                <a:gd name="connsiteY2" fmla="*/ 2382 h 434439"/>
                <a:gd name="connsiteX3" fmla="*/ 1167722 w 1167722"/>
                <a:gd name="connsiteY3" fmla="*/ 432057 h 434439"/>
                <a:gd name="connsiteX4" fmla="*/ 0 w 1167722"/>
                <a:gd name="connsiteY4" fmla="*/ 434439 h 434439"/>
                <a:gd name="connsiteX0" fmla="*/ 0 w 1167722"/>
                <a:gd name="connsiteY0" fmla="*/ 434439 h 434439"/>
                <a:gd name="connsiteX1" fmla="*/ 189536 w 1167722"/>
                <a:gd name="connsiteY1" fmla="*/ 0 h 434439"/>
                <a:gd name="connsiteX2" fmla="*/ 671004 w 1167722"/>
                <a:gd name="connsiteY2" fmla="*/ 2382 h 434439"/>
                <a:gd name="connsiteX3" fmla="*/ 1167722 w 1167722"/>
                <a:gd name="connsiteY3" fmla="*/ 432057 h 434439"/>
                <a:gd name="connsiteX4" fmla="*/ 0 w 1167722"/>
                <a:gd name="connsiteY4" fmla="*/ 434439 h 434439"/>
                <a:gd name="connsiteX0" fmla="*/ 0 w 1173448"/>
                <a:gd name="connsiteY0" fmla="*/ 434439 h 434439"/>
                <a:gd name="connsiteX1" fmla="*/ 189536 w 1173448"/>
                <a:gd name="connsiteY1" fmla="*/ 0 h 434439"/>
                <a:gd name="connsiteX2" fmla="*/ 1173448 w 1173448"/>
                <a:gd name="connsiteY2" fmla="*/ 1 h 434439"/>
                <a:gd name="connsiteX3" fmla="*/ 1167722 w 1173448"/>
                <a:gd name="connsiteY3" fmla="*/ 432057 h 434439"/>
                <a:gd name="connsiteX4" fmla="*/ 0 w 1173448"/>
                <a:gd name="connsiteY4" fmla="*/ 434439 h 434439"/>
                <a:gd name="connsiteX0" fmla="*/ 0 w 1767801"/>
                <a:gd name="connsiteY0" fmla="*/ 434439 h 474919"/>
                <a:gd name="connsiteX1" fmla="*/ 189536 w 1767801"/>
                <a:gd name="connsiteY1" fmla="*/ 0 h 474919"/>
                <a:gd name="connsiteX2" fmla="*/ 1173448 w 1767801"/>
                <a:gd name="connsiteY2" fmla="*/ 1 h 474919"/>
                <a:gd name="connsiteX3" fmla="*/ 1767797 w 1767801"/>
                <a:gd name="connsiteY3" fmla="*/ 474919 h 474919"/>
                <a:gd name="connsiteX4" fmla="*/ 0 w 1767801"/>
                <a:gd name="connsiteY4" fmla="*/ 434439 h 474919"/>
                <a:gd name="connsiteX0" fmla="*/ 0 w 1767797"/>
                <a:gd name="connsiteY0" fmla="*/ 434439 h 474919"/>
                <a:gd name="connsiteX1" fmla="*/ 189536 w 1767797"/>
                <a:gd name="connsiteY1" fmla="*/ 0 h 474919"/>
                <a:gd name="connsiteX2" fmla="*/ 1173448 w 1767797"/>
                <a:gd name="connsiteY2" fmla="*/ 1 h 474919"/>
                <a:gd name="connsiteX3" fmla="*/ 1767797 w 1767797"/>
                <a:gd name="connsiteY3" fmla="*/ 474919 h 474919"/>
                <a:gd name="connsiteX4" fmla="*/ 0 w 1767797"/>
                <a:gd name="connsiteY4" fmla="*/ 434439 h 474919"/>
                <a:gd name="connsiteX0" fmla="*/ 0 w 1767797"/>
                <a:gd name="connsiteY0" fmla="*/ 434439 h 474919"/>
                <a:gd name="connsiteX1" fmla="*/ 189536 w 1767797"/>
                <a:gd name="connsiteY1" fmla="*/ 0 h 474919"/>
                <a:gd name="connsiteX2" fmla="*/ 1173448 w 1767797"/>
                <a:gd name="connsiteY2" fmla="*/ 1 h 474919"/>
                <a:gd name="connsiteX3" fmla="*/ 1767797 w 1767797"/>
                <a:gd name="connsiteY3" fmla="*/ 474919 h 474919"/>
                <a:gd name="connsiteX4" fmla="*/ 0 w 1767797"/>
                <a:gd name="connsiteY4" fmla="*/ 434439 h 474919"/>
                <a:gd name="connsiteX0" fmla="*/ 0 w 2208328"/>
                <a:gd name="connsiteY0" fmla="*/ 467777 h 474919"/>
                <a:gd name="connsiteX1" fmla="*/ 630067 w 2208328"/>
                <a:gd name="connsiteY1" fmla="*/ 0 h 474919"/>
                <a:gd name="connsiteX2" fmla="*/ 1613979 w 2208328"/>
                <a:gd name="connsiteY2" fmla="*/ 1 h 474919"/>
                <a:gd name="connsiteX3" fmla="*/ 2208328 w 2208328"/>
                <a:gd name="connsiteY3" fmla="*/ 474919 h 474919"/>
                <a:gd name="connsiteX4" fmla="*/ 0 w 2208328"/>
                <a:gd name="connsiteY4" fmla="*/ 467777 h 474919"/>
                <a:gd name="connsiteX0" fmla="*/ 0 w 1596347"/>
                <a:gd name="connsiteY0" fmla="*/ 432058 h 474919"/>
                <a:gd name="connsiteX1" fmla="*/ 18086 w 1596347"/>
                <a:gd name="connsiteY1" fmla="*/ 0 h 474919"/>
                <a:gd name="connsiteX2" fmla="*/ 1001998 w 1596347"/>
                <a:gd name="connsiteY2" fmla="*/ 1 h 474919"/>
                <a:gd name="connsiteX3" fmla="*/ 1596347 w 1596347"/>
                <a:gd name="connsiteY3" fmla="*/ 474919 h 474919"/>
                <a:gd name="connsiteX4" fmla="*/ 0 w 1596347"/>
                <a:gd name="connsiteY4" fmla="*/ 432058 h 474919"/>
                <a:gd name="connsiteX0" fmla="*/ 0 w 1032278"/>
                <a:gd name="connsiteY0" fmla="*/ 432058 h 446344"/>
                <a:gd name="connsiteX1" fmla="*/ 18086 w 1032278"/>
                <a:gd name="connsiteY1" fmla="*/ 0 h 446344"/>
                <a:gd name="connsiteX2" fmla="*/ 1001998 w 1032278"/>
                <a:gd name="connsiteY2" fmla="*/ 1 h 446344"/>
                <a:gd name="connsiteX3" fmla="*/ 955791 w 1032278"/>
                <a:gd name="connsiteY3" fmla="*/ 446344 h 446344"/>
                <a:gd name="connsiteX4" fmla="*/ 0 w 1032278"/>
                <a:gd name="connsiteY4" fmla="*/ 432058 h 446344"/>
                <a:gd name="connsiteX0" fmla="*/ 0 w 1054423"/>
                <a:gd name="connsiteY0" fmla="*/ 432058 h 446344"/>
                <a:gd name="connsiteX1" fmla="*/ 18086 w 1054423"/>
                <a:gd name="connsiteY1" fmla="*/ 0 h 446344"/>
                <a:gd name="connsiteX2" fmla="*/ 1001998 w 1054423"/>
                <a:gd name="connsiteY2" fmla="*/ 1 h 446344"/>
                <a:gd name="connsiteX3" fmla="*/ 955791 w 1054423"/>
                <a:gd name="connsiteY3" fmla="*/ 446344 h 446344"/>
                <a:gd name="connsiteX4" fmla="*/ 0 w 1054423"/>
                <a:gd name="connsiteY4" fmla="*/ 432058 h 446344"/>
                <a:gd name="connsiteX0" fmla="*/ 0 w 1001998"/>
                <a:gd name="connsiteY0" fmla="*/ 432058 h 446344"/>
                <a:gd name="connsiteX1" fmla="*/ 18086 w 1001998"/>
                <a:gd name="connsiteY1" fmla="*/ 0 h 446344"/>
                <a:gd name="connsiteX2" fmla="*/ 1001998 w 1001998"/>
                <a:gd name="connsiteY2" fmla="*/ 1 h 446344"/>
                <a:gd name="connsiteX3" fmla="*/ 955791 w 1001998"/>
                <a:gd name="connsiteY3" fmla="*/ 446344 h 446344"/>
                <a:gd name="connsiteX4" fmla="*/ 0 w 1001998"/>
                <a:gd name="connsiteY4" fmla="*/ 432058 h 446344"/>
                <a:gd name="connsiteX0" fmla="*/ 0 w 1001998"/>
                <a:gd name="connsiteY0" fmla="*/ 434439 h 448725"/>
                <a:gd name="connsiteX1" fmla="*/ 584823 w 1001998"/>
                <a:gd name="connsiteY1" fmla="*/ 0 h 448725"/>
                <a:gd name="connsiteX2" fmla="*/ 1001998 w 1001998"/>
                <a:gd name="connsiteY2" fmla="*/ 2382 h 448725"/>
                <a:gd name="connsiteX3" fmla="*/ 955791 w 1001998"/>
                <a:gd name="connsiteY3" fmla="*/ 448725 h 448725"/>
                <a:gd name="connsiteX4" fmla="*/ 0 w 1001998"/>
                <a:gd name="connsiteY4" fmla="*/ 434439 h 448725"/>
                <a:gd name="connsiteX0" fmla="*/ 0 w 1001998"/>
                <a:gd name="connsiteY0" fmla="*/ 463014 h 477300"/>
                <a:gd name="connsiteX1" fmla="*/ 640068 w 1001998"/>
                <a:gd name="connsiteY1" fmla="*/ 0 h 477300"/>
                <a:gd name="connsiteX2" fmla="*/ 1001998 w 1001998"/>
                <a:gd name="connsiteY2" fmla="*/ 30957 h 477300"/>
                <a:gd name="connsiteX3" fmla="*/ 955791 w 1001998"/>
                <a:gd name="connsiteY3" fmla="*/ 477300 h 477300"/>
                <a:gd name="connsiteX4" fmla="*/ 0 w 1001998"/>
                <a:gd name="connsiteY4" fmla="*/ 463014 h 477300"/>
                <a:gd name="connsiteX0" fmla="*/ 0 w 1032690"/>
                <a:gd name="connsiteY0" fmla="*/ 464442 h 478728"/>
                <a:gd name="connsiteX1" fmla="*/ 640068 w 1032690"/>
                <a:gd name="connsiteY1" fmla="*/ 1428 h 478728"/>
                <a:gd name="connsiteX2" fmla="*/ 1032690 w 1032690"/>
                <a:gd name="connsiteY2" fmla="*/ 0 h 478728"/>
                <a:gd name="connsiteX3" fmla="*/ 955791 w 1032690"/>
                <a:gd name="connsiteY3" fmla="*/ 478728 h 478728"/>
                <a:gd name="connsiteX4" fmla="*/ 0 w 1032690"/>
                <a:gd name="connsiteY4" fmla="*/ 464442 h 478728"/>
                <a:gd name="connsiteX0" fmla="*/ 0 w 1145226"/>
                <a:gd name="connsiteY0" fmla="*/ 485397 h 485397"/>
                <a:gd name="connsiteX1" fmla="*/ 752604 w 1145226"/>
                <a:gd name="connsiteY1" fmla="*/ 1428 h 485397"/>
                <a:gd name="connsiteX2" fmla="*/ 1145226 w 1145226"/>
                <a:gd name="connsiteY2" fmla="*/ 0 h 485397"/>
                <a:gd name="connsiteX3" fmla="*/ 1068327 w 1145226"/>
                <a:gd name="connsiteY3" fmla="*/ 478728 h 485397"/>
                <a:gd name="connsiteX4" fmla="*/ 0 w 1145226"/>
                <a:gd name="connsiteY4" fmla="*/ 485397 h 485397"/>
                <a:gd name="connsiteX0" fmla="*/ 0 w 1145226"/>
                <a:gd name="connsiteY0" fmla="*/ 485397 h 488253"/>
                <a:gd name="connsiteX1" fmla="*/ 752604 w 1145226"/>
                <a:gd name="connsiteY1" fmla="*/ 1428 h 488253"/>
                <a:gd name="connsiteX2" fmla="*/ 1145226 w 1145226"/>
                <a:gd name="connsiteY2" fmla="*/ 0 h 488253"/>
                <a:gd name="connsiteX3" fmla="*/ 1088788 w 1145226"/>
                <a:gd name="connsiteY3" fmla="*/ 488253 h 488253"/>
                <a:gd name="connsiteX4" fmla="*/ 0 w 1145226"/>
                <a:gd name="connsiteY4" fmla="*/ 485397 h 488253"/>
                <a:gd name="connsiteX0" fmla="*/ 0 w 1145226"/>
                <a:gd name="connsiteY0" fmla="*/ 485397 h 486348"/>
                <a:gd name="connsiteX1" fmla="*/ 752604 w 1145226"/>
                <a:gd name="connsiteY1" fmla="*/ 1428 h 486348"/>
                <a:gd name="connsiteX2" fmla="*/ 1145226 w 1145226"/>
                <a:gd name="connsiteY2" fmla="*/ 0 h 486348"/>
                <a:gd name="connsiteX3" fmla="*/ 857577 w 1145226"/>
                <a:gd name="connsiteY3" fmla="*/ 486348 h 486348"/>
                <a:gd name="connsiteX4" fmla="*/ 0 w 1145226"/>
                <a:gd name="connsiteY4" fmla="*/ 485397 h 486348"/>
                <a:gd name="connsiteX0" fmla="*/ 0 w 1145226"/>
                <a:gd name="connsiteY0" fmla="*/ 485397 h 486348"/>
                <a:gd name="connsiteX1" fmla="*/ 752604 w 1145226"/>
                <a:gd name="connsiteY1" fmla="*/ 1428 h 486348"/>
                <a:gd name="connsiteX2" fmla="*/ 1145226 w 1145226"/>
                <a:gd name="connsiteY2" fmla="*/ 0 h 486348"/>
                <a:gd name="connsiteX3" fmla="*/ 857577 w 1145226"/>
                <a:gd name="connsiteY3" fmla="*/ 486348 h 486348"/>
                <a:gd name="connsiteX4" fmla="*/ 0 w 1145226"/>
                <a:gd name="connsiteY4" fmla="*/ 485397 h 486348"/>
                <a:gd name="connsiteX0" fmla="*/ 0 w 1145226"/>
                <a:gd name="connsiteY0" fmla="*/ 485397 h 486348"/>
                <a:gd name="connsiteX1" fmla="*/ 752604 w 1145226"/>
                <a:gd name="connsiteY1" fmla="*/ 1428 h 486348"/>
                <a:gd name="connsiteX2" fmla="*/ 1145226 w 1145226"/>
                <a:gd name="connsiteY2" fmla="*/ 0 h 486348"/>
                <a:gd name="connsiteX3" fmla="*/ 857577 w 1145226"/>
                <a:gd name="connsiteY3" fmla="*/ 486348 h 486348"/>
                <a:gd name="connsiteX4" fmla="*/ 0 w 1145226"/>
                <a:gd name="connsiteY4" fmla="*/ 485397 h 486348"/>
                <a:gd name="connsiteX0" fmla="*/ 0 w 1145226"/>
                <a:gd name="connsiteY0" fmla="*/ 485397 h 486348"/>
                <a:gd name="connsiteX1" fmla="*/ 752604 w 1145226"/>
                <a:gd name="connsiteY1" fmla="*/ 1428 h 486348"/>
                <a:gd name="connsiteX2" fmla="*/ 1145226 w 1145226"/>
                <a:gd name="connsiteY2" fmla="*/ 0 h 486348"/>
                <a:gd name="connsiteX3" fmla="*/ 857577 w 1145226"/>
                <a:gd name="connsiteY3" fmla="*/ 486348 h 486348"/>
                <a:gd name="connsiteX4" fmla="*/ 0 w 1145226"/>
                <a:gd name="connsiteY4" fmla="*/ 485397 h 486348"/>
                <a:gd name="connsiteX0" fmla="*/ 0 w 1145226"/>
                <a:gd name="connsiteY0" fmla="*/ 485397 h 486348"/>
                <a:gd name="connsiteX1" fmla="*/ 752604 w 1145226"/>
                <a:gd name="connsiteY1" fmla="*/ 1428 h 486348"/>
                <a:gd name="connsiteX2" fmla="*/ 1145226 w 1145226"/>
                <a:gd name="connsiteY2" fmla="*/ 0 h 486348"/>
                <a:gd name="connsiteX3" fmla="*/ 857577 w 1145226"/>
                <a:gd name="connsiteY3" fmla="*/ 486348 h 486348"/>
                <a:gd name="connsiteX4" fmla="*/ 0 w 1145226"/>
                <a:gd name="connsiteY4" fmla="*/ 485397 h 486348"/>
                <a:gd name="connsiteX0" fmla="*/ 0 w 1227071"/>
                <a:gd name="connsiteY0" fmla="*/ 270132 h 486348"/>
                <a:gd name="connsiteX1" fmla="*/ 834449 w 1227071"/>
                <a:gd name="connsiteY1" fmla="*/ 1428 h 486348"/>
                <a:gd name="connsiteX2" fmla="*/ 1227071 w 1227071"/>
                <a:gd name="connsiteY2" fmla="*/ 0 h 486348"/>
                <a:gd name="connsiteX3" fmla="*/ 939422 w 1227071"/>
                <a:gd name="connsiteY3" fmla="*/ 486348 h 486348"/>
                <a:gd name="connsiteX4" fmla="*/ 0 w 1227071"/>
                <a:gd name="connsiteY4" fmla="*/ 270132 h 486348"/>
                <a:gd name="connsiteX0" fmla="*/ 0 w 1294144"/>
                <a:gd name="connsiteY0" fmla="*/ 270132 h 270132"/>
                <a:gd name="connsiteX1" fmla="*/ 834449 w 1294144"/>
                <a:gd name="connsiteY1" fmla="*/ 1428 h 270132"/>
                <a:gd name="connsiteX2" fmla="*/ 1227071 w 1294144"/>
                <a:gd name="connsiteY2" fmla="*/ 0 h 270132"/>
                <a:gd name="connsiteX3" fmla="*/ 1219739 w 1294144"/>
                <a:gd name="connsiteY3" fmla="*/ 261558 h 270132"/>
                <a:gd name="connsiteX4" fmla="*/ 0 w 1294144"/>
                <a:gd name="connsiteY4" fmla="*/ 270132 h 270132"/>
                <a:gd name="connsiteX0" fmla="*/ 0 w 1227071"/>
                <a:gd name="connsiteY0" fmla="*/ 270132 h 305857"/>
                <a:gd name="connsiteX1" fmla="*/ 834449 w 1227071"/>
                <a:gd name="connsiteY1" fmla="*/ 1428 h 305857"/>
                <a:gd name="connsiteX2" fmla="*/ 1227071 w 1227071"/>
                <a:gd name="connsiteY2" fmla="*/ 0 h 305857"/>
                <a:gd name="connsiteX3" fmla="*/ 1219739 w 1227071"/>
                <a:gd name="connsiteY3" fmla="*/ 261558 h 305857"/>
                <a:gd name="connsiteX4" fmla="*/ 0 w 1227071"/>
                <a:gd name="connsiteY4" fmla="*/ 270132 h 305857"/>
                <a:gd name="connsiteX0" fmla="*/ 0 w 1227952"/>
                <a:gd name="connsiteY0" fmla="*/ 270132 h 270132"/>
                <a:gd name="connsiteX1" fmla="*/ 834449 w 1227952"/>
                <a:gd name="connsiteY1" fmla="*/ 1428 h 270132"/>
                <a:gd name="connsiteX2" fmla="*/ 1227071 w 1227952"/>
                <a:gd name="connsiteY2" fmla="*/ 0 h 270132"/>
                <a:gd name="connsiteX3" fmla="*/ 1219739 w 1227952"/>
                <a:gd name="connsiteY3" fmla="*/ 261558 h 270132"/>
                <a:gd name="connsiteX4" fmla="*/ 0 w 1227952"/>
                <a:gd name="connsiteY4" fmla="*/ 270132 h 270132"/>
                <a:gd name="connsiteX0" fmla="*/ 0 w 1095231"/>
                <a:gd name="connsiteY0" fmla="*/ 266013 h 266013"/>
                <a:gd name="connsiteX1" fmla="*/ 701728 w 1095231"/>
                <a:gd name="connsiteY1" fmla="*/ 1428 h 266013"/>
                <a:gd name="connsiteX2" fmla="*/ 1094350 w 1095231"/>
                <a:gd name="connsiteY2" fmla="*/ 0 h 266013"/>
                <a:gd name="connsiteX3" fmla="*/ 1087018 w 1095231"/>
                <a:gd name="connsiteY3" fmla="*/ 261558 h 266013"/>
                <a:gd name="connsiteX4" fmla="*/ 0 w 1095231"/>
                <a:gd name="connsiteY4" fmla="*/ 266013 h 266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231" h="266013">
                  <a:moveTo>
                    <a:pt x="0" y="266013"/>
                  </a:moveTo>
                  <a:lnTo>
                    <a:pt x="701728" y="1428"/>
                  </a:lnTo>
                  <a:lnTo>
                    <a:pt x="1094350" y="0"/>
                  </a:lnTo>
                  <a:cubicBezTo>
                    <a:pt x="1098279" y="3049"/>
                    <a:pt x="1087851" y="265653"/>
                    <a:pt x="1087018" y="261558"/>
                  </a:cubicBezTo>
                  <a:lnTo>
                    <a:pt x="0" y="266013"/>
                  </a:lnTo>
                  <a:close/>
                </a:path>
              </a:pathLst>
            </a:custGeom>
            <a:solidFill>
              <a:srgbClr val="FFFF00">
                <a:alpha val="55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panose="020B0604020202020204" pitchFamily="34" charset="0"/>
              </a:endParaRPr>
            </a:p>
          </p:txBody>
        </p:sp>
        <p:pic>
          <p:nvPicPr>
            <p:cNvPr id="46" name="MSG WAIT"/>
            <p:cNvPicPr>
              <a:picLocks noChangeAspect="1"/>
            </p:cNvPicPr>
            <p:nvPr/>
          </p:nvPicPr>
          <p:blipFill rotWithShape="1">
            <a:blip r:embed="rId11" cstate="print">
              <a:extLst>
                <a:ext uri="{28A0092B-C50C-407E-A947-70E740481C1C}">
                  <a14:useLocalDpi xmlns:a14="http://schemas.microsoft.com/office/drawing/2010/main" val="0"/>
                </a:ext>
              </a:extLst>
            </a:blip>
            <a:srcRect l="95536" b="1631"/>
            <a:stretch/>
          </p:blipFill>
          <p:spPr>
            <a:xfrm>
              <a:off x="7955779" y="2096025"/>
              <a:ext cx="1047434" cy="640080"/>
            </a:xfrm>
            <a:prstGeom prst="rect">
              <a:avLst/>
            </a:prstGeom>
          </p:spPr>
        </p:pic>
      </p:grpSp>
      <p:pic>
        <p:nvPicPr>
          <p:cNvPr id="39" name="Revised Route"/>
          <p:cNvPicPr>
            <a:picLocks noChangeAspect="1"/>
          </p:cNvPicPr>
          <p:nvPr/>
        </p:nvPicPr>
        <p:blipFill>
          <a:blip r:embed="rId12"/>
          <a:stretch>
            <a:fillRect/>
          </a:stretch>
        </p:blipFill>
        <p:spPr>
          <a:xfrm>
            <a:off x="6021092" y="4274226"/>
            <a:ext cx="2372197" cy="126728"/>
          </a:xfrm>
          <a:prstGeom prst="rect">
            <a:avLst/>
          </a:prstGeom>
        </p:spPr>
      </p:pic>
      <p:pic>
        <p:nvPicPr>
          <p:cNvPr id="40" name="KSFO"/>
          <p:cNvPicPr>
            <a:picLocks noChangeAspect="1"/>
          </p:cNvPicPr>
          <p:nvPr/>
        </p:nvPicPr>
        <p:blipFill>
          <a:blip r:embed="rId13"/>
          <a:stretch>
            <a:fillRect/>
          </a:stretch>
        </p:blipFill>
        <p:spPr>
          <a:xfrm>
            <a:off x="7957442" y="4278257"/>
            <a:ext cx="486316" cy="117009"/>
          </a:xfrm>
          <a:prstGeom prst="rect">
            <a:avLst/>
          </a:prstGeom>
        </p:spPr>
      </p:pic>
      <p:pic>
        <p:nvPicPr>
          <p:cNvPr id="6" name="Picture 5"/>
          <p:cNvPicPr>
            <a:picLocks noChangeAspect="1"/>
          </p:cNvPicPr>
          <p:nvPr/>
        </p:nvPicPr>
        <p:blipFill>
          <a:blip r:embed="rId14"/>
          <a:stretch>
            <a:fillRect/>
          </a:stretch>
        </p:blipFill>
        <p:spPr>
          <a:xfrm>
            <a:off x="7333101" y="4262436"/>
            <a:ext cx="1335974" cy="165616"/>
          </a:xfrm>
          <a:prstGeom prst="rect">
            <a:avLst/>
          </a:prstGeom>
        </p:spPr>
      </p:pic>
      <p:grpSp>
        <p:nvGrpSpPr>
          <p:cNvPr id="31" name="Route callout Group"/>
          <p:cNvGrpSpPr/>
          <p:nvPr/>
        </p:nvGrpSpPr>
        <p:grpSpPr>
          <a:xfrm>
            <a:off x="4699532" y="3559149"/>
            <a:ext cx="4346135" cy="1734857"/>
            <a:chOff x="4699532" y="3559149"/>
            <a:chExt cx="4346135" cy="1734857"/>
          </a:xfrm>
        </p:grpSpPr>
        <p:sp>
          <p:nvSpPr>
            <p:cNvPr id="35" name="Trapezoid 8">
              <a:extLst>
                <a:ext uri="{FF2B5EF4-FFF2-40B4-BE49-F238E27FC236}">
                  <a16:creationId xmlns:a16="http://schemas.microsoft.com/office/drawing/2014/main" id="{9FF7D718-67A8-47C3-9F01-7186B23D41BE}"/>
                </a:ext>
              </a:extLst>
            </p:cNvPr>
            <p:cNvSpPr/>
            <p:nvPr/>
          </p:nvSpPr>
          <p:spPr bwMode="auto">
            <a:xfrm>
              <a:off x="4699532" y="3866979"/>
              <a:ext cx="4346135" cy="797220"/>
            </a:xfrm>
            <a:custGeom>
              <a:avLst/>
              <a:gdLst>
                <a:gd name="connsiteX0" fmla="*/ 0 w 539073"/>
                <a:gd name="connsiteY0" fmla="*/ 984506 h 984506"/>
                <a:gd name="connsiteX1" fmla="*/ 134768 w 539073"/>
                <a:gd name="connsiteY1" fmla="*/ 0 h 984506"/>
                <a:gd name="connsiteX2" fmla="*/ 404305 w 539073"/>
                <a:gd name="connsiteY2" fmla="*/ 0 h 984506"/>
                <a:gd name="connsiteX3" fmla="*/ 539073 w 539073"/>
                <a:gd name="connsiteY3" fmla="*/ 984506 h 984506"/>
                <a:gd name="connsiteX4" fmla="*/ 0 w 539073"/>
                <a:gd name="connsiteY4" fmla="*/ 984506 h 984506"/>
                <a:gd name="connsiteX0" fmla="*/ 0 w 539073"/>
                <a:gd name="connsiteY0" fmla="*/ 984506 h 984506"/>
                <a:gd name="connsiteX1" fmla="*/ 10943 w 539073"/>
                <a:gd name="connsiteY1" fmla="*/ 0 h 984506"/>
                <a:gd name="connsiteX2" fmla="*/ 404305 w 539073"/>
                <a:gd name="connsiteY2" fmla="*/ 0 h 984506"/>
                <a:gd name="connsiteX3" fmla="*/ 539073 w 539073"/>
                <a:gd name="connsiteY3" fmla="*/ 984506 h 984506"/>
                <a:gd name="connsiteX4" fmla="*/ 0 w 539073"/>
                <a:gd name="connsiteY4" fmla="*/ 984506 h 984506"/>
                <a:gd name="connsiteX0" fmla="*/ 0 w 539073"/>
                <a:gd name="connsiteY0" fmla="*/ 984506 h 984506"/>
                <a:gd name="connsiteX1" fmla="*/ 10943 w 539073"/>
                <a:gd name="connsiteY1" fmla="*/ 0 h 984506"/>
                <a:gd name="connsiteX2" fmla="*/ 487649 w 539073"/>
                <a:gd name="connsiteY2" fmla="*/ 0 h 984506"/>
                <a:gd name="connsiteX3" fmla="*/ 539073 w 539073"/>
                <a:gd name="connsiteY3" fmla="*/ 984506 h 984506"/>
                <a:gd name="connsiteX4" fmla="*/ 0 w 539073"/>
                <a:gd name="connsiteY4" fmla="*/ 984506 h 984506"/>
                <a:gd name="connsiteX0" fmla="*/ 0 w 1960679"/>
                <a:gd name="connsiteY0" fmla="*/ 503494 h 984506"/>
                <a:gd name="connsiteX1" fmla="*/ 1432549 w 1960679"/>
                <a:gd name="connsiteY1" fmla="*/ 0 h 984506"/>
                <a:gd name="connsiteX2" fmla="*/ 1909255 w 1960679"/>
                <a:gd name="connsiteY2" fmla="*/ 0 h 984506"/>
                <a:gd name="connsiteX3" fmla="*/ 1960679 w 1960679"/>
                <a:gd name="connsiteY3" fmla="*/ 984506 h 984506"/>
                <a:gd name="connsiteX4" fmla="*/ 0 w 1960679"/>
                <a:gd name="connsiteY4" fmla="*/ 503494 h 984506"/>
                <a:gd name="connsiteX0" fmla="*/ 0 w 1909255"/>
                <a:gd name="connsiteY0" fmla="*/ 503494 h 505875"/>
                <a:gd name="connsiteX1" fmla="*/ 1432549 w 1909255"/>
                <a:gd name="connsiteY1" fmla="*/ 0 h 505875"/>
                <a:gd name="connsiteX2" fmla="*/ 1909255 w 1909255"/>
                <a:gd name="connsiteY2" fmla="*/ 0 h 505875"/>
                <a:gd name="connsiteX3" fmla="*/ 1112954 w 1909255"/>
                <a:gd name="connsiteY3" fmla="*/ 505875 h 505875"/>
                <a:gd name="connsiteX4" fmla="*/ 0 w 1909255"/>
                <a:gd name="connsiteY4" fmla="*/ 503494 h 505875"/>
                <a:gd name="connsiteX0" fmla="*/ 0 w 2429785"/>
                <a:gd name="connsiteY0" fmla="*/ 503494 h 503494"/>
                <a:gd name="connsiteX1" fmla="*/ 1432549 w 2429785"/>
                <a:gd name="connsiteY1" fmla="*/ 0 h 503494"/>
                <a:gd name="connsiteX2" fmla="*/ 1909255 w 2429785"/>
                <a:gd name="connsiteY2" fmla="*/ 0 h 503494"/>
                <a:gd name="connsiteX3" fmla="*/ 2429785 w 2429785"/>
                <a:gd name="connsiteY3" fmla="*/ 429675 h 503494"/>
                <a:gd name="connsiteX4" fmla="*/ 0 w 2429785"/>
                <a:gd name="connsiteY4" fmla="*/ 503494 h 503494"/>
                <a:gd name="connsiteX0" fmla="*/ 0 w 1167722"/>
                <a:gd name="connsiteY0" fmla="*/ 432057 h 432057"/>
                <a:gd name="connsiteX1" fmla="*/ 170486 w 1167722"/>
                <a:gd name="connsiteY1" fmla="*/ 0 h 432057"/>
                <a:gd name="connsiteX2" fmla="*/ 647192 w 1167722"/>
                <a:gd name="connsiteY2" fmla="*/ 0 h 432057"/>
                <a:gd name="connsiteX3" fmla="*/ 1167722 w 1167722"/>
                <a:gd name="connsiteY3" fmla="*/ 429675 h 432057"/>
                <a:gd name="connsiteX4" fmla="*/ 0 w 1167722"/>
                <a:gd name="connsiteY4" fmla="*/ 432057 h 432057"/>
                <a:gd name="connsiteX0" fmla="*/ 0 w 1167722"/>
                <a:gd name="connsiteY0" fmla="*/ 434439 h 434439"/>
                <a:gd name="connsiteX1" fmla="*/ 189536 w 1167722"/>
                <a:gd name="connsiteY1" fmla="*/ 0 h 434439"/>
                <a:gd name="connsiteX2" fmla="*/ 647192 w 1167722"/>
                <a:gd name="connsiteY2" fmla="*/ 2382 h 434439"/>
                <a:gd name="connsiteX3" fmla="*/ 1167722 w 1167722"/>
                <a:gd name="connsiteY3" fmla="*/ 432057 h 434439"/>
                <a:gd name="connsiteX4" fmla="*/ 0 w 1167722"/>
                <a:gd name="connsiteY4" fmla="*/ 434439 h 434439"/>
                <a:gd name="connsiteX0" fmla="*/ 0 w 1167722"/>
                <a:gd name="connsiteY0" fmla="*/ 434439 h 434439"/>
                <a:gd name="connsiteX1" fmla="*/ 189536 w 1167722"/>
                <a:gd name="connsiteY1" fmla="*/ 0 h 434439"/>
                <a:gd name="connsiteX2" fmla="*/ 671004 w 1167722"/>
                <a:gd name="connsiteY2" fmla="*/ 2382 h 434439"/>
                <a:gd name="connsiteX3" fmla="*/ 1167722 w 1167722"/>
                <a:gd name="connsiteY3" fmla="*/ 432057 h 434439"/>
                <a:gd name="connsiteX4" fmla="*/ 0 w 1167722"/>
                <a:gd name="connsiteY4" fmla="*/ 434439 h 434439"/>
                <a:gd name="connsiteX0" fmla="*/ 0 w 1919503"/>
                <a:gd name="connsiteY0" fmla="*/ 669038 h 669038"/>
                <a:gd name="connsiteX1" fmla="*/ 941317 w 1919503"/>
                <a:gd name="connsiteY1" fmla="*/ 0 h 669038"/>
                <a:gd name="connsiteX2" fmla="*/ 1422785 w 1919503"/>
                <a:gd name="connsiteY2" fmla="*/ 2382 h 669038"/>
                <a:gd name="connsiteX3" fmla="*/ 1919503 w 1919503"/>
                <a:gd name="connsiteY3" fmla="*/ 432057 h 669038"/>
                <a:gd name="connsiteX4" fmla="*/ 0 w 1919503"/>
                <a:gd name="connsiteY4" fmla="*/ 669038 h 669038"/>
                <a:gd name="connsiteX0" fmla="*/ 0 w 3974904"/>
                <a:gd name="connsiteY0" fmla="*/ 669038 h 743966"/>
                <a:gd name="connsiteX1" fmla="*/ 941317 w 3974904"/>
                <a:gd name="connsiteY1" fmla="*/ 0 h 743966"/>
                <a:gd name="connsiteX2" fmla="*/ 1422785 w 3974904"/>
                <a:gd name="connsiteY2" fmla="*/ 2382 h 743966"/>
                <a:gd name="connsiteX3" fmla="*/ 3974904 w 3974904"/>
                <a:gd name="connsiteY3" fmla="*/ 743966 h 743966"/>
                <a:gd name="connsiteX4" fmla="*/ 0 w 3974904"/>
                <a:gd name="connsiteY4" fmla="*/ 669038 h 743966"/>
                <a:gd name="connsiteX0" fmla="*/ 0 w 4209502"/>
                <a:gd name="connsiteY0" fmla="*/ 738351 h 743966"/>
                <a:gd name="connsiteX1" fmla="*/ 1175915 w 4209502"/>
                <a:gd name="connsiteY1" fmla="*/ 0 h 743966"/>
                <a:gd name="connsiteX2" fmla="*/ 1657383 w 4209502"/>
                <a:gd name="connsiteY2" fmla="*/ 2382 h 743966"/>
                <a:gd name="connsiteX3" fmla="*/ 4209502 w 4209502"/>
                <a:gd name="connsiteY3" fmla="*/ 743966 h 743966"/>
                <a:gd name="connsiteX4" fmla="*/ 0 w 4209502"/>
                <a:gd name="connsiteY4" fmla="*/ 738351 h 743966"/>
                <a:gd name="connsiteX0" fmla="*/ 0 w 4209502"/>
                <a:gd name="connsiteY0" fmla="*/ 741300 h 746915"/>
                <a:gd name="connsiteX1" fmla="*/ 1175915 w 4209502"/>
                <a:gd name="connsiteY1" fmla="*/ 2949 h 746915"/>
                <a:gd name="connsiteX2" fmla="*/ 3267580 w 4209502"/>
                <a:gd name="connsiteY2" fmla="*/ 0 h 746915"/>
                <a:gd name="connsiteX3" fmla="*/ 4209502 w 4209502"/>
                <a:gd name="connsiteY3" fmla="*/ 746915 h 746915"/>
                <a:gd name="connsiteX4" fmla="*/ 0 w 4209502"/>
                <a:gd name="connsiteY4" fmla="*/ 741300 h 746915"/>
                <a:gd name="connsiteX0" fmla="*/ 0 w 4209502"/>
                <a:gd name="connsiteY0" fmla="*/ 762844 h 768459"/>
                <a:gd name="connsiteX1" fmla="*/ 1072500 w 4209502"/>
                <a:gd name="connsiteY1" fmla="*/ 0 h 768459"/>
                <a:gd name="connsiteX2" fmla="*/ 3267580 w 4209502"/>
                <a:gd name="connsiteY2" fmla="*/ 21544 h 768459"/>
                <a:gd name="connsiteX3" fmla="*/ 4209502 w 4209502"/>
                <a:gd name="connsiteY3" fmla="*/ 768459 h 768459"/>
                <a:gd name="connsiteX4" fmla="*/ 0 w 4209502"/>
                <a:gd name="connsiteY4" fmla="*/ 762844 h 768459"/>
                <a:gd name="connsiteX0" fmla="*/ 0 w 4209502"/>
                <a:gd name="connsiteY0" fmla="*/ 765793 h 771408"/>
                <a:gd name="connsiteX1" fmla="*/ 1072500 w 4209502"/>
                <a:gd name="connsiteY1" fmla="*/ 2949 h 771408"/>
                <a:gd name="connsiteX2" fmla="*/ 3202266 w 4209502"/>
                <a:gd name="connsiteY2" fmla="*/ 0 h 771408"/>
                <a:gd name="connsiteX3" fmla="*/ 4209502 w 4209502"/>
                <a:gd name="connsiteY3" fmla="*/ 771408 h 771408"/>
                <a:gd name="connsiteX4" fmla="*/ 0 w 4209502"/>
                <a:gd name="connsiteY4" fmla="*/ 765793 h 771408"/>
                <a:gd name="connsiteX0" fmla="*/ 0 w 4209502"/>
                <a:gd name="connsiteY0" fmla="*/ 765793 h 771408"/>
                <a:gd name="connsiteX1" fmla="*/ 987156 w 4209502"/>
                <a:gd name="connsiteY1" fmla="*/ 5997 h 771408"/>
                <a:gd name="connsiteX2" fmla="*/ 3202266 w 4209502"/>
                <a:gd name="connsiteY2" fmla="*/ 0 h 771408"/>
                <a:gd name="connsiteX3" fmla="*/ 4209502 w 4209502"/>
                <a:gd name="connsiteY3" fmla="*/ 771408 h 771408"/>
                <a:gd name="connsiteX4" fmla="*/ 0 w 4209502"/>
                <a:gd name="connsiteY4" fmla="*/ 765793 h 771408"/>
                <a:gd name="connsiteX0" fmla="*/ 0 w 4209502"/>
                <a:gd name="connsiteY0" fmla="*/ 784081 h 789696"/>
                <a:gd name="connsiteX1" fmla="*/ 987156 w 4209502"/>
                <a:gd name="connsiteY1" fmla="*/ 24285 h 789696"/>
                <a:gd name="connsiteX2" fmla="*/ 3369906 w 4209502"/>
                <a:gd name="connsiteY2" fmla="*/ 0 h 789696"/>
                <a:gd name="connsiteX3" fmla="*/ 4209502 w 4209502"/>
                <a:gd name="connsiteY3" fmla="*/ 789696 h 789696"/>
                <a:gd name="connsiteX4" fmla="*/ 0 w 4209502"/>
                <a:gd name="connsiteY4" fmla="*/ 784081 h 789696"/>
                <a:gd name="connsiteX0" fmla="*/ 0 w 4209502"/>
                <a:gd name="connsiteY0" fmla="*/ 784081 h 789696"/>
                <a:gd name="connsiteX1" fmla="*/ 987156 w 4209502"/>
                <a:gd name="connsiteY1" fmla="*/ 2949 h 789696"/>
                <a:gd name="connsiteX2" fmla="*/ 3369906 w 4209502"/>
                <a:gd name="connsiteY2" fmla="*/ 0 h 789696"/>
                <a:gd name="connsiteX3" fmla="*/ 4209502 w 4209502"/>
                <a:gd name="connsiteY3" fmla="*/ 789696 h 789696"/>
                <a:gd name="connsiteX4" fmla="*/ 0 w 4209502"/>
                <a:gd name="connsiteY4" fmla="*/ 784081 h 789696"/>
                <a:gd name="connsiteX0" fmla="*/ 0 w 4264366"/>
                <a:gd name="connsiteY0" fmla="*/ 799321 h 799321"/>
                <a:gd name="connsiteX1" fmla="*/ 1042020 w 4264366"/>
                <a:gd name="connsiteY1" fmla="*/ 2949 h 799321"/>
                <a:gd name="connsiteX2" fmla="*/ 3424770 w 4264366"/>
                <a:gd name="connsiteY2" fmla="*/ 0 h 799321"/>
                <a:gd name="connsiteX3" fmla="*/ 4264366 w 4264366"/>
                <a:gd name="connsiteY3" fmla="*/ 789696 h 799321"/>
                <a:gd name="connsiteX4" fmla="*/ 0 w 4264366"/>
                <a:gd name="connsiteY4" fmla="*/ 799321 h 799321"/>
                <a:gd name="connsiteX0" fmla="*/ 0 w 4231151"/>
                <a:gd name="connsiteY0" fmla="*/ 799321 h 799321"/>
                <a:gd name="connsiteX1" fmla="*/ 1042020 w 4231151"/>
                <a:gd name="connsiteY1" fmla="*/ 2949 h 799321"/>
                <a:gd name="connsiteX2" fmla="*/ 3424770 w 4231151"/>
                <a:gd name="connsiteY2" fmla="*/ 0 h 799321"/>
                <a:gd name="connsiteX3" fmla="*/ 4231151 w 4231151"/>
                <a:gd name="connsiteY3" fmla="*/ 791650 h 799321"/>
                <a:gd name="connsiteX4" fmla="*/ 0 w 4231151"/>
                <a:gd name="connsiteY4" fmla="*/ 799321 h 799321"/>
                <a:gd name="connsiteX0" fmla="*/ 0 w 4258505"/>
                <a:gd name="connsiteY0" fmla="*/ 791505 h 791650"/>
                <a:gd name="connsiteX1" fmla="*/ 1069374 w 4258505"/>
                <a:gd name="connsiteY1" fmla="*/ 2949 h 791650"/>
                <a:gd name="connsiteX2" fmla="*/ 3452124 w 4258505"/>
                <a:gd name="connsiteY2" fmla="*/ 0 h 791650"/>
                <a:gd name="connsiteX3" fmla="*/ 4258505 w 4258505"/>
                <a:gd name="connsiteY3" fmla="*/ 791650 h 791650"/>
                <a:gd name="connsiteX4" fmla="*/ 0 w 4258505"/>
                <a:gd name="connsiteY4" fmla="*/ 791505 h 791650"/>
                <a:gd name="connsiteX0" fmla="*/ 0 w 4346135"/>
                <a:gd name="connsiteY0" fmla="*/ 797220 h 797220"/>
                <a:gd name="connsiteX1" fmla="*/ 1157004 w 4346135"/>
                <a:gd name="connsiteY1" fmla="*/ 2949 h 797220"/>
                <a:gd name="connsiteX2" fmla="*/ 3539754 w 4346135"/>
                <a:gd name="connsiteY2" fmla="*/ 0 h 797220"/>
                <a:gd name="connsiteX3" fmla="*/ 4346135 w 4346135"/>
                <a:gd name="connsiteY3" fmla="*/ 791650 h 797220"/>
                <a:gd name="connsiteX4" fmla="*/ 0 w 4346135"/>
                <a:gd name="connsiteY4" fmla="*/ 797220 h 79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135" h="797220">
                  <a:moveTo>
                    <a:pt x="0" y="797220"/>
                  </a:moveTo>
                  <a:lnTo>
                    <a:pt x="1157004" y="2949"/>
                  </a:lnTo>
                  <a:lnTo>
                    <a:pt x="3539754" y="0"/>
                  </a:lnTo>
                  <a:lnTo>
                    <a:pt x="4346135" y="791650"/>
                  </a:lnTo>
                  <a:lnTo>
                    <a:pt x="0" y="797220"/>
                  </a:lnTo>
                  <a:close/>
                </a:path>
              </a:pathLst>
            </a:custGeom>
            <a:solidFill>
              <a:srgbClr val="FFFF00">
                <a:alpha val="55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panose="020B0604020202020204" pitchFamily="34" charset="0"/>
              </a:endParaRPr>
            </a:p>
          </p:txBody>
        </p:sp>
        <p:sp>
          <p:nvSpPr>
            <p:cNvPr id="36" name="Rectangle: Rounded Corners 35">
              <a:extLst>
                <a:ext uri="{FF2B5EF4-FFF2-40B4-BE49-F238E27FC236}">
                  <a16:creationId xmlns:a16="http://schemas.microsoft.com/office/drawing/2014/main" id="{8F0EE79D-D418-47A1-80CA-5A64CF16E32D}"/>
                </a:ext>
              </a:extLst>
            </p:cNvPr>
            <p:cNvSpPr/>
            <p:nvPr/>
          </p:nvSpPr>
          <p:spPr bwMode="auto">
            <a:xfrm>
              <a:off x="5815965" y="3559149"/>
              <a:ext cx="2446020" cy="307341"/>
            </a:xfrm>
            <a:prstGeom prst="roundRect">
              <a:avLst/>
            </a:prstGeom>
            <a:noFill/>
            <a:ln w="1270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panose="020B0604020202020204" pitchFamily="34" charset="0"/>
              </a:endParaRPr>
            </a:p>
          </p:txBody>
        </p:sp>
        <p:pic>
          <p:nvPicPr>
            <p:cNvPr id="44" name="Route pic new"/>
            <p:cNvPicPr>
              <a:picLocks noChangeAspect="1"/>
            </p:cNvPicPr>
            <p:nvPr/>
          </p:nvPicPr>
          <p:blipFill rotWithShape="1">
            <a:blip r:embed="rId15" cstate="print">
              <a:extLst>
                <a:ext uri="{28A0092B-C50C-407E-A947-70E740481C1C}">
                  <a14:useLocalDpi xmlns:a14="http://schemas.microsoft.com/office/drawing/2010/main" val="0"/>
                </a:ext>
              </a:extLst>
            </a:blip>
            <a:srcRect l="64037" t="47248" r="8622" b="42500"/>
            <a:stretch/>
          </p:blipFill>
          <p:spPr>
            <a:xfrm>
              <a:off x="4710953" y="4668833"/>
              <a:ext cx="4332472" cy="625173"/>
            </a:xfrm>
            <a:prstGeom prst="rect">
              <a:avLst/>
            </a:prstGeom>
            <a:ln w="12700">
              <a:solidFill>
                <a:srgbClr val="FFC000"/>
              </a:solidFill>
            </a:ln>
          </p:spPr>
        </p:pic>
      </p:grpSp>
    </p:spTree>
    <p:extLst>
      <p:ext uri="{BB962C8B-B14F-4D97-AF65-F5344CB8AC3E}">
        <p14:creationId xmlns:p14="http://schemas.microsoft.com/office/powerpoint/2010/main" val="97446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48"/>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4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43"/>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4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3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27"/>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4EA38F-87CE-4756-8526-2CDEAA794F52}"/>
              </a:ext>
            </a:extLst>
          </p:cNvPr>
          <p:cNvSpPr>
            <a:spLocks noGrp="1"/>
          </p:cNvSpPr>
          <p:nvPr>
            <p:ph type="body" sz="quarter" idx="11"/>
          </p:nvPr>
        </p:nvSpPr>
        <p:spPr/>
        <p:txBody>
          <a:bodyPr/>
          <a:lstStyle/>
          <a:p>
            <a:r>
              <a:rPr lang="en-US" dirty="0"/>
              <a:t>Actively scan the Situation Display </a:t>
            </a:r>
          </a:p>
          <a:p>
            <a:pPr lvl="1"/>
            <a:r>
              <a:rPr lang="en-US" dirty="0"/>
              <a:t>Ensure all FDBs can be seen</a:t>
            </a:r>
          </a:p>
          <a:p>
            <a:pPr lvl="2"/>
            <a:r>
              <a:rPr lang="en-US" dirty="0"/>
              <a:t>Avoid data block overlap</a:t>
            </a:r>
          </a:p>
          <a:p>
            <a:pPr lvl="1"/>
            <a:r>
              <a:rPr lang="en-US" dirty="0"/>
              <a:t>Potential conflicts  </a:t>
            </a:r>
          </a:p>
          <a:p>
            <a:pPr lvl="2"/>
            <a:r>
              <a:rPr lang="en-US" dirty="0"/>
              <a:t>Aircraft-to-aircraft</a:t>
            </a:r>
          </a:p>
          <a:p>
            <a:pPr lvl="2"/>
            <a:r>
              <a:rPr lang="en-US" dirty="0"/>
              <a:t>Aircraft-to-airspace</a:t>
            </a:r>
          </a:p>
          <a:p>
            <a:pPr lvl="1"/>
            <a:r>
              <a:rPr lang="en-US" dirty="0"/>
              <a:t>Unusual situations </a:t>
            </a:r>
          </a:p>
          <a:p>
            <a:pPr lvl="1"/>
            <a:r>
              <a:rPr lang="en-US" dirty="0"/>
              <a:t>Weather</a:t>
            </a:r>
          </a:p>
          <a:p>
            <a:pPr lvl="1"/>
            <a:r>
              <a:rPr lang="en-US" dirty="0"/>
              <a:t>Sector boundaries</a:t>
            </a:r>
          </a:p>
        </p:txBody>
      </p:sp>
      <p:sp>
        <p:nvSpPr>
          <p:cNvPr id="3" name="Title 2">
            <a:extLst>
              <a:ext uri="{FF2B5EF4-FFF2-40B4-BE49-F238E27FC236}">
                <a16:creationId xmlns:a16="http://schemas.microsoft.com/office/drawing/2014/main" id="{75883E2E-9CC5-40A9-BAA5-8185FD7145F7}"/>
              </a:ext>
            </a:extLst>
          </p:cNvPr>
          <p:cNvSpPr>
            <a:spLocks noGrp="1"/>
          </p:cNvSpPr>
          <p:nvPr>
            <p:ph type="title"/>
          </p:nvPr>
        </p:nvSpPr>
        <p:spPr/>
        <p:txBody>
          <a:bodyPr/>
          <a:lstStyle/>
          <a:p>
            <a:r>
              <a:rPr lang="en-US" dirty="0"/>
              <a:t>Scanning Data Blocks</a:t>
            </a:r>
          </a:p>
        </p:txBody>
      </p:sp>
      <p:sp>
        <p:nvSpPr>
          <p:cNvPr id="4" name="Slide Number Placeholder 3">
            <a:extLst>
              <a:ext uri="{FF2B5EF4-FFF2-40B4-BE49-F238E27FC236}">
                <a16:creationId xmlns:a16="http://schemas.microsoft.com/office/drawing/2014/main" id="{6CFED128-FCC2-4765-88B8-91518E3E53D4}"/>
              </a:ext>
            </a:extLst>
          </p:cNvPr>
          <p:cNvSpPr>
            <a:spLocks noGrp="1"/>
          </p:cNvSpPr>
          <p:nvPr>
            <p:ph type="sldNum" sz="quarter" idx="10"/>
          </p:nvPr>
        </p:nvSpPr>
        <p:spPr/>
        <p:txBody>
          <a:bodyPr/>
          <a:lstStyle/>
          <a:p>
            <a:pPr marL="0" indent="0">
              <a:buFont typeface="+mj-lt"/>
              <a:buNone/>
            </a:pPr>
            <a:fld id="{F2BD9D44-EC01-4E71-8CAE-9F9624182C03}" type="slidenum">
              <a:rPr lang="en-US" altLang="en-US" smtClean="0">
                <a:solidFill>
                  <a:srgbClr val="FFFFFF"/>
                </a:solidFill>
              </a:rPr>
              <a:pPr marL="0" indent="0">
                <a:buFont typeface="+mj-lt"/>
                <a:buNone/>
              </a:pPr>
              <a:t>50</a:t>
            </a:fld>
            <a:endParaRPr lang="en-US" dirty="0"/>
          </a:p>
        </p:txBody>
      </p:sp>
    </p:spTree>
    <p:extLst>
      <p:ext uri="{BB962C8B-B14F-4D97-AF65-F5344CB8AC3E}">
        <p14:creationId xmlns:p14="http://schemas.microsoft.com/office/powerpoint/2010/main" val="220413456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A25853-6516-4215-8377-36D2CFBC9BF7}"/>
              </a:ext>
            </a:extLst>
          </p:cNvPr>
          <p:cNvSpPr>
            <a:spLocks noGrp="1"/>
          </p:cNvSpPr>
          <p:nvPr>
            <p:ph type="sldNum" sz="quarter" idx="4"/>
          </p:nvPr>
        </p:nvSpPr>
        <p:spPr>
          <a:xfrm>
            <a:off x="7945394" y="6336792"/>
            <a:ext cx="569955" cy="274320"/>
          </a:xfrm>
        </p:spPr>
        <p:txBody>
          <a:bodyPr/>
          <a:lstStyle/>
          <a:p>
            <a:pPr marL="0" indent="0">
              <a:buFont typeface="+mj-lt"/>
              <a:buNone/>
            </a:pPr>
            <a:fld id="{F2BD9D44-EC01-4E71-8CAE-9F9624182C03}" type="slidenum">
              <a:rPr lang="en-US" altLang="en-US" smtClean="0">
                <a:solidFill>
                  <a:srgbClr val="FFFFFF"/>
                </a:solidFill>
              </a:rPr>
              <a:pPr marL="0" indent="0">
                <a:buFont typeface="+mj-lt"/>
                <a:buNone/>
              </a:pPr>
              <a:t>51</a:t>
            </a:fld>
            <a:endParaRPr lang="en-US" dirty="0"/>
          </a:p>
        </p:txBody>
      </p:sp>
      <p:sp>
        <p:nvSpPr>
          <p:cNvPr id="3" name="Text Placeholder 2">
            <a:extLst>
              <a:ext uri="{FF2B5EF4-FFF2-40B4-BE49-F238E27FC236}">
                <a16:creationId xmlns:a16="http://schemas.microsoft.com/office/drawing/2014/main" id="{24EF9A6F-ABC8-453A-A9E3-EA8307D5223A}"/>
              </a:ext>
            </a:extLst>
          </p:cNvPr>
          <p:cNvSpPr>
            <a:spLocks noGrp="1"/>
          </p:cNvSpPr>
          <p:nvPr>
            <p:ph type="body" sz="quarter" idx="11"/>
          </p:nvPr>
        </p:nvSpPr>
        <p:spPr/>
        <p:txBody>
          <a:bodyPr/>
          <a:lstStyle/>
          <a:p>
            <a:r>
              <a:rPr lang="en-US" dirty="0"/>
              <a:t>Vectoring</a:t>
            </a:r>
          </a:p>
          <a:p>
            <a:r>
              <a:rPr lang="en-US" dirty="0"/>
              <a:t>Speed adjustment</a:t>
            </a:r>
          </a:p>
          <a:p>
            <a:r>
              <a:rPr lang="en-US" dirty="0"/>
              <a:t>Scanning</a:t>
            </a:r>
          </a:p>
        </p:txBody>
      </p:sp>
    </p:spTree>
    <p:extLst>
      <p:ext uri="{BB962C8B-B14F-4D97-AF65-F5344CB8AC3E}">
        <p14:creationId xmlns:p14="http://schemas.microsoft.com/office/powerpoint/2010/main" val="7203476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63DE17-C0B6-476A-AFE6-5095A2C54697}"/>
              </a:ext>
            </a:extLst>
          </p:cNvPr>
          <p:cNvSpPr>
            <a:spLocks noGrp="1"/>
          </p:cNvSpPr>
          <p:nvPr>
            <p:ph type="title"/>
          </p:nvPr>
        </p:nvSpPr>
        <p:spPr/>
        <p:txBody>
          <a:bodyPr/>
          <a:lstStyle/>
          <a:p>
            <a:r>
              <a:rPr lang="en-US" dirty="0"/>
              <a:t>The Decision Process</a:t>
            </a:r>
          </a:p>
        </p:txBody>
      </p:sp>
      <p:sp>
        <p:nvSpPr>
          <p:cNvPr id="4" name="Slide Number Placeholder 3">
            <a:extLst>
              <a:ext uri="{FF2B5EF4-FFF2-40B4-BE49-F238E27FC236}">
                <a16:creationId xmlns:a16="http://schemas.microsoft.com/office/drawing/2014/main" id="{B2DD2C4A-A4B3-491B-914E-8F3BD2A570B7}"/>
              </a:ext>
            </a:extLst>
          </p:cNvPr>
          <p:cNvSpPr>
            <a:spLocks noGrp="1"/>
          </p:cNvSpPr>
          <p:nvPr>
            <p:ph type="sldNum" sz="quarter" idx="10"/>
          </p:nvPr>
        </p:nvSpPr>
        <p:spPr/>
        <p:txBody>
          <a:bodyPr/>
          <a:lstStyle/>
          <a:p>
            <a:pPr marL="0" indent="0">
              <a:buFont typeface="+mj-lt"/>
              <a:buNone/>
            </a:pPr>
            <a:fld id="{F2BD9D44-EC01-4E71-8CAE-9F9624182C03}" type="slidenum">
              <a:rPr lang="en-US" altLang="en-US" smtClean="0">
                <a:solidFill>
                  <a:srgbClr val="FFFFFF"/>
                </a:solidFill>
              </a:rPr>
              <a:pPr marL="0" indent="0">
                <a:buFont typeface="+mj-lt"/>
                <a:buNone/>
              </a:pPr>
              <a:t>52</a:t>
            </a:fld>
            <a:endParaRPr lang="en-US" dirty="0"/>
          </a:p>
        </p:txBody>
      </p:sp>
      <p:grpSp>
        <p:nvGrpSpPr>
          <p:cNvPr id="5" name="Group 18">
            <a:extLst>
              <a:ext uri="{FF2B5EF4-FFF2-40B4-BE49-F238E27FC236}">
                <a16:creationId xmlns:a16="http://schemas.microsoft.com/office/drawing/2014/main" id="{59B8A1AE-236D-4607-AE8E-0FE3CC5886EB}"/>
              </a:ext>
            </a:extLst>
          </p:cNvPr>
          <p:cNvGrpSpPr>
            <a:grpSpLocks/>
          </p:cNvGrpSpPr>
          <p:nvPr/>
        </p:nvGrpSpPr>
        <p:grpSpPr bwMode="auto">
          <a:xfrm>
            <a:off x="1970088" y="1449388"/>
            <a:ext cx="5395912" cy="4381500"/>
            <a:chOff x="1403885" y="1298861"/>
            <a:chExt cx="5396970" cy="4381904"/>
          </a:xfrm>
        </p:grpSpPr>
        <p:sp>
          <p:nvSpPr>
            <p:cNvPr id="6" name="TextBox 7">
              <a:extLst>
                <a:ext uri="{FF2B5EF4-FFF2-40B4-BE49-F238E27FC236}">
                  <a16:creationId xmlns:a16="http://schemas.microsoft.com/office/drawing/2014/main" id="{1604DA9B-8E67-478E-B28F-7B0D3C34D815}"/>
                </a:ext>
              </a:extLst>
            </p:cNvPr>
            <p:cNvSpPr txBox="1">
              <a:spLocks noChangeArrowheads="1"/>
            </p:cNvSpPr>
            <p:nvPr/>
          </p:nvSpPr>
          <p:spPr bwMode="auto">
            <a:xfrm>
              <a:off x="2941037" y="2418111"/>
              <a:ext cx="211081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en-US" sz="3200" b="1">
                  <a:solidFill>
                    <a:srgbClr val="122039"/>
                  </a:solidFill>
                  <a:cs typeface="Arial" pitchFamily="34" charset="0"/>
                </a:rPr>
                <a:t>Observe</a:t>
              </a:r>
            </a:p>
          </p:txBody>
        </p:sp>
        <p:sp>
          <p:nvSpPr>
            <p:cNvPr id="7" name="TextBox 8">
              <a:extLst>
                <a:ext uri="{FF2B5EF4-FFF2-40B4-BE49-F238E27FC236}">
                  <a16:creationId xmlns:a16="http://schemas.microsoft.com/office/drawing/2014/main" id="{EBD7ED17-C505-40A3-B267-8C566D785DD7}"/>
                </a:ext>
              </a:extLst>
            </p:cNvPr>
            <p:cNvSpPr txBox="1">
              <a:spLocks noChangeArrowheads="1"/>
            </p:cNvSpPr>
            <p:nvPr/>
          </p:nvSpPr>
          <p:spPr bwMode="auto">
            <a:xfrm>
              <a:off x="4945720" y="3763511"/>
              <a:ext cx="18551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en-US" sz="3200" b="1">
                  <a:solidFill>
                    <a:srgbClr val="122039"/>
                  </a:solidFill>
                  <a:cs typeface="Arial" pitchFamily="34" charset="0"/>
                </a:rPr>
                <a:t>Project</a:t>
              </a:r>
            </a:p>
          </p:txBody>
        </p:sp>
        <p:sp>
          <p:nvSpPr>
            <p:cNvPr id="8" name="TextBox 9">
              <a:extLst>
                <a:ext uri="{FF2B5EF4-FFF2-40B4-BE49-F238E27FC236}">
                  <a16:creationId xmlns:a16="http://schemas.microsoft.com/office/drawing/2014/main" id="{4D8EFEBE-6070-4ABC-8F17-76169BB641FA}"/>
                </a:ext>
              </a:extLst>
            </p:cNvPr>
            <p:cNvSpPr txBox="1">
              <a:spLocks noChangeArrowheads="1"/>
            </p:cNvSpPr>
            <p:nvPr/>
          </p:nvSpPr>
          <p:spPr bwMode="auto">
            <a:xfrm>
              <a:off x="1403885" y="3763511"/>
              <a:ext cx="11226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en-US" sz="3200" b="1">
                  <a:solidFill>
                    <a:srgbClr val="122039"/>
                  </a:solidFill>
                  <a:cs typeface="Arial" pitchFamily="34" charset="0"/>
                </a:rPr>
                <a:t>Act</a:t>
              </a:r>
            </a:p>
          </p:txBody>
        </p:sp>
        <p:sp>
          <p:nvSpPr>
            <p:cNvPr id="9" name="Bent Arrow 10">
              <a:extLst>
                <a:ext uri="{FF2B5EF4-FFF2-40B4-BE49-F238E27FC236}">
                  <a16:creationId xmlns:a16="http://schemas.microsoft.com/office/drawing/2014/main" id="{5204050B-B190-4942-8CB9-312BE4BF0DFC}"/>
                </a:ext>
              </a:extLst>
            </p:cNvPr>
            <p:cNvSpPr/>
            <p:nvPr/>
          </p:nvSpPr>
          <p:spPr>
            <a:xfrm rot="5400000">
              <a:off x="4997954" y="2552246"/>
              <a:ext cx="1120878" cy="1192447"/>
            </a:xfrm>
            <a:prstGeom prst="bentArrow">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50000"/>
                </a:spcBef>
                <a:buFontTx/>
                <a:buChar char="•"/>
                <a:defRPr/>
              </a:pPr>
              <a:endParaRPr lang="en-US" sz="900" dirty="0">
                <a:solidFill>
                  <a:schemeClr val="tx1"/>
                </a:solidFill>
              </a:endParaRPr>
            </a:p>
          </p:txBody>
        </p:sp>
        <p:sp>
          <p:nvSpPr>
            <p:cNvPr id="10" name="Bent Arrow 11">
              <a:extLst>
                <a:ext uri="{FF2B5EF4-FFF2-40B4-BE49-F238E27FC236}">
                  <a16:creationId xmlns:a16="http://schemas.microsoft.com/office/drawing/2014/main" id="{26D3895F-2AE6-4703-998E-4FB0E7A19D7E}"/>
                </a:ext>
              </a:extLst>
            </p:cNvPr>
            <p:cNvSpPr/>
            <p:nvPr/>
          </p:nvSpPr>
          <p:spPr>
            <a:xfrm rot="10800000">
              <a:off x="4857374" y="4482091"/>
              <a:ext cx="1186096" cy="1197085"/>
            </a:xfrm>
            <a:prstGeom prst="bentArrow">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50000"/>
                </a:spcBef>
                <a:buFontTx/>
                <a:buChar char="•"/>
                <a:defRPr/>
              </a:pPr>
              <a:endParaRPr lang="en-US" sz="900" dirty="0">
                <a:solidFill>
                  <a:schemeClr val="tx1"/>
                </a:solidFill>
              </a:endParaRPr>
            </a:p>
          </p:txBody>
        </p:sp>
        <p:sp>
          <p:nvSpPr>
            <p:cNvPr id="11" name="Bent Arrow 12">
              <a:extLst>
                <a:ext uri="{FF2B5EF4-FFF2-40B4-BE49-F238E27FC236}">
                  <a16:creationId xmlns:a16="http://schemas.microsoft.com/office/drawing/2014/main" id="{76C79D64-B2AA-498B-8896-F23815EF1C4A}"/>
                </a:ext>
              </a:extLst>
            </p:cNvPr>
            <p:cNvSpPr/>
            <p:nvPr/>
          </p:nvSpPr>
          <p:spPr>
            <a:xfrm rot="16200000">
              <a:off x="1834240" y="4294679"/>
              <a:ext cx="1120878" cy="1349640"/>
            </a:xfrm>
            <a:prstGeom prst="bentArrow">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50000"/>
                </a:spcBef>
                <a:buFontTx/>
                <a:buChar char="•"/>
                <a:defRPr/>
              </a:pPr>
              <a:endParaRPr lang="en-US" sz="900" dirty="0">
                <a:solidFill>
                  <a:schemeClr val="tx1"/>
                </a:solidFill>
              </a:endParaRPr>
            </a:p>
          </p:txBody>
        </p:sp>
        <p:sp>
          <p:nvSpPr>
            <p:cNvPr id="12" name="Bent Arrow 13">
              <a:extLst>
                <a:ext uri="{FF2B5EF4-FFF2-40B4-BE49-F238E27FC236}">
                  <a16:creationId xmlns:a16="http://schemas.microsoft.com/office/drawing/2014/main" id="{43FBF5C0-77CF-4DDE-B7E9-473DF47BB685}"/>
                </a:ext>
              </a:extLst>
            </p:cNvPr>
            <p:cNvSpPr/>
            <p:nvPr/>
          </p:nvSpPr>
          <p:spPr>
            <a:xfrm>
              <a:off x="1846884" y="2427677"/>
              <a:ext cx="1222615" cy="1197085"/>
            </a:xfrm>
            <a:prstGeom prst="bentArrow">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50000"/>
                </a:spcBef>
                <a:buFontTx/>
                <a:buChar char="•"/>
                <a:defRPr/>
              </a:pPr>
              <a:endParaRPr lang="en-US" sz="900" dirty="0">
                <a:solidFill>
                  <a:schemeClr val="tx1"/>
                </a:solidFill>
              </a:endParaRPr>
            </a:p>
          </p:txBody>
        </p:sp>
        <p:sp>
          <p:nvSpPr>
            <p:cNvPr id="13" name="Right Arrow 14">
              <a:extLst>
                <a:ext uri="{FF2B5EF4-FFF2-40B4-BE49-F238E27FC236}">
                  <a16:creationId xmlns:a16="http://schemas.microsoft.com/office/drawing/2014/main" id="{6248CF3B-997B-4474-8968-82FF9ABA3784}"/>
                </a:ext>
              </a:extLst>
            </p:cNvPr>
            <p:cNvSpPr/>
            <p:nvPr/>
          </p:nvSpPr>
          <p:spPr>
            <a:xfrm rot="2472302">
              <a:off x="2245425" y="1298861"/>
              <a:ext cx="1848212" cy="977990"/>
            </a:xfrm>
            <a:prstGeom prst="rightArrow">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50000"/>
                </a:spcBef>
                <a:defRPr/>
              </a:pPr>
              <a:r>
                <a:rPr lang="en-US" sz="2000" b="1" dirty="0">
                  <a:solidFill>
                    <a:schemeClr val="bg1"/>
                  </a:solidFill>
                  <a:latin typeface="Arial" panose="020B0604020202020204" pitchFamily="34" charset="0"/>
                  <a:cs typeface="Arial" panose="020B0604020202020204" pitchFamily="34" charset="0"/>
                </a:rPr>
                <a:t>Start Here</a:t>
              </a:r>
            </a:p>
          </p:txBody>
        </p:sp>
        <p:sp>
          <p:nvSpPr>
            <p:cNvPr id="14" name="TextBox 16">
              <a:extLst>
                <a:ext uri="{FF2B5EF4-FFF2-40B4-BE49-F238E27FC236}">
                  <a16:creationId xmlns:a16="http://schemas.microsoft.com/office/drawing/2014/main" id="{5A63A42D-CD0D-4732-8F42-B725D18045C7}"/>
                </a:ext>
              </a:extLst>
            </p:cNvPr>
            <p:cNvSpPr txBox="1">
              <a:spLocks noChangeArrowheads="1"/>
            </p:cNvSpPr>
            <p:nvPr/>
          </p:nvSpPr>
          <p:spPr bwMode="auto">
            <a:xfrm>
              <a:off x="3070030" y="5095990"/>
              <a:ext cx="18528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en-US" sz="3200" b="1">
                  <a:solidFill>
                    <a:srgbClr val="122039"/>
                  </a:solidFill>
                  <a:cs typeface="Arial" pitchFamily="34" charset="0"/>
                </a:rPr>
                <a:t>Decide</a:t>
              </a:r>
            </a:p>
          </p:txBody>
        </p:sp>
        <p:sp>
          <p:nvSpPr>
            <p:cNvPr id="15" name="Up Arrow 17">
              <a:extLst>
                <a:ext uri="{FF2B5EF4-FFF2-40B4-BE49-F238E27FC236}">
                  <a16:creationId xmlns:a16="http://schemas.microsoft.com/office/drawing/2014/main" id="{9B6A59AA-E26D-497B-B70B-44C9AFB9300C}"/>
                </a:ext>
              </a:extLst>
            </p:cNvPr>
            <p:cNvSpPr/>
            <p:nvPr/>
          </p:nvSpPr>
          <p:spPr>
            <a:xfrm>
              <a:off x="3674455" y="3002405"/>
              <a:ext cx="646239" cy="2094106"/>
            </a:xfrm>
            <a:prstGeom prst="upArrow">
              <a:avLst/>
            </a:prstGeom>
            <a:solidFill>
              <a:srgbClr val="A0922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50000"/>
                </a:spcBef>
                <a:buFontTx/>
                <a:buChar char="•"/>
                <a:defRPr/>
              </a:pPr>
              <a:endParaRPr lang="en-US" sz="900" dirty="0">
                <a:solidFill>
                  <a:schemeClr val="tx1"/>
                </a:solidFill>
              </a:endParaRPr>
            </a:p>
          </p:txBody>
        </p:sp>
      </p:grpSp>
    </p:spTree>
    <p:extLst>
      <p:ext uri="{BB962C8B-B14F-4D97-AF65-F5344CB8AC3E}">
        <p14:creationId xmlns:p14="http://schemas.microsoft.com/office/powerpoint/2010/main" val="258793725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84C9C2-8473-41F3-A30E-A52742A58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103" y="1723640"/>
            <a:ext cx="8875794" cy="3410719"/>
          </a:xfrm>
          <a:prstGeom prst="rect">
            <a:avLst/>
          </a:prstGeom>
        </p:spPr>
      </p:pic>
      <p:sp>
        <p:nvSpPr>
          <p:cNvPr id="3" name="Title 2">
            <a:extLst>
              <a:ext uri="{FF2B5EF4-FFF2-40B4-BE49-F238E27FC236}">
                <a16:creationId xmlns:a16="http://schemas.microsoft.com/office/drawing/2014/main" id="{7B63DE17-C0B6-476A-AFE6-5095A2C54697}"/>
              </a:ext>
            </a:extLst>
          </p:cNvPr>
          <p:cNvSpPr>
            <a:spLocks noGrp="1"/>
          </p:cNvSpPr>
          <p:nvPr>
            <p:ph type="title"/>
          </p:nvPr>
        </p:nvSpPr>
        <p:spPr/>
        <p:txBody>
          <a:bodyPr/>
          <a:lstStyle/>
          <a:p>
            <a:r>
              <a:rPr lang="en-US" dirty="0"/>
              <a:t>Observing Alerts</a:t>
            </a:r>
          </a:p>
        </p:txBody>
      </p:sp>
      <p:sp>
        <p:nvSpPr>
          <p:cNvPr id="4" name="Slide Number Placeholder 3">
            <a:extLst>
              <a:ext uri="{FF2B5EF4-FFF2-40B4-BE49-F238E27FC236}">
                <a16:creationId xmlns:a16="http://schemas.microsoft.com/office/drawing/2014/main" id="{B2DD2C4A-A4B3-491B-914E-8F3BD2A570B7}"/>
              </a:ext>
            </a:extLst>
          </p:cNvPr>
          <p:cNvSpPr>
            <a:spLocks noGrp="1"/>
          </p:cNvSpPr>
          <p:nvPr>
            <p:ph type="sldNum" sz="quarter" idx="10"/>
          </p:nvPr>
        </p:nvSpPr>
        <p:spPr/>
        <p:txBody>
          <a:bodyPr/>
          <a:lstStyle/>
          <a:p>
            <a:pPr marL="0" indent="0">
              <a:buFont typeface="+mj-lt"/>
              <a:buNone/>
            </a:pPr>
            <a:fld id="{F2BD9D44-EC01-4E71-8CAE-9F9624182C03}" type="slidenum">
              <a:rPr lang="en-US" altLang="en-US" smtClean="0">
                <a:solidFill>
                  <a:srgbClr val="FFFFFF"/>
                </a:solidFill>
              </a:rPr>
              <a:pPr marL="0" indent="0">
                <a:buFont typeface="+mj-lt"/>
                <a:buNone/>
              </a:pPr>
              <a:t>53</a:t>
            </a:fld>
            <a:endParaRPr lang="en-US" dirty="0"/>
          </a:p>
        </p:txBody>
      </p:sp>
      <p:pic>
        <p:nvPicPr>
          <p:cNvPr id="8" name="AC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103" y="1723640"/>
            <a:ext cx="8875794" cy="3410719"/>
          </a:xfrm>
          <a:prstGeom prst="rect">
            <a:avLst/>
          </a:prstGeom>
        </p:spPr>
      </p:pic>
      <p:sp>
        <p:nvSpPr>
          <p:cNvPr id="14" name="Rectangle 13">
            <a:extLst>
              <a:ext uri="{FF2B5EF4-FFF2-40B4-BE49-F238E27FC236}">
                <a16:creationId xmlns:a16="http://schemas.microsoft.com/office/drawing/2014/main" id="{C794E128-34F2-4CFD-853C-07474E42415E}"/>
              </a:ext>
            </a:extLst>
          </p:cNvPr>
          <p:cNvSpPr/>
          <p:nvPr/>
        </p:nvSpPr>
        <p:spPr bwMode="auto">
          <a:xfrm>
            <a:off x="524933" y="3170669"/>
            <a:ext cx="217442" cy="206477"/>
          </a:xfrm>
          <a:prstGeom prst="rect">
            <a:avLst/>
          </a:prstGeom>
          <a:noFill/>
          <a:ln w="2540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panose="020B0604020202020204" pitchFamily="34" charset="0"/>
            </a:endParaRPr>
          </a:p>
        </p:txBody>
      </p:sp>
      <p:sp>
        <p:nvSpPr>
          <p:cNvPr id="15" name="Rectangle 14">
            <a:extLst>
              <a:ext uri="{FF2B5EF4-FFF2-40B4-BE49-F238E27FC236}">
                <a16:creationId xmlns:a16="http://schemas.microsoft.com/office/drawing/2014/main" id="{15FFEBF1-4591-4F4C-A64B-49D72E1236E9}"/>
              </a:ext>
            </a:extLst>
          </p:cNvPr>
          <p:cNvSpPr/>
          <p:nvPr/>
        </p:nvSpPr>
        <p:spPr bwMode="auto">
          <a:xfrm>
            <a:off x="524933" y="3702860"/>
            <a:ext cx="217442" cy="206477"/>
          </a:xfrm>
          <a:prstGeom prst="rect">
            <a:avLst/>
          </a:prstGeom>
          <a:noFill/>
          <a:ln w="2540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panose="020B0604020202020204" pitchFamily="34" charset="0"/>
            </a:endParaRPr>
          </a:p>
        </p:txBody>
      </p:sp>
      <p:pic>
        <p:nvPicPr>
          <p:cNvPr id="7" name="click icon">
            <a:extLst>
              <a:ext uri="{FF2B5EF4-FFF2-40B4-BE49-F238E27FC236}">
                <a16:creationId xmlns:a16="http://schemas.microsoft.com/office/drawing/2014/main" id="{386BA4F5-6C0A-4F91-97BE-21FB0CFDEC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9663" y="6261870"/>
            <a:ext cx="394232" cy="365760"/>
          </a:xfrm>
          <a:prstGeom prst="rect">
            <a:avLst/>
          </a:prstGeom>
        </p:spPr>
      </p:pic>
    </p:spTree>
    <p:extLst>
      <p:ext uri="{BB962C8B-B14F-4D97-AF65-F5344CB8AC3E}">
        <p14:creationId xmlns:p14="http://schemas.microsoft.com/office/powerpoint/2010/main" val="77087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0C0D7D7-90CF-456A-B33F-AE4CE15B98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103" y="1723640"/>
            <a:ext cx="8875794" cy="3410719"/>
          </a:xfrm>
          <a:prstGeom prst="rect">
            <a:avLst/>
          </a:prstGeom>
        </p:spPr>
      </p:pic>
      <p:sp>
        <p:nvSpPr>
          <p:cNvPr id="3" name="Title 2">
            <a:extLst>
              <a:ext uri="{FF2B5EF4-FFF2-40B4-BE49-F238E27FC236}">
                <a16:creationId xmlns:a16="http://schemas.microsoft.com/office/drawing/2014/main" id="{7B63DE17-C0B6-476A-AFE6-5095A2C54697}"/>
              </a:ext>
            </a:extLst>
          </p:cNvPr>
          <p:cNvSpPr>
            <a:spLocks noGrp="1"/>
          </p:cNvSpPr>
          <p:nvPr>
            <p:ph type="title"/>
          </p:nvPr>
        </p:nvSpPr>
        <p:spPr/>
        <p:txBody>
          <a:bodyPr/>
          <a:lstStyle/>
          <a:p>
            <a:r>
              <a:rPr lang="en-US" dirty="0"/>
              <a:t>Project and Analyze</a:t>
            </a:r>
          </a:p>
        </p:txBody>
      </p:sp>
      <p:sp>
        <p:nvSpPr>
          <p:cNvPr id="4" name="Slide Number Placeholder 3">
            <a:extLst>
              <a:ext uri="{FF2B5EF4-FFF2-40B4-BE49-F238E27FC236}">
                <a16:creationId xmlns:a16="http://schemas.microsoft.com/office/drawing/2014/main" id="{B2DD2C4A-A4B3-491B-914E-8F3BD2A570B7}"/>
              </a:ext>
            </a:extLst>
          </p:cNvPr>
          <p:cNvSpPr>
            <a:spLocks noGrp="1"/>
          </p:cNvSpPr>
          <p:nvPr>
            <p:ph type="sldNum" sz="quarter" idx="10"/>
          </p:nvPr>
        </p:nvSpPr>
        <p:spPr/>
        <p:txBody>
          <a:bodyPr/>
          <a:lstStyle/>
          <a:p>
            <a:pPr marL="0" indent="0">
              <a:buFont typeface="+mj-lt"/>
              <a:buNone/>
            </a:pPr>
            <a:fld id="{F2BD9D44-EC01-4E71-8CAE-9F9624182C03}" type="slidenum">
              <a:rPr lang="en-US" altLang="en-US" smtClean="0">
                <a:solidFill>
                  <a:srgbClr val="FFFFFF"/>
                </a:solidFill>
              </a:rPr>
              <a:pPr marL="0" indent="0">
                <a:buFont typeface="+mj-lt"/>
                <a:buNone/>
              </a:pPr>
              <a:t>54</a:t>
            </a:fld>
            <a:endParaRPr lang="en-US" dirty="0"/>
          </a:p>
        </p:txBody>
      </p:sp>
      <p:sp>
        <p:nvSpPr>
          <p:cNvPr id="14" name="Rectangle 13">
            <a:extLst>
              <a:ext uri="{FF2B5EF4-FFF2-40B4-BE49-F238E27FC236}">
                <a16:creationId xmlns:a16="http://schemas.microsoft.com/office/drawing/2014/main" id="{C794E128-34F2-4CFD-853C-07474E42415E}"/>
              </a:ext>
            </a:extLst>
          </p:cNvPr>
          <p:cNvSpPr/>
          <p:nvPr/>
        </p:nvSpPr>
        <p:spPr bwMode="auto">
          <a:xfrm>
            <a:off x="524933" y="3170669"/>
            <a:ext cx="217442" cy="206477"/>
          </a:xfrm>
          <a:prstGeom prst="rect">
            <a:avLst/>
          </a:prstGeom>
          <a:noFill/>
          <a:ln w="2540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panose="020B0604020202020204" pitchFamily="34" charset="0"/>
            </a:endParaRPr>
          </a:p>
        </p:txBody>
      </p:sp>
      <p:sp>
        <p:nvSpPr>
          <p:cNvPr id="15" name="Rectangle 14">
            <a:extLst>
              <a:ext uri="{FF2B5EF4-FFF2-40B4-BE49-F238E27FC236}">
                <a16:creationId xmlns:a16="http://schemas.microsoft.com/office/drawing/2014/main" id="{15FFEBF1-4591-4F4C-A64B-49D72E1236E9}"/>
              </a:ext>
            </a:extLst>
          </p:cNvPr>
          <p:cNvSpPr/>
          <p:nvPr/>
        </p:nvSpPr>
        <p:spPr bwMode="auto">
          <a:xfrm>
            <a:off x="524933" y="3702860"/>
            <a:ext cx="217442" cy="206477"/>
          </a:xfrm>
          <a:prstGeom prst="rect">
            <a:avLst/>
          </a:prstGeom>
          <a:noFill/>
          <a:ln w="2540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32DFA036-1BB0-4F01-B066-6AD4F6071C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940" y="1540299"/>
            <a:ext cx="8296673" cy="4325121"/>
          </a:xfrm>
          <a:prstGeom prst="rect">
            <a:avLst/>
          </a:prstGeom>
        </p:spPr>
      </p:pic>
    </p:spTree>
    <p:extLst>
      <p:ext uri="{BB962C8B-B14F-4D97-AF65-F5344CB8AC3E}">
        <p14:creationId xmlns:p14="http://schemas.microsoft.com/office/powerpoint/2010/main" val="363303997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DD2C4A-A4B3-491B-914E-8F3BD2A570B7}"/>
              </a:ext>
            </a:extLst>
          </p:cNvPr>
          <p:cNvSpPr>
            <a:spLocks noGrp="1"/>
          </p:cNvSpPr>
          <p:nvPr>
            <p:ph type="sldNum" sz="quarter" idx="10"/>
          </p:nvPr>
        </p:nvSpPr>
        <p:spPr/>
        <p:txBody>
          <a:bodyPr/>
          <a:lstStyle/>
          <a:p>
            <a:pPr marL="0" indent="0">
              <a:buFont typeface="+mj-lt"/>
              <a:buNone/>
            </a:pPr>
            <a:fld id="{F2BD9D44-EC01-4E71-8CAE-9F9624182C03}" type="slidenum">
              <a:rPr lang="en-US" altLang="en-US" smtClean="0">
                <a:solidFill>
                  <a:srgbClr val="FFFFFF"/>
                </a:solidFill>
              </a:rPr>
              <a:pPr marL="0" indent="0">
                <a:buFont typeface="+mj-lt"/>
                <a:buNone/>
              </a:pPr>
              <a:t>55</a:t>
            </a:fld>
            <a:endParaRPr lang="en-US" dirty="0"/>
          </a:p>
        </p:txBody>
      </p:sp>
      <p:pic>
        <p:nvPicPr>
          <p:cNvPr id="37" name="Click icon">
            <a:extLst>
              <a:ext uri="{FF2B5EF4-FFF2-40B4-BE49-F238E27FC236}">
                <a16:creationId xmlns:a16="http://schemas.microsoft.com/office/drawing/2014/main" id="{91604306-6364-4EE1-A5CB-7EF1FC7BD6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9663" y="6261870"/>
            <a:ext cx="394232" cy="365760"/>
          </a:xfrm>
          <a:prstGeom prst="rect">
            <a:avLst/>
          </a:prstGeom>
        </p:spPr>
      </p:pic>
      <p:sp>
        <p:nvSpPr>
          <p:cNvPr id="3" name="Title 2">
            <a:extLst>
              <a:ext uri="{FF2B5EF4-FFF2-40B4-BE49-F238E27FC236}">
                <a16:creationId xmlns:a16="http://schemas.microsoft.com/office/drawing/2014/main" id="{7B63DE17-C0B6-476A-AFE6-5095A2C54697}"/>
              </a:ext>
            </a:extLst>
          </p:cNvPr>
          <p:cNvSpPr>
            <a:spLocks noGrp="1"/>
          </p:cNvSpPr>
          <p:nvPr>
            <p:ph type="title"/>
          </p:nvPr>
        </p:nvSpPr>
        <p:spPr/>
        <p:txBody>
          <a:bodyPr/>
          <a:lstStyle/>
          <a:p>
            <a:r>
              <a:rPr lang="en-US" dirty="0"/>
              <a:t>Decide if Action is Necessary</a:t>
            </a:r>
          </a:p>
        </p:txBody>
      </p:sp>
      <p:pic>
        <p:nvPicPr>
          <p:cNvPr id="5" name="Sector">
            <a:extLst>
              <a:ext uri="{FF2B5EF4-FFF2-40B4-BE49-F238E27FC236}">
                <a16:creationId xmlns:a16="http://schemas.microsoft.com/office/drawing/2014/main" id="{2F840EE8-F4D3-49EE-BFE1-5AC47F7BF8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831" r="27180"/>
          <a:stretch/>
        </p:blipFill>
        <p:spPr>
          <a:xfrm>
            <a:off x="3387968" y="1040234"/>
            <a:ext cx="5685693" cy="4956040"/>
          </a:xfrm>
          <a:prstGeom prst="rect">
            <a:avLst/>
          </a:prstGeom>
        </p:spPr>
      </p:pic>
      <p:pic>
        <p:nvPicPr>
          <p:cNvPr id="28" name="AAL2435">
            <a:extLst>
              <a:ext uri="{FF2B5EF4-FFF2-40B4-BE49-F238E27FC236}">
                <a16:creationId xmlns:a16="http://schemas.microsoft.com/office/drawing/2014/main" id="{6E4BC092-51A1-48F2-916D-5FCF88FD8E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4592" y="3273282"/>
            <a:ext cx="1255779" cy="795530"/>
          </a:xfrm>
          <a:prstGeom prst="rect">
            <a:avLst/>
          </a:prstGeom>
        </p:spPr>
      </p:pic>
      <p:pic>
        <p:nvPicPr>
          <p:cNvPr id="26" name="LDB">
            <a:extLst>
              <a:ext uri="{FF2B5EF4-FFF2-40B4-BE49-F238E27FC236}">
                <a16:creationId xmlns:a16="http://schemas.microsoft.com/office/drawing/2014/main" id="{C23E9D5F-43BE-41D7-BFAA-3D18A49613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1086" y="4657183"/>
            <a:ext cx="996698" cy="445009"/>
          </a:xfrm>
          <a:prstGeom prst="rect">
            <a:avLst/>
          </a:prstGeom>
        </p:spPr>
      </p:pic>
      <p:pic>
        <p:nvPicPr>
          <p:cNvPr id="34" name="290 242">
            <a:extLst>
              <a:ext uri="{FF2B5EF4-FFF2-40B4-BE49-F238E27FC236}">
                <a16:creationId xmlns:a16="http://schemas.microsoft.com/office/drawing/2014/main" id="{DF956145-90FF-44D0-8C7B-A76975661F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1086" y="4464858"/>
            <a:ext cx="1271019" cy="908306"/>
          </a:xfrm>
          <a:prstGeom prst="rect">
            <a:avLst/>
          </a:prstGeom>
        </p:spPr>
      </p:pic>
      <p:sp>
        <p:nvSpPr>
          <p:cNvPr id="6" name="Text Placeholder 1">
            <a:extLst>
              <a:ext uri="{FF2B5EF4-FFF2-40B4-BE49-F238E27FC236}">
                <a16:creationId xmlns:a16="http://schemas.microsoft.com/office/drawing/2014/main" id="{9BC6A636-8F36-47D7-BCE1-4B5701DD0558}"/>
              </a:ext>
            </a:extLst>
          </p:cNvPr>
          <p:cNvSpPr>
            <a:spLocks noGrp="1"/>
          </p:cNvSpPr>
          <p:nvPr>
            <p:ph type="body" sz="quarter" idx="11"/>
          </p:nvPr>
        </p:nvSpPr>
        <p:spPr>
          <a:xfrm>
            <a:off x="70339" y="1184140"/>
            <a:ext cx="3144714" cy="4668227"/>
          </a:xfrm>
        </p:spPr>
        <p:txBody>
          <a:bodyPr/>
          <a:lstStyle/>
          <a:p>
            <a:r>
              <a:rPr lang="en-US" dirty="0"/>
              <a:t>EDST alerts are projections</a:t>
            </a:r>
          </a:p>
          <a:p>
            <a:r>
              <a:rPr lang="en-US" dirty="0"/>
              <a:t>Display the data block on the situation display </a:t>
            </a:r>
          </a:p>
        </p:txBody>
      </p:sp>
    </p:spTree>
    <p:extLst>
      <p:ext uri="{BB962C8B-B14F-4D97-AF65-F5344CB8AC3E}">
        <p14:creationId xmlns:p14="http://schemas.microsoft.com/office/powerpoint/2010/main" val="304764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6"/>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DD2C4A-A4B3-491B-914E-8F3BD2A570B7}"/>
              </a:ext>
            </a:extLst>
          </p:cNvPr>
          <p:cNvSpPr>
            <a:spLocks noGrp="1"/>
          </p:cNvSpPr>
          <p:nvPr>
            <p:ph type="sldNum" sz="quarter" idx="10"/>
          </p:nvPr>
        </p:nvSpPr>
        <p:spPr/>
        <p:txBody>
          <a:bodyPr/>
          <a:lstStyle/>
          <a:p>
            <a:pPr marL="0" indent="0">
              <a:buFont typeface="+mj-lt"/>
              <a:buNone/>
            </a:pPr>
            <a:fld id="{F2BD9D44-EC01-4E71-8CAE-9F9624182C03}" type="slidenum">
              <a:rPr lang="en-US" altLang="en-US" smtClean="0">
                <a:solidFill>
                  <a:srgbClr val="FFFFFF"/>
                </a:solidFill>
              </a:rPr>
              <a:pPr marL="0" indent="0">
                <a:buFont typeface="+mj-lt"/>
                <a:buNone/>
              </a:pPr>
              <a:t>56</a:t>
            </a:fld>
            <a:endParaRPr lang="en-US" dirty="0"/>
          </a:p>
        </p:txBody>
      </p:sp>
      <p:sp>
        <p:nvSpPr>
          <p:cNvPr id="6" name="Text Placeholder 1">
            <a:extLst>
              <a:ext uri="{FF2B5EF4-FFF2-40B4-BE49-F238E27FC236}">
                <a16:creationId xmlns:a16="http://schemas.microsoft.com/office/drawing/2014/main" id="{9BC6A636-8F36-47D7-BCE1-4B5701DD0558}"/>
              </a:ext>
            </a:extLst>
          </p:cNvPr>
          <p:cNvSpPr>
            <a:spLocks noGrp="1"/>
          </p:cNvSpPr>
          <p:nvPr>
            <p:ph type="body" sz="quarter" idx="11"/>
          </p:nvPr>
        </p:nvSpPr>
        <p:spPr>
          <a:xfrm>
            <a:off x="243254" y="1248507"/>
            <a:ext cx="3050931" cy="4668227"/>
          </a:xfrm>
        </p:spPr>
        <p:txBody>
          <a:bodyPr/>
          <a:lstStyle/>
          <a:p>
            <a:r>
              <a:rPr lang="en-US" dirty="0"/>
              <a:t>Coordinate a new or amended clearance to:</a:t>
            </a:r>
          </a:p>
          <a:p>
            <a:pPr lvl="1"/>
            <a:r>
              <a:rPr lang="en-US" dirty="0"/>
              <a:t>Eliminate conflicts</a:t>
            </a:r>
          </a:p>
          <a:p>
            <a:pPr lvl="1"/>
            <a:r>
              <a:rPr lang="en-US" dirty="0"/>
              <a:t>Meet objectives</a:t>
            </a:r>
          </a:p>
          <a:p>
            <a:pPr lvl="1"/>
            <a:r>
              <a:rPr lang="en-US" dirty="0"/>
              <a:t>Avoid weather</a:t>
            </a:r>
          </a:p>
          <a:p>
            <a:endParaRPr lang="en-US" dirty="0"/>
          </a:p>
        </p:txBody>
      </p:sp>
      <p:sp>
        <p:nvSpPr>
          <p:cNvPr id="3" name="Title 2">
            <a:extLst>
              <a:ext uri="{FF2B5EF4-FFF2-40B4-BE49-F238E27FC236}">
                <a16:creationId xmlns:a16="http://schemas.microsoft.com/office/drawing/2014/main" id="{7B63DE17-C0B6-476A-AFE6-5095A2C54697}"/>
              </a:ext>
            </a:extLst>
          </p:cNvPr>
          <p:cNvSpPr>
            <a:spLocks noGrp="1"/>
          </p:cNvSpPr>
          <p:nvPr>
            <p:ph type="title"/>
          </p:nvPr>
        </p:nvSpPr>
        <p:spPr/>
        <p:txBody>
          <a:bodyPr/>
          <a:lstStyle/>
          <a:p>
            <a:r>
              <a:rPr lang="en-US" dirty="0"/>
              <a:t>Act - Intervene</a:t>
            </a:r>
          </a:p>
        </p:txBody>
      </p:sp>
      <p:pic>
        <p:nvPicPr>
          <p:cNvPr id="9" name="Sector">
            <a:extLst>
              <a:ext uri="{FF2B5EF4-FFF2-40B4-BE49-F238E27FC236}">
                <a16:creationId xmlns:a16="http://schemas.microsoft.com/office/drawing/2014/main" id="{2F840EE8-F4D3-49EE-BFE1-5AC47F7BF8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831" r="27180"/>
          <a:stretch/>
        </p:blipFill>
        <p:spPr>
          <a:xfrm>
            <a:off x="3387968" y="1040234"/>
            <a:ext cx="5685693" cy="4956040"/>
          </a:xfrm>
          <a:prstGeom prst="rect">
            <a:avLst/>
          </a:prstGeom>
        </p:spPr>
      </p:pic>
      <p:pic>
        <p:nvPicPr>
          <p:cNvPr id="34" name="290 242">
            <a:extLst>
              <a:ext uri="{FF2B5EF4-FFF2-40B4-BE49-F238E27FC236}">
                <a16:creationId xmlns:a16="http://schemas.microsoft.com/office/drawing/2014/main" id="{DF956145-90FF-44D0-8C7B-A76975661F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1086" y="4464858"/>
            <a:ext cx="1271019" cy="908306"/>
          </a:xfrm>
          <a:prstGeom prst="rect">
            <a:avLst/>
          </a:prstGeom>
        </p:spPr>
      </p:pic>
      <p:pic>
        <p:nvPicPr>
          <p:cNvPr id="36" name="270T242">
            <a:extLst>
              <a:ext uri="{FF2B5EF4-FFF2-40B4-BE49-F238E27FC236}">
                <a16:creationId xmlns:a16="http://schemas.microsoft.com/office/drawing/2014/main" id="{D4674F64-51D1-45FE-83DB-8EBD9145C2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1086" y="4464858"/>
            <a:ext cx="1216154" cy="908306"/>
          </a:xfrm>
          <a:prstGeom prst="rect">
            <a:avLst/>
          </a:prstGeom>
        </p:spPr>
      </p:pic>
      <p:pic>
        <p:nvPicPr>
          <p:cNvPr id="28" name="AAL2435">
            <a:extLst>
              <a:ext uri="{FF2B5EF4-FFF2-40B4-BE49-F238E27FC236}">
                <a16:creationId xmlns:a16="http://schemas.microsoft.com/office/drawing/2014/main" id="{6E4BC092-51A1-48F2-916D-5FCF88FD8E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74592" y="3273282"/>
            <a:ext cx="1255779" cy="795530"/>
          </a:xfrm>
          <a:prstGeom prst="rect">
            <a:avLst/>
          </a:prstGeom>
        </p:spPr>
      </p:pic>
    </p:spTree>
    <p:extLst>
      <p:ext uri="{BB962C8B-B14F-4D97-AF65-F5344CB8AC3E}">
        <p14:creationId xmlns:p14="http://schemas.microsoft.com/office/powerpoint/2010/main" val="106141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4EA38F-87CE-4756-8526-2CDEAA794F52}"/>
              </a:ext>
            </a:extLst>
          </p:cNvPr>
          <p:cNvSpPr>
            <a:spLocks noGrp="1"/>
          </p:cNvSpPr>
          <p:nvPr>
            <p:ph type="body" sz="quarter" idx="11"/>
          </p:nvPr>
        </p:nvSpPr>
        <p:spPr>
          <a:xfrm>
            <a:off x="495300" y="1214651"/>
            <a:ext cx="8050213" cy="4684499"/>
          </a:xfrm>
        </p:spPr>
        <p:txBody>
          <a:bodyPr/>
          <a:lstStyle/>
          <a:p>
            <a:r>
              <a:rPr lang="en-US" dirty="0"/>
              <a:t>Continuous scanning and attention to detail is necessary to prevent:</a:t>
            </a:r>
          </a:p>
          <a:p>
            <a:pPr lvl="1"/>
            <a:r>
              <a:rPr lang="en-US" dirty="0"/>
              <a:t>Complacency</a:t>
            </a:r>
          </a:p>
          <a:p>
            <a:pPr lvl="1"/>
            <a:r>
              <a:rPr lang="en-US" dirty="0"/>
              <a:t>Laxness</a:t>
            </a:r>
          </a:p>
          <a:p>
            <a:r>
              <a:rPr lang="en-US" dirty="0"/>
              <a:t>Do not allow your attention to be diverted by:</a:t>
            </a:r>
          </a:p>
          <a:p>
            <a:pPr lvl="1"/>
            <a:r>
              <a:rPr lang="en-US" dirty="0"/>
              <a:t>Conversations not related to the job,</a:t>
            </a:r>
          </a:p>
          <a:p>
            <a:pPr lvl="1"/>
            <a:r>
              <a:rPr lang="en-US" dirty="0"/>
              <a:t>Distractions from facility tours, or</a:t>
            </a:r>
          </a:p>
          <a:p>
            <a:pPr lvl="1"/>
            <a:r>
              <a:rPr lang="en-US" dirty="0"/>
              <a:t>Other personnel in the area</a:t>
            </a:r>
          </a:p>
          <a:p>
            <a:endParaRPr lang="en-US" dirty="0"/>
          </a:p>
        </p:txBody>
      </p:sp>
      <p:sp>
        <p:nvSpPr>
          <p:cNvPr id="3" name="Title 2">
            <a:extLst>
              <a:ext uri="{FF2B5EF4-FFF2-40B4-BE49-F238E27FC236}">
                <a16:creationId xmlns:a16="http://schemas.microsoft.com/office/drawing/2014/main" id="{75883E2E-9CC5-40A9-BAA5-8185FD7145F7}"/>
              </a:ext>
            </a:extLst>
          </p:cNvPr>
          <p:cNvSpPr>
            <a:spLocks noGrp="1"/>
          </p:cNvSpPr>
          <p:nvPr>
            <p:ph type="title"/>
          </p:nvPr>
        </p:nvSpPr>
        <p:spPr/>
        <p:txBody>
          <a:bodyPr/>
          <a:lstStyle/>
          <a:p>
            <a:r>
              <a:rPr lang="en-US" dirty="0"/>
              <a:t>Necessity of Constant Scanning</a:t>
            </a:r>
          </a:p>
        </p:txBody>
      </p:sp>
      <p:sp>
        <p:nvSpPr>
          <p:cNvPr id="4" name="Slide Number Placeholder 3">
            <a:extLst>
              <a:ext uri="{FF2B5EF4-FFF2-40B4-BE49-F238E27FC236}">
                <a16:creationId xmlns:a16="http://schemas.microsoft.com/office/drawing/2014/main" id="{6CFED128-FCC2-4765-88B8-91518E3E53D4}"/>
              </a:ext>
            </a:extLst>
          </p:cNvPr>
          <p:cNvSpPr>
            <a:spLocks noGrp="1"/>
          </p:cNvSpPr>
          <p:nvPr>
            <p:ph type="sldNum" sz="quarter" idx="10"/>
          </p:nvPr>
        </p:nvSpPr>
        <p:spPr/>
        <p:txBody>
          <a:bodyPr/>
          <a:lstStyle/>
          <a:p>
            <a:pPr marL="0" indent="0">
              <a:buFont typeface="+mj-lt"/>
              <a:buNone/>
            </a:pPr>
            <a:fld id="{F2BD9D44-EC01-4E71-8CAE-9F9624182C03}" type="slidenum">
              <a:rPr lang="en-US" altLang="en-US" smtClean="0">
                <a:solidFill>
                  <a:srgbClr val="FFFFFF"/>
                </a:solidFill>
              </a:rPr>
              <a:pPr marL="0" indent="0">
                <a:buFont typeface="+mj-lt"/>
                <a:buNone/>
              </a:pPr>
              <a:t>57</a:t>
            </a:fld>
            <a:endParaRPr lang="en-US" dirty="0"/>
          </a:p>
        </p:txBody>
      </p:sp>
    </p:spTree>
    <p:extLst>
      <p:ext uri="{BB962C8B-B14F-4D97-AF65-F5344CB8AC3E}">
        <p14:creationId xmlns:p14="http://schemas.microsoft.com/office/powerpoint/2010/main" val="12301759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95300" y="840880"/>
            <a:ext cx="8050213" cy="4876256"/>
          </a:xfrm>
        </p:spPr>
        <p:txBody>
          <a:bodyPr/>
          <a:lstStyle/>
          <a:p>
            <a:pPr>
              <a:spcAft>
                <a:spcPts val="0"/>
              </a:spcAft>
            </a:pPr>
            <a:r>
              <a:rPr lang="en-US" altLang="en-US" sz="2600" kern="0" dirty="0"/>
              <a:t>Purpose</a:t>
            </a:r>
          </a:p>
          <a:p>
            <a:pPr marL="662940" lvl="1" indent="-342900"/>
            <a:r>
              <a:rPr lang="en-US" altLang="en-US" sz="2300" dirty="0" smtClean="0"/>
              <a:t>Scan </a:t>
            </a:r>
            <a:r>
              <a:rPr lang="en-US" altLang="en-US" sz="2300" dirty="0"/>
              <a:t>scenarios of EDST and data blocks to observe various system notifications</a:t>
            </a:r>
            <a:endParaRPr lang="en-US" altLang="en-US" dirty="0">
              <a:solidFill>
                <a:srgbClr val="FF0000"/>
              </a:solidFill>
            </a:endParaRPr>
          </a:p>
          <a:p>
            <a:pPr>
              <a:spcAft>
                <a:spcPts val="0"/>
              </a:spcAft>
            </a:pPr>
            <a:r>
              <a:rPr lang="en-US" altLang="en-US" sz="2600" b="1" dirty="0">
                <a:ea typeface="+mn-ea"/>
                <a:cs typeface="+mn-cs"/>
              </a:rPr>
              <a:t>Materials</a:t>
            </a:r>
          </a:p>
          <a:p>
            <a:pPr lvl="1">
              <a:spcAft>
                <a:spcPts val="0"/>
              </a:spcAft>
            </a:pPr>
            <a:r>
              <a:rPr lang="en-US" altLang="en-US" sz="2300" dirty="0"/>
              <a:t>Practice exercise from Lesson 14 </a:t>
            </a:r>
            <a:r>
              <a:rPr lang="en-US" altLang="en-US" sz="2300" dirty="0" smtClean="0"/>
              <a:t>handout</a:t>
            </a:r>
            <a:endParaRPr lang="en-US" altLang="en-US" sz="2300" dirty="0"/>
          </a:p>
          <a:p>
            <a:pPr>
              <a:spcAft>
                <a:spcPts val="0"/>
              </a:spcAft>
            </a:pPr>
            <a:r>
              <a:rPr lang="en-US" altLang="en-US" sz="2600" kern="0" dirty="0"/>
              <a:t>Directions</a:t>
            </a:r>
          </a:p>
          <a:p>
            <a:pPr lvl="1"/>
            <a:r>
              <a:rPr lang="en-US" altLang="en-US" sz="2300" kern="0" dirty="0"/>
              <a:t>Change your position in class as necessary to read the screen</a:t>
            </a:r>
          </a:p>
          <a:p>
            <a:pPr lvl="1"/>
            <a:r>
              <a:rPr lang="en-US" sz="2300" kern="0" dirty="0" smtClean="0"/>
              <a:t>Exercise will depict five </a:t>
            </a:r>
            <a:r>
              <a:rPr lang="en-US" sz="2300" kern="0" dirty="0"/>
              <a:t>EDST and five situation display examples</a:t>
            </a:r>
          </a:p>
          <a:p>
            <a:pPr lvl="2"/>
            <a:r>
              <a:rPr lang="en-US" sz="2300" kern="0" dirty="0"/>
              <a:t>Scan for alerts and any other </a:t>
            </a:r>
            <a:r>
              <a:rPr lang="en-US" sz="2300" kern="0" dirty="0" smtClean="0"/>
              <a:t>indications</a:t>
            </a:r>
            <a:endParaRPr lang="en-US" sz="2300" kern="0" dirty="0"/>
          </a:p>
          <a:p>
            <a:pPr lvl="2"/>
            <a:r>
              <a:rPr lang="en-US" sz="2300" kern="0" dirty="0"/>
              <a:t>Write down what you </a:t>
            </a:r>
            <a:r>
              <a:rPr lang="en-US" sz="2300" kern="0" dirty="0" smtClean="0"/>
              <a:t>see</a:t>
            </a:r>
            <a:endParaRPr lang="en-US" sz="2300" dirty="0"/>
          </a:p>
        </p:txBody>
      </p:sp>
      <p:sp>
        <p:nvSpPr>
          <p:cNvPr id="3" name="Title 2"/>
          <p:cNvSpPr>
            <a:spLocks noGrp="1"/>
          </p:cNvSpPr>
          <p:nvPr>
            <p:ph type="title"/>
          </p:nvPr>
        </p:nvSpPr>
        <p:spPr>
          <a:xfrm>
            <a:off x="429768" y="273041"/>
            <a:ext cx="8472488" cy="609600"/>
          </a:xfrm>
        </p:spPr>
        <p:txBody>
          <a:bodyPr/>
          <a:lstStyle/>
          <a:p>
            <a:pPr marL="0" indent="0">
              <a:spcBef>
                <a:spcPts val="0"/>
              </a:spcBef>
              <a:spcAft>
                <a:spcPts val="1200"/>
              </a:spcAft>
              <a:defRPr/>
            </a:pPr>
            <a:r>
              <a:rPr lang="en-US" kern="0" dirty="0"/>
              <a:t>Scanning </a:t>
            </a:r>
            <a:r>
              <a:rPr lang="en-US" kern="0" dirty="0" smtClean="0"/>
              <a:t>Activity</a:t>
            </a:r>
            <a:endParaRPr lang="en-US" kern="0" dirty="0"/>
          </a:p>
        </p:txBody>
      </p:sp>
      <p:sp>
        <p:nvSpPr>
          <p:cNvPr id="5" name="Slide Number Placeholder 3">
            <a:extLst>
              <a:ext uri="{FF2B5EF4-FFF2-40B4-BE49-F238E27FC236}">
                <a16:creationId xmlns:a16="http://schemas.microsoft.com/office/drawing/2014/main" id="{8075D7BF-E9B3-40B7-90A8-0138F0DE31F8}"/>
              </a:ext>
            </a:extLst>
          </p:cNvPr>
          <p:cNvSpPr>
            <a:spLocks noGrp="1"/>
          </p:cNvSpPr>
          <p:nvPr>
            <p:ph type="sldNum" sz="quarter" idx="10"/>
          </p:nvPr>
        </p:nvSpPr>
        <p:spPr>
          <a:xfrm>
            <a:off x="7945394" y="6336792"/>
            <a:ext cx="569955" cy="274320"/>
          </a:xfrm>
        </p:spPr>
        <p:txBody>
          <a:bodyPr/>
          <a:lstStyle/>
          <a:p>
            <a:pPr marL="0" indent="0">
              <a:buFont typeface="+mj-lt"/>
              <a:buNone/>
            </a:pPr>
            <a:fld id="{F2BD9D44-EC01-4E71-8CAE-9F9624182C03}" type="slidenum">
              <a:rPr lang="en-US" altLang="en-US" smtClean="0">
                <a:solidFill>
                  <a:srgbClr val="FFFFFF"/>
                </a:solidFill>
              </a:rPr>
              <a:pPr marL="0" indent="0">
                <a:buFont typeface="+mj-lt"/>
                <a:buNone/>
              </a:pPr>
              <a:t>58</a:t>
            </a:fld>
            <a:endParaRPr lang="en-US" dirty="0"/>
          </a:p>
        </p:txBody>
      </p:sp>
    </p:spTree>
    <p:extLst>
      <p:ext uri="{BB962C8B-B14F-4D97-AF65-F5344CB8AC3E}">
        <p14:creationId xmlns:p14="http://schemas.microsoft.com/office/powerpoint/2010/main" val="35352602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18C5AE-9909-40CC-B730-9C5F0D5E55A9}"/>
              </a:ext>
            </a:extLst>
          </p:cNvPr>
          <p:cNvSpPr>
            <a:spLocks noGrp="1"/>
          </p:cNvSpPr>
          <p:nvPr>
            <p:ph type="body" sz="quarter" idx="11"/>
          </p:nvPr>
        </p:nvSpPr>
        <p:spPr>
          <a:xfrm>
            <a:off x="428625" y="1060652"/>
            <a:ext cx="8472488" cy="4766216"/>
          </a:xfrm>
        </p:spPr>
        <p:txBody>
          <a:bodyPr/>
          <a:lstStyle/>
          <a:p>
            <a:pPr marL="45720" indent="0">
              <a:buNone/>
            </a:pPr>
            <a:r>
              <a:rPr lang="en-US" dirty="0"/>
              <a:t>What information should be included when issuing a vector?</a:t>
            </a:r>
          </a:p>
          <a:p>
            <a:pPr marL="45720" indent="0">
              <a:buNone/>
            </a:pPr>
            <a:endParaRPr lang="en-US" dirty="0"/>
          </a:p>
          <a:p>
            <a:pPr marL="925830" lvl="1" indent="-514350">
              <a:spcAft>
                <a:spcPts val="1200"/>
              </a:spcAft>
              <a:buFont typeface="+mj-lt"/>
              <a:buAutoNum type="alphaUcPeriod"/>
            </a:pPr>
            <a:r>
              <a:rPr lang="en-US" dirty="0"/>
              <a:t>Purpose  </a:t>
            </a:r>
          </a:p>
          <a:p>
            <a:pPr marL="925830" lvl="1" indent="-514350">
              <a:spcAft>
                <a:spcPts val="1200"/>
              </a:spcAft>
              <a:buFont typeface="+mj-lt"/>
              <a:buAutoNum type="alphaUcPeriod"/>
            </a:pPr>
            <a:r>
              <a:rPr lang="en-US" dirty="0"/>
              <a:t>Duration of the vector</a:t>
            </a:r>
          </a:p>
          <a:p>
            <a:pPr marL="925830" lvl="1" indent="-514350">
              <a:spcAft>
                <a:spcPts val="1200"/>
              </a:spcAft>
              <a:buFont typeface="+mj-lt"/>
              <a:buAutoNum type="alphaUcPeriod"/>
            </a:pPr>
            <a:r>
              <a:rPr lang="en-US" dirty="0"/>
              <a:t>Altimeter</a:t>
            </a:r>
          </a:p>
        </p:txBody>
      </p:sp>
      <p:sp>
        <p:nvSpPr>
          <p:cNvPr id="3" name="Title 2">
            <a:extLst>
              <a:ext uri="{FF2B5EF4-FFF2-40B4-BE49-F238E27FC236}">
                <a16:creationId xmlns:a16="http://schemas.microsoft.com/office/drawing/2014/main" id="{AFDFCC51-B31E-4972-8975-6B71EB422253}"/>
              </a:ext>
            </a:extLst>
          </p:cNvPr>
          <p:cNvSpPr>
            <a:spLocks noGrp="1"/>
          </p:cNvSpPr>
          <p:nvPr>
            <p:ph type="title"/>
          </p:nvPr>
        </p:nvSpPr>
        <p:spPr/>
        <p:txBody>
          <a:bodyPr/>
          <a:lstStyle/>
          <a:p>
            <a:r>
              <a:rPr lang="en-US" dirty="0"/>
              <a:t>Knowledge Check</a:t>
            </a:r>
          </a:p>
        </p:txBody>
      </p:sp>
      <p:sp>
        <p:nvSpPr>
          <p:cNvPr id="4" name="Slide Number Placeholder 3">
            <a:extLst>
              <a:ext uri="{FF2B5EF4-FFF2-40B4-BE49-F238E27FC236}">
                <a16:creationId xmlns:a16="http://schemas.microsoft.com/office/drawing/2014/main" id="{55B50724-EF4C-48A3-8745-2E78476C2CCE}"/>
              </a:ext>
            </a:extLst>
          </p:cNvPr>
          <p:cNvSpPr>
            <a:spLocks noGrp="1"/>
          </p:cNvSpPr>
          <p:nvPr>
            <p:ph type="sldNum" sz="quarter" idx="10"/>
          </p:nvPr>
        </p:nvSpPr>
        <p:spPr/>
        <p:txBody>
          <a:bodyPr/>
          <a:lstStyle/>
          <a:p>
            <a:pPr marL="0" indent="0">
              <a:buFont typeface="+mj-lt"/>
              <a:buNone/>
            </a:pPr>
            <a:fld id="{F2BD9D44-EC01-4E71-8CAE-9F9624182C03}" type="slidenum">
              <a:rPr lang="en-US" altLang="en-US" smtClean="0">
                <a:solidFill>
                  <a:srgbClr val="FFFFFF"/>
                </a:solidFill>
              </a:rPr>
              <a:pPr marL="0" indent="0">
                <a:buFont typeface="+mj-lt"/>
                <a:buNone/>
              </a:pPr>
              <a:t>5</a:t>
            </a:fld>
            <a:endParaRPr lang="en-US" dirty="0"/>
          </a:p>
        </p:txBody>
      </p:sp>
      <p:pic>
        <p:nvPicPr>
          <p:cNvPr id="5" name="Picture 4">
            <a:extLst>
              <a:ext uri="{FF2B5EF4-FFF2-40B4-BE49-F238E27FC236}">
                <a16:creationId xmlns:a16="http://schemas.microsoft.com/office/drawing/2014/main" id="{4E415F63-1547-429D-83BA-2EFB06D951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9663" y="6261870"/>
            <a:ext cx="394232" cy="365760"/>
          </a:xfrm>
          <a:prstGeom prst="rect">
            <a:avLst/>
          </a:prstGeom>
        </p:spPr>
      </p:pic>
    </p:spTree>
    <p:extLst>
      <p:ext uri="{BB962C8B-B14F-4D97-AF65-F5344CB8AC3E}">
        <p14:creationId xmlns:p14="http://schemas.microsoft.com/office/powerpoint/2010/main" val="145243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2">
                                            <p:txEl>
                                              <p:pRg st="3" end="3"/>
                                            </p:txEl>
                                          </p:spTgt>
                                        </p:tgtEl>
                                        <p:attrNameLst>
                                          <p:attrName>style.opacity</p:attrName>
                                        </p:attrNameLst>
                                      </p:cBhvr>
                                      <p:to>
                                        <p:strVal val="0.25"/>
                                      </p:to>
                                    </p:set>
                                    <p:animEffect filter="image" prLst="opacity: 0.25">
                                      <p:cBhvr rctx="IE">
                                        <p:cTn id="7" dur="indefinite"/>
                                        <p:tgtEl>
                                          <p:spTgt spid="2">
                                            <p:txEl>
                                              <p:pRg st="3" end="3"/>
                                            </p:txEl>
                                          </p:spTgt>
                                        </p:tgtEl>
                                      </p:cBhvr>
                                    </p:animEffect>
                                  </p:childTnLst>
                                </p:cTn>
                              </p:par>
                              <p:par>
                                <p:cTn id="8" presetID="9" presetClass="emph" presetSubtype="0" nodeType="withEffect">
                                  <p:stCondLst>
                                    <p:cond delay="0"/>
                                  </p:stCondLst>
                                  <p:childTnLst>
                                    <p:set>
                                      <p:cBhvr>
                                        <p:cTn id="9" dur="indefinite"/>
                                        <p:tgtEl>
                                          <p:spTgt spid="2">
                                            <p:txEl>
                                              <p:pRg st="4" end="4"/>
                                            </p:txEl>
                                          </p:spTgt>
                                        </p:tgtEl>
                                        <p:attrNameLst>
                                          <p:attrName>style.opacity</p:attrName>
                                        </p:attrNameLst>
                                      </p:cBhvr>
                                      <p:to>
                                        <p:strVal val="0.25"/>
                                      </p:to>
                                    </p:set>
                                    <p:animEffect filter="image" prLst="opacity: 0.25">
                                      <p:cBhvr rctx="IE">
                                        <p:cTn id="10" dur="indefinite"/>
                                        <p:tgtEl>
                                          <p:spTgt spid="2">
                                            <p:txEl>
                                              <p:pRg st="4" end="4"/>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DD2C4A-A4B3-491B-914E-8F3BD2A570B7}"/>
              </a:ext>
            </a:extLst>
          </p:cNvPr>
          <p:cNvSpPr>
            <a:spLocks noGrp="1"/>
          </p:cNvSpPr>
          <p:nvPr>
            <p:ph type="sldNum" sz="quarter" idx="10"/>
          </p:nvPr>
        </p:nvSpPr>
        <p:spPr/>
        <p:txBody>
          <a:bodyPr/>
          <a:lstStyle/>
          <a:p>
            <a:pPr marL="0" indent="0">
              <a:buFont typeface="+mj-lt"/>
              <a:buNone/>
            </a:pPr>
            <a:fld id="{F2BD9D44-EC01-4E71-8CAE-9F9624182C03}" type="slidenum">
              <a:rPr lang="en-US" altLang="en-US" smtClean="0">
                <a:solidFill>
                  <a:srgbClr val="FFFFFF"/>
                </a:solidFill>
              </a:rPr>
              <a:pPr marL="0" indent="0">
                <a:buFont typeface="+mj-lt"/>
                <a:buNone/>
              </a:pPr>
              <a:t>59</a:t>
            </a:fld>
            <a:endParaRPr lang="en-US" dirty="0"/>
          </a:p>
        </p:txBody>
      </p:sp>
      <p:sp>
        <p:nvSpPr>
          <p:cNvPr id="24" name="ACL black mask"/>
          <p:cNvSpPr/>
          <p:nvPr/>
        </p:nvSpPr>
        <p:spPr bwMode="auto">
          <a:xfrm>
            <a:off x="68580" y="1460111"/>
            <a:ext cx="9004702" cy="3929035"/>
          </a:xfrm>
          <a:prstGeom prst="rect">
            <a:avLst/>
          </a:prstGeom>
          <a:solidFill>
            <a:schemeClr val="tx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panose="020B0604020202020204" pitchFamily="34" charset="0"/>
            </a:endParaRPr>
          </a:p>
        </p:txBody>
      </p:sp>
      <p:pic>
        <p:nvPicPr>
          <p:cNvPr id="30" name="ACL NE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200" y="1924129"/>
            <a:ext cx="8863602" cy="3410719"/>
          </a:xfrm>
          <a:prstGeom prst="rect">
            <a:avLst/>
          </a:prstGeom>
        </p:spPr>
      </p:pic>
      <p:grpSp>
        <p:nvGrpSpPr>
          <p:cNvPr id="33" name="Remarks callout Group">
            <a:extLst>
              <a:ext uri="{FF2B5EF4-FFF2-40B4-BE49-F238E27FC236}">
                <a16:creationId xmlns:a16="http://schemas.microsoft.com/office/drawing/2014/main" id="{F998E404-5865-4795-BB12-C2AED91709C7}"/>
              </a:ext>
            </a:extLst>
          </p:cNvPr>
          <p:cNvGrpSpPr/>
          <p:nvPr/>
        </p:nvGrpSpPr>
        <p:grpSpPr>
          <a:xfrm>
            <a:off x="4849302" y="3866509"/>
            <a:ext cx="1056576" cy="299867"/>
            <a:chOff x="4849301" y="3650717"/>
            <a:chExt cx="1056576" cy="299867"/>
          </a:xfrm>
        </p:grpSpPr>
        <p:sp>
          <p:nvSpPr>
            <p:cNvPr id="29" name="Trapezoid 8">
              <a:extLst>
                <a:ext uri="{FF2B5EF4-FFF2-40B4-BE49-F238E27FC236}">
                  <a16:creationId xmlns:a16="http://schemas.microsoft.com/office/drawing/2014/main" id="{543A8A41-F46A-44A6-A501-859CB27A935B}"/>
                </a:ext>
              </a:extLst>
            </p:cNvPr>
            <p:cNvSpPr/>
            <p:nvPr/>
          </p:nvSpPr>
          <p:spPr bwMode="auto">
            <a:xfrm rot="5400000">
              <a:off x="5349580" y="3389433"/>
              <a:ext cx="279695" cy="832898"/>
            </a:xfrm>
            <a:custGeom>
              <a:avLst/>
              <a:gdLst>
                <a:gd name="connsiteX0" fmla="*/ 0 w 539073"/>
                <a:gd name="connsiteY0" fmla="*/ 984506 h 984506"/>
                <a:gd name="connsiteX1" fmla="*/ 134768 w 539073"/>
                <a:gd name="connsiteY1" fmla="*/ 0 h 984506"/>
                <a:gd name="connsiteX2" fmla="*/ 404305 w 539073"/>
                <a:gd name="connsiteY2" fmla="*/ 0 h 984506"/>
                <a:gd name="connsiteX3" fmla="*/ 539073 w 539073"/>
                <a:gd name="connsiteY3" fmla="*/ 984506 h 984506"/>
                <a:gd name="connsiteX4" fmla="*/ 0 w 539073"/>
                <a:gd name="connsiteY4" fmla="*/ 984506 h 984506"/>
                <a:gd name="connsiteX0" fmla="*/ 0 w 539073"/>
                <a:gd name="connsiteY0" fmla="*/ 984506 h 984506"/>
                <a:gd name="connsiteX1" fmla="*/ 10943 w 539073"/>
                <a:gd name="connsiteY1" fmla="*/ 0 h 984506"/>
                <a:gd name="connsiteX2" fmla="*/ 404305 w 539073"/>
                <a:gd name="connsiteY2" fmla="*/ 0 h 984506"/>
                <a:gd name="connsiteX3" fmla="*/ 539073 w 539073"/>
                <a:gd name="connsiteY3" fmla="*/ 984506 h 984506"/>
                <a:gd name="connsiteX4" fmla="*/ 0 w 539073"/>
                <a:gd name="connsiteY4" fmla="*/ 984506 h 984506"/>
                <a:gd name="connsiteX0" fmla="*/ 0 w 539073"/>
                <a:gd name="connsiteY0" fmla="*/ 984506 h 984506"/>
                <a:gd name="connsiteX1" fmla="*/ 10943 w 539073"/>
                <a:gd name="connsiteY1" fmla="*/ 0 h 984506"/>
                <a:gd name="connsiteX2" fmla="*/ 487649 w 539073"/>
                <a:gd name="connsiteY2" fmla="*/ 0 h 984506"/>
                <a:gd name="connsiteX3" fmla="*/ 539073 w 539073"/>
                <a:gd name="connsiteY3" fmla="*/ 984506 h 984506"/>
                <a:gd name="connsiteX4" fmla="*/ 0 w 539073"/>
                <a:gd name="connsiteY4" fmla="*/ 984506 h 984506"/>
                <a:gd name="connsiteX0" fmla="*/ 0 w 1960679"/>
                <a:gd name="connsiteY0" fmla="*/ 503494 h 984506"/>
                <a:gd name="connsiteX1" fmla="*/ 1432549 w 1960679"/>
                <a:gd name="connsiteY1" fmla="*/ 0 h 984506"/>
                <a:gd name="connsiteX2" fmla="*/ 1909255 w 1960679"/>
                <a:gd name="connsiteY2" fmla="*/ 0 h 984506"/>
                <a:gd name="connsiteX3" fmla="*/ 1960679 w 1960679"/>
                <a:gd name="connsiteY3" fmla="*/ 984506 h 984506"/>
                <a:gd name="connsiteX4" fmla="*/ 0 w 1960679"/>
                <a:gd name="connsiteY4" fmla="*/ 503494 h 984506"/>
                <a:gd name="connsiteX0" fmla="*/ 0 w 1909255"/>
                <a:gd name="connsiteY0" fmla="*/ 503494 h 505875"/>
                <a:gd name="connsiteX1" fmla="*/ 1432549 w 1909255"/>
                <a:gd name="connsiteY1" fmla="*/ 0 h 505875"/>
                <a:gd name="connsiteX2" fmla="*/ 1909255 w 1909255"/>
                <a:gd name="connsiteY2" fmla="*/ 0 h 505875"/>
                <a:gd name="connsiteX3" fmla="*/ 1112954 w 1909255"/>
                <a:gd name="connsiteY3" fmla="*/ 505875 h 505875"/>
                <a:gd name="connsiteX4" fmla="*/ 0 w 1909255"/>
                <a:gd name="connsiteY4" fmla="*/ 503494 h 505875"/>
                <a:gd name="connsiteX0" fmla="*/ 0 w 2429785"/>
                <a:gd name="connsiteY0" fmla="*/ 503494 h 503494"/>
                <a:gd name="connsiteX1" fmla="*/ 1432549 w 2429785"/>
                <a:gd name="connsiteY1" fmla="*/ 0 h 503494"/>
                <a:gd name="connsiteX2" fmla="*/ 1909255 w 2429785"/>
                <a:gd name="connsiteY2" fmla="*/ 0 h 503494"/>
                <a:gd name="connsiteX3" fmla="*/ 2429785 w 2429785"/>
                <a:gd name="connsiteY3" fmla="*/ 429675 h 503494"/>
                <a:gd name="connsiteX4" fmla="*/ 0 w 2429785"/>
                <a:gd name="connsiteY4" fmla="*/ 503494 h 503494"/>
                <a:gd name="connsiteX0" fmla="*/ 0 w 1167722"/>
                <a:gd name="connsiteY0" fmla="*/ 432057 h 432057"/>
                <a:gd name="connsiteX1" fmla="*/ 170486 w 1167722"/>
                <a:gd name="connsiteY1" fmla="*/ 0 h 432057"/>
                <a:gd name="connsiteX2" fmla="*/ 647192 w 1167722"/>
                <a:gd name="connsiteY2" fmla="*/ 0 h 432057"/>
                <a:gd name="connsiteX3" fmla="*/ 1167722 w 1167722"/>
                <a:gd name="connsiteY3" fmla="*/ 429675 h 432057"/>
                <a:gd name="connsiteX4" fmla="*/ 0 w 1167722"/>
                <a:gd name="connsiteY4" fmla="*/ 432057 h 432057"/>
                <a:gd name="connsiteX0" fmla="*/ 0 w 1167722"/>
                <a:gd name="connsiteY0" fmla="*/ 434439 h 434439"/>
                <a:gd name="connsiteX1" fmla="*/ 189536 w 1167722"/>
                <a:gd name="connsiteY1" fmla="*/ 0 h 434439"/>
                <a:gd name="connsiteX2" fmla="*/ 647192 w 1167722"/>
                <a:gd name="connsiteY2" fmla="*/ 2382 h 434439"/>
                <a:gd name="connsiteX3" fmla="*/ 1167722 w 1167722"/>
                <a:gd name="connsiteY3" fmla="*/ 432057 h 434439"/>
                <a:gd name="connsiteX4" fmla="*/ 0 w 1167722"/>
                <a:gd name="connsiteY4" fmla="*/ 434439 h 434439"/>
                <a:gd name="connsiteX0" fmla="*/ 0 w 1167722"/>
                <a:gd name="connsiteY0" fmla="*/ 434439 h 434439"/>
                <a:gd name="connsiteX1" fmla="*/ 189536 w 1167722"/>
                <a:gd name="connsiteY1" fmla="*/ 0 h 434439"/>
                <a:gd name="connsiteX2" fmla="*/ 671004 w 1167722"/>
                <a:gd name="connsiteY2" fmla="*/ 2382 h 434439"/>
                <a:gd name="connsiteX3" fmla="*/ 1167722 w 1167722"/>
                <a:gd name="connsiteY3" fmla="*/ 432057 h 434439"/>
                <a:gd name="connsiteX4" fmla="*/ 0 w 1167722"/>
                <a:gd name="connsiteY4" fmla="*/ 434439 h 434439"/>
                <a:gd name="connsiteX0" fmla="*/ 0 w 1026427"/>
                <a:gd name="connsiteY0" fmla="*/ 802332 h 802332"/>
                <a:gd name="connsiteX1" fmla="*/ 48241 w 1026427"/>
                <a:gd name="connsiteY1" fmla="*/ 0 h 802332"/>
                <a:gd name="connsiteX2" fmla="*/ 529709 w 1026427"/>
                <a:gd name="connsiteY2" fmla="*/ 2382 h 802332"/>
                <a:gd name="connsiteX3" fmla="*/ 1026427 w 1026427"/>
                <a:gd name="connsiteY3" fmla="*/ 432057 h 802332"/>
                <a:gd name="connsiteX4" fmla="*/ 0 w 1026427"/>
                <a:gd name="connsiteY4" fmla="*/ 802332 h 802332"/>
                <a:gd name="connsiteX0" fmla="*/ 0 w 529709"/>
                <a:gd name="connsiteY0" fmla="*/ 802332 h 813279"/>
                <a:gd name="connsiteX1" fmla="*/ 48241 w 529709"/>
                <a:gd name="connsiteY1" fmla="*/ 0 h 813279"/>
                <a:gd name="connsiteX2" fmla="*/ 529709 w 529709"/>
                <a:gd name="connsiteY2" fmla="*/ 2382 h 813279"/>
                <a:gd name="connsiteX3" fmla="*/ 277315 w 529709"/>
                <a:gd name="connsiteY3" fmla="*/ 813279 h 813279"/>
                <a:gd name="connsiteX4" fmla="*/ 0 w 529709"/>
                <a:gd name="connsiteY4" fmla="*/ 802332 h 813279"/>
                <a:gd name="connsiteX0" fmla="*/ 0 w 277315"/>
                <a:gd name="connsiteY0" fmla="*/ 805282 h 816229"/>
                <a:gd name="connsiteX1" fmla="*/ 48241 w 277315"/>
                <a:gd name="connsiteY1" fmla="*/ 2950 h 816229"/>
                <a:gd name="connsiteX2" fmla="*/ 177811 w 277315"/>
                <a:gd name="connsiteY2" fmla="*/ 0 h 816229"/>
                <a:gd name="connsiteX3" fmla="*/ 277315 w 277315"/>
                <a:gd name="connsiteY3" fmla="*/ 816229 h 816229"/>
                <a:gd name="connsiteX4" fmla="*/ 0 w 277315"/>
                <a:gd name="connsiteY4" fmla="*/ 805282 h 816229"/>
                <a:gd name="connsiteX0" fmla="*/ 0 w 274933"/>
                <a:gd name="connsiteY0" fmla="*/ 826713 h 826713"/>
                <a:gd name="connsiteX1" fmla="*/ 45859 w 274933"/>
                <a:gd name="connsiteY1" fmla="*/ 2950 h 826713"/>
                <a:gd name="connsiteX2" fmla="*/ 175429 w 274933"/>
                <a:gd name="connsiteY2" fmla="*/ 0 h 826713"/>
                <a:gd name="connsiteX3" fmla="*/ 274933 w 274933"/>
                <a:gd name="connsiteY3" fmla="*/ 816229 h 826713"/>
                <a:gd name="connsiteX4" fmla="*/ 0 w 274933"/>
                <a:gd name="connsiteY4" fmla="*/ 826713 h 826713"/>
                <a:gd name="connsiteX0" fmla="*/ 0 w 279695"/>
                <a:gd name="connsiteY0" fmla="*/ 826713 h 832898"/>
                <a:gd name="connsiteX1" fmla="*/ 45859 w 279695"/>
                <a:gd name="connsiteY1" fmla="*/ 2950 h 832898"/>
                <a:gd name="connsiteX2" fmla="*/ 175429 w 279695"/>
                <a:gd name="connsiteY2" fmla="*/ 0 h 832898"/>
                <a:gd name="connsiteX3" fmla="*/ 279695 w 279695"/>
                <a:gd name="connsiteY3" fmla="*/ 832898 h 832898"/>
                <a:gd name="connsiteX4" fmla="*/ 0 w 279695"/>
                <a:gd name="connsiteY4" fmla="*/ 826713 h 83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95" h="832898">
                  <a:moveTo>
                    <a:pt x="0" y="826713"/>
                  </a:moveTo>
                  <a:lnTo>
                    <a:pt x="45859" y="2950"/>
                  </a:lnTo>
                  <a:lnTo>
                    <a:pt x="175429" y="0"/>
                  </a:lnTo>
                  <a:lnTo>
                    <a:pt x="279695" y="832898"/>
                  </a:lnTo>
                  <a:lnTo>
                    <a:pt x="0" y="826713"/>
                  </a:lnTo>
                  <a:close/>
                </a:path>
              </a:pathLst>
            </a:custGeom>
            <a:solidFill>
              <a:srgbClr val="FFFF00">
                <a:alpha val="55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panose="020B0604020202020204" pitchFamily="34" charset="0"/>
              </a:endParaRPr>
            </a:p>
          </p:txBody>
        </p:sp>
        <p:pic>
          <p:nvPicPr>
            <p:cNvPr id="23" name="Picture 22">
              <a:extLst>
                <a:ext uri="{FF2B5EF4-FFF2-40B4-BE49-F238E27FC236}">
                  <a16:creationId xmlns:a16="http://schemas.microsoft.com/office/drawing/2014/main" id="{E248077F-A715-4B6C-AAA9-CD064AC1E54A}"/>
                </a:ext>
              </a:extLst>
            </p:cNvPr>
            <p:cNvPicPr>
              <a:picLocks noChangeAspect="1"/>
            </p:cNvPicPr>
            <p:nvPr/>
          </p:nvPicPr>
          <p:blipFill rotWithShape="1">
            <a:blip r:embed="rId4"/>
            <a:srcRect l="15937" t="19092" r="15256" b="11641"/>
            <a:stretch/>
          </p:blipFill>
          <p:spPr>
            <a:xfrm>
              <a:off x="4849301" y="3650717"/>
              <a:ext cx="251338" cy="299867"/>
            </a:xfrm>
            <a:prstGeom prst="rect">
              <a:avLst/>
            </a:prstGeom>
          </p:spPr>
        </p:pic>
      </p:grpSp>
      <p:sp>
        <p:nvSpPr>
          <p:cNvPr id="37" name="Color coding gets...">
            <a:extLst>
              <a:ext uri="{FF2B5EF4-FFF2-40B4-BE49-F238E27FC236}">
                <a16:creationId xmlns:a16="http://schemas.microsoft.com/office/drawing/2014/main" id="{332470E8-E86C-4F69-8247-C4955B19695A}"/>
              </a:ext>
            </a:extLst>
          </p:cNvPr>
          <p:cNvSpPr>
            <a:spLocks noGrp="1"/>
          </p:cNvSpPr>
          <p:nvPr>
            <p:ph type="body" sz="quarter" idx="11"/>
          </p:nvPr>
        </p:nvSpPr>
        <p:spPr>
          <a:xfrm>
            <a:off x="1659554" y="5455987"/>
            <a:ext cx="5824893" cy="541658"/>
          </a:xfrm>
        </p:spPr>
        <p:txBody>
          <a:bodyPr/>
          <a:lstStyle/>
          <a:p>
            <a:pPr marL="45720" indent="0" algn="ctr">
              <a:buNone/>
            </a:pPr>
            <a:r>
              <a:rPr lang="en-US" dirty="0"/>
              <a:t>Color coding gets your attention</a:t>
            </a:r>
          </a:p>
        </p:txBody>
      </p:sp>
      <p:grpSp>
        <p:nvGrpSpPr>
          <p:cNvPr id="16" name="Alert callout Group">
            <a:extLst>
              <a:ext uri="{FF2B5EF4-FFF2-40B4-BE49-F238E27FC236}">
                <a16:creationId xmlns:a16="http://schemas.microsoft.com/office/drawing/2014/main" id="{B23B3D2A-7DC2-4206-99D7-92DB71B85763}"/>
              </a:ext>
            </a:extLst>
          </p:cNvPr>
          <p:cNvGrpSpPr/>
          <p:nvPr/>
        </p:nvGrpSpPr>
        <p:grpSpPr>
          <a:xfrm>
            <a:off x="534794" y="3028900"/>
            <a:ext cx="1034427" cy="2225408"/>
            <a:chOff x="545056" y="2824162"/>
            <a:chExt cx="1034427" cy="2225408"/>
          </a:xfrm>
        </p:grpSpPr>
        <p:sp>
          <p:nvSpPr>
            <p:cNvPr id="26" name="Trapezoid 8">
              <a:extLst>
                <a:ext uri="{FF2B5EF4-FFF2-40B4-BE49-F238E27FC236}">
                  <a16:creationId xmlns:a16="http://schemas.microsoft.com/office/drawing/2014/main" id="{5AC619B6-245A-4728-BEA6-2D8D91D331FF}"/>
                </a:ext>
              </a:extLst>
            </p:cNvPr>
            <p:cNvSpPr/>
            <p:nvPr/>
          </p:nvSpPr>
          <p:spPr bwMode="auto">
            <a:xfrm>
              <a:off x="545056" y="3350572"/>
              <a:ext cx="1034427" cy="592011"/>
            </a:xfrm>
            <a:custGeom>
              <a:avLst/>
              <a:gdLst>
                <a:gd name="connsiteX0" fmla="*/ 0 w 539073"/>
                <a:gd name="connsiteY0" fmla="*/ 984506 h 984506"/>
                <a:gd name="connsiteX1" fmla="*/ 134768 w 539073"/>
                <a:gd name="connsiteY1" fmla="*/ 0 h 984506"/>
                <a:gd name="connsiteX2" fmla="*/ 404305 w 539073"/>
                <a:gd name="connsiteY2" fmla="*/ 0 h 984506"/>
                <a:gd name="connsiteX3" fmla="*/ 539073 w 539073"/>
                <a:gd name="connsiteY3" fmla="*/ 984506 h 984506"/>
                <a:gd name="connsiteX4" fmla="*/ 0 w 539073"/>
                <a:gd name="connsiteY4" fmla="*/ 984506 h 984506"/>
                <a:gd name="connsiteX0" fmla="*/ 0 w 539073"/>
                <a:gd name="connsiteY0" fmla="*/ 984506 h 984506"/>
                <a:gd name="connsiteX1" fmla="*/ 10943 w 539073"/>
                <a:gd name="connsiteY1" fmla="*/ 0 h 984506"/>
                <a:gd name="connsiteX2" fmla="*/ 404305 w 539073"/>
                <a:gd name="connsiteY2" fmla="*/ 0 h 984506"/>
                <a:gd name="connsiteX3" fmla="*/ 539073 w 539073"/>
                <a:gd name="connsiteY3" fmla="*/ 984506 h 984506"/>
                <a:gd name="connsiteX4" fmla="*/ 0 w 539073"/>
                <a:gd name="connsiteY4" fmla="*/ 984506 h 984506"/>
                <a:gd name="connsiteX0" fmla="*/ 0 w 539073"/>
                <a:gd name="connsiteY0" fmla="*/ 984506 h 984506"/>
                <a:gd name="connsiteX1" fmla="*/ 10943 w 539073"/>
                <a:gd name="connsiteY1" fmla="*/ 0 h 984506"/>
                <a:gd name="connsiteX2" fmla="*/ 487649 w 539073"/>
                <a:gd name="connsiteY2" fmla="*/ 0 h 984506"/>
                <a:gd name="connsiteX3" fmla="*/ 539073 w 539073"/>
                <a:gd name="connsiteY3" fmla="*/ 984506 h 984506"/>
                <a:gd name="connsiteX4" fmla="*/ 0 w 539073"/>
                <a:gd name="connsiteY4" fmla="*/ 984506 h 984506"/>
                <a:gd name="connsiteX0" fmla="*/ 0 w 1960679"/>
                <a:gd name="connsiteY0" fmla="*/ 503494 h 984506"/>
                <a:gd name="connsiteX1" fmla="*/ 1432549 w 1960679"/>
                <a:gd name="connsiteY1" fmla="*/ 0 h 984506"/>
                <a:gd name="connsiteX2" fmla="*/ 1909255 w 1960679"/>
                <a:gd name="connsiteY2" fmla="*/ 0 h 984506"/>
                <a:gd name="connsiteX3" fmla="*/ 1960679 w 1960679"/>
                <a:gd name="connsiteY3" fmla="*/ 984506 h 984506"/>
                <a:gd name="connsiteX4" fmla="*/ 0 w 1960679"/>
                <a:gd name="connsiteY4" fmla="*/ 503494 h 984506"/>
                <a:gd name="connsiteX0" fmla="*/ 0 w 1909255"/>
                <a:gd name="connsiteY0" fmla="*/ 503494 h 505875"/>
                <a:gd name="connsiteX1" fmla="*/ 1432549 w 1909255"/>
                <a:gd name="connsiteY1" fmla="*/ 0 h 505875"/>
                <a:gd name="connsiteX2" fmla="*/ 1909255 w 1909255"/>
                <a:gd name="connsiteY2" fmla="*/ 0 h 505875"/>
                <a:gd name="connsiteX3" fmla="*/ 1112954 w 1909255"/>
                <a:gd name="connsiteY3" fmla="*/ 505875 h 505875"/>
                <a:gd name="connsiteX4" fmla="*/ 0 w 1909255"/>
                <a:gd name="connsiteY4" fmla="*/ 503494 h 505875"/>
                <a:gd name="connsiteX0" fmla="*/ 0 w 2429785"/>
                <a:gd name="connsiteY0" fmla="*/ 503494 h 503494"/>
                <a:gd name="connsiteX1" fmla="*/ 1432549 w 2429785"/>
                <a:gd name="connsiteY1" fmla="*/ 0 h 503494"/>
                <a:gd name="connsiteX2" fmla="*/ 1909255 w 2429785"/>
                <a:gd name="connsiteY2" fmla="*/ 0 h 503494"/>
                <a:gd name="connsiteX3" fmla="*/ 2429785 w 2429785"/>
                <a:gd name="connsiteY3" fmla="*/ 429675 h 503494"/>
                <a:gd name="connsiteX4" fmla="*/ 0 w 2429785"/>
                <a:gd name="connsiteY4" fmla="*/ 503494 h 503494"/>
                <a:gd name="connsiteX0" fmla="*/ 0 w 1167722"/>
                <a:gd name="connsiteY0" fmla="*/ 432057 h 432057"/>
                <a:gd name="connsiteX1" fmla="*/ 170486 w 1167722"/>
                <a:gd name="connsiteY1" fmla="*/ 0 h 432057"/>
                <a:gd name="connsiteX2" fmla="*/ 647192 w 1167722"/>
                <a:gd name="connsiteY2" fmla="*/ 0 h 432057"/>
                <a:gd name="connsiteX3" fmla="*/ 1167722 w 1167722"/>
                <a:gd name="connsiteY3" fmla="*/ 429675 h 432057"/>
                <a:gd name="connsiteX4" fmla="*/ 0 w 1167722"/>
                <a:gd name="connsiteY4" fmla="*/ 432057 h 432057"/>
                <a:gd name="connsiteX0" fmla="*/ 0 w 1167722"/>
                <a:gd name="connsiteY0" fmla="*/ 434439 h 434439"/>
                <a:gd name="connsiteX1" fmla="*/ 189536 w 1167722"/>
                <a:gd name="connsiteY1" fmla="*/ 0 h 434439"/>
                <a:gd name="connsiteX2" fmla="*/ 647192 w 1167722"/>
                <a:gd name="connsiteY2" fmla="*/ 2382 h 434439"/>
                <a:gd name="connsiteX3" fmla="*/ 1167722 w 1167722"/>
                <a:gd name="connsiteY3" fmla="*/ 432057 h 434439"/>
                <a:gd name="connsiteX4" fmla="*/ 0 w 1167722"/>
                <a:gd name="connsiteY4" fmla="*/ 434439 h 434439"/>
                <a:gd name="connsiteX0" fmla="*/ 0 w 1167722"/>
                <a:gd name="connsiteY0" fmla="*/ 434439 h 434439"/>
                <a:gd name="connsiteX1" fmla="*/ 189536 w 1167722"/>
                <a:gd name="connsiteY1" fmla="*/ 0 h 434439"/>
                <a:gd name="connsiteX2" fmla="*/ 671004 w 1167722"/>
                <a:gd name="connsiteY2" fmla="*/ 2382 h 434439"/>
                <a:gd name="connsiteX3" fmla="*/ 1167722 w 1167722"/>
                <a:gd name="connsiteY3" fmla="*/ 432057 h 434439"/>
                <a:gd name="connsiteX4" fmla="*/ 0 w 1167722"/>
                <a:gd name="connsiteY4" fmla="*/ 434439 h 434439"/>
                <a:gd name="connsiteX0" fmla="*/ 0 w 1162390"/>
                <a:gd name="connsiteY0" fmla="*/ 434439 h 434439"/>
                <a:gd name="connsiteX1" fmla="*/ 184204 w 1162390"/>
                <a:gd name="connsiteY1" fmla="*/ 0 h 434439"/>
                <a:gd name="connsiteX2" fmla="*/ 665672 w 1162390"/>
                <a:gd name="connsiteY2" fmla="*/ 2382 h 434439"/>
                <a:gd name="connsiteX3" fmla="*/ 1162390 w 1162390"/>
                <a:gd name="connsiteY3" fmla="*/ 432057 h 434439"/>
                <a:gd name="connsiteX4" fmla="*/ 0 w 1162390"/>
                <a:gd name="connsiteY4" fmla="*/ 434439 h 434439"/>
                <a:gd name="connsiteX0" fmla="*/ 0 w 986441"/>
                <a:gd name="connsiteY0" fmla="*/ 591727 h 591727"/>
                <a:gd name="connsiteX1" fmla="*/ 8255 w 986441"/>
                <a:gd name="connsiteY1" fmla="*/ 0 h 591727"/>
                <a:gd name="connsiteX2" fmla="*/ 489723 w 986441"/>
                <a:gd name="connsiteY2" fmla="*/ 2382 h 591727"/>
                <a:gd name="connsiteX3" fmla="*/ 986441 w 986441"/>
                <a:gd name="connsiteY3" fmla="*/ 432057 h 591727"/>
                <a:gd name="connsiteX4" fmla="*/ 0 w 986441"/>
                <a:gd name="connsiteY4" fmla="*/ 591727 h 591727"/>
                <a:gd name="connsiteX0" fmla="*/ 0 w 1034427"/>
                <a:gd name="connsiteY0" fmla="*/ 591727 h 592011"/>
                <a:gd name="connsiteX1" fmla="*/ 8255 w 1034427"/>
                <a:gd name="connsiteY1" fmla="*/ 0 h 592011"/>
                <a:gd name="connsiteX2" fmla="*/ 489723 w 1034427"/>
                <a:gd name="connsiteY2" fmla="*/ 2382 h 592011"/>
                <a:gd name="connsiteX3" fmla="*/ 1034427 w 1034427"/>
                <a:gd name="connsiteY3" fmla="*/ 592011 h 592011"/>
                <a:gd name="connsiteX4" fmla="*/ 0 w 1034427"/>
                <a:gd name="connsiteY4" fmla="*/ 591727 h 592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7" h="592011">
                  <a:moveTo>
                    <a:pt x="0" y="591727"/>
                  </a:moveTo>
                  <a:lnTo>
                    <a:pt x="8255" y="0"/>
                  </a:lnTo>
                  <a:lnTo>
                    <a:pt x="489723" y="2382"/>
                  </a:lnTo>
                  <a:lnTo>
                    <a:pt x="1034427" y="592011"/>
                  </a:lnTo>
                  <a:lnTo>
                    <a:pt x="0" y="591727"/>
                  </a:lnTo>
                  <a:close/>
                </a:path>
              </a:pathLst>
            </a:custGeom>
            <a:solidFill>
              <a:srgbClr val="FFFF00">
                <a:alpha val="55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panose="020B0604020202020204" pitchFamily="34" charset="0"/>
              </a:endParaRPr>
            </a:p>
          </p:txBody>
        </p:sp>
        <p:pic>
          <p:nvPicPr>
            <p:cNvPr id="21" name="Picture 20">
              <a:extLst>
                <a:ext uri="{FF2B5EF4-FFF2-40B4-BE49-F238E27FC236}">
                  <a16:creationId xmlns:a16="http://schemas.microsoft.com/office/drawing/2014/main" id="{949E342D-9D4A-40AC-BCE8-2B7E22407DAD}"/>
                </a:ext>
              </a:extLst>
            </p:cNvPr>
            <p:cNvPicPr>
              <a:picLocks noChangeAspect="1"/>
            </p:cNvPicPr>
            <p:nvPr/>
          </p:nvPicPr>
          <p:blipFill rotWithShape="1">
            <a:blip r:embed="rId5"/>
            <a:srcRect l="6078" t="3657" r="10103"/>
            <a:stretch/>
          </p:blipFill>
          <p:spPr>
            <a:xfrm>
              <a:off x="551456" y="3950584"/>
              <a:ext cx="1019175" cy="1098986"/>
            </a:xfrm>
            <a:prstGeom prst="rect">
              <a:avLst/>
            </a:prstGeom>
            <a:ln>
              <a:solidFill>
                <a:srgbClr val="FFC000"/>
              </a:solidFill>
            </a:ln>
          </p:spPr>
        </p:pic>
        <p:sp>
          <p:nvSpPr>
            <p:cNvPr id="11" name="Rectangle: Rounded Corners 10">
              <a:extLst>
                <a:ext uri="{FF2B5EF4-FFF2-40B4-BE49-F238E27FC236}">
                  <a16:creationId xmlns:a16="http://schemas.microsoft.com/office/drawing/2014/main" id="{51193E68-E76D-441A-8558-138A96B7E60A}"/>
                </a:ext>
              </a:extLst>
            </p:cNvPr>
            <p:cNvSpPr/>
            <p:nvPr/>
          </p:nvSpPr>
          <p:spPr bwMode="auto">
            <a:xfrm>
              <a:off x="545056" y="2824162"/>
              <a:ext cx="502694" cy="554527"/>
            </a:xfrm>
            <a:prstGeom prst="roundRect">
              <a:avLst/>
            </a:prstGeom>
            <a:noFill/>
            <a:ln w="1270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panose="020B0604020202020204" pitchFamily="34" charset="0"/>
              </a:endParaRPr>
            </a:p>
          </p:txBody>
        </p:sp>
      </p:grpSp>
      <p:grpSp>
        <p:nvGrpSpPr>
          <p:cNvPr id="27" name="Alt callout Group">
            <a:extLst>
              <a:ext uri="{FF2B5EF4-FFF2-40B4-BE49-F238E27FC236}">
                <a16:creationId xmlns:a16="http://schemas.microsoft.com/office/drawing/2014/main" id="{7F8BA994-6E64-4364-BBB1-2EED993695C8}"/>
              </a:ext>
            </a:extLst>
          </p:cNvPr>
          <p:cNvGrpSpPr/>
          <p:nvPr/>
        </p:nvGrpSpPr>
        <p:grpSpPr>
          <a:xfrm>
            <a:off x="3611890" y="3235464"/>
            <a:ext cx="656869" cy="1747584"/>
            <a:chOff x="3249008" y="3028900"/>
            <a:chExt cx="656869" cy="1747584"/>
          </a:xfrm>
        </p:grpSpPr>
        <p:sp>
          <p:nvSpPr>
            <p:cNvPr id="28" name="Trapezoid 8">
              <a:extLst>
                <a:ext uri="{FF2B5EF4-FFF2-40B4-BE49-F238E27FC236}">
                  <a16:creationId xmlns:a16="http://schemas.microsoft.com/office/drawing/2014/main" id="{989AFC1D-B724-4776-8AF0-9D72317ACA1F}"/>
                </a:ext>
              </a:extLst>
            </p:cNvPr>
            <p:cNvSpPr/>
            <p:nvPr/>
          </p:nvSpPr>
          <p:spPr bwMode="auto">
            <a:xfrm>
              <a:off x="3249008" y="3142199"/>
              <a:ext cx="656869" cy="1375236"/>
            </a:xfrm>
            <a:custGeom>
              <a:avLst/>
              <a:gdLst>
                <a:gd name="connsiteX0" fmla="*/ 0 w 539073"/>
                <a:gd name="connsiteY0" fmla="*/ 984506 h 984506"/>
                <a:gd name="connsiteX1" fmla="*/ 134768 w 539073"/>
                <a:gd name="connsiteY1" fmla="*/ 0 h 984506"/>
                <a:gd name="connsiteX2" fmla="*/ 404305 w 539073"/>
                <a:gd name="connsiteY2" fmla="*/ 0 h 984506"/>
                <a:gd name="connsiteX3" fmla="*/ 539073 w 539073"/>
                <a:gd name="connsiteY3" fmla="*/ 984506 h 984506"/>
                <a:gd name="connsiteX4" fmla="*/ 0 w 539073"/>
                <a:gd name="connsiteY4" fmla="*/ 984506 h 984506"/>
                <a:gd name="connsiteX0" fmla="*/ 0 w 539073"/>
                <a:gd name="connsiteY0" fmla="*/ 984506 h 984506"/>
                <a:gd name="connsiteX1" fmla="*/ 10943 w 539073"/>
                <a:gd name="connsiteY1" fmla="*/ 0 h 984506"/>
                <a:gd name="connsiteX2" fmla="*/ 404305 w 539073"/>
                <a:gd name="connsiteY2" fmla="*/ 0 h 984506"/>
                <a:gd name="connsiteX3" fmla="*/ 539073 w 539073"/>
                <a:gd name="connsiteY3" fmla="*/ 984506 h 984506"/>
                <a:gd name="connsiteX4" fmla="*/ 0 w 539073"/>
                <a:gd name="connsiteY4" fmla="*/ 984506 h 984506"/>
                <a:gd name="connsiteX0" fmla="*/ 0 w 539073"/>
                <a:gd name="connsiteY0" fmla="*/ 984506 h 984506"/>
                <a:gd name="connsiteX1" fmla="*/ 10943 w 539073"/>
                <a:gd name="connsiteY1" fmla="*/ 0 h 984506"/>
                <a:gd name="connsiteX2" fmla="*/ 487649 w 539073"/>
                <a:gd name="connsiteY2" fmla="*/ 0 h 984506"/>
                <a:gd name="connsiteX3" fmla="*/ 539073 w 539073"/>
                <a:gd name="connsiteY3" fmla="*/ 984506 h 984506"/>
                <a:gd name="connsiteX4" fmla="*/ 0 w 539073"/>
                <a:gd name="connsiteY4" fmla="*/ 984506 h 984506"/>
                <a:gd name="connsiteX0" fmla="*/ 0 w 1960679"/>
                <a:gd name="connsiteY0" fmla="*/ 503494 h 984506"/>
                <a:gd name="connsiteX1" fmla="*/ 1432549 w 1960679"/>
                <a:gd name="connsiteY1" fmla="*/ 0 h 984506"/>
                <a:gd name="connsiteX2" fmla="*/ 1909255 w 1960679"/>
                <a:gd name="connsiteY2" fmla="*/ 0 h 984506"/>
                <a:gd name="connsiteX3" fmla="*/ 1960679 w 1960679"/>
                <a:gd name="connsiteY3" fmla="*/ 984506 h 984506"/>
                <a:gd name="connsiteX4" fmla="*/ 0 w 1960679"/>
                <a:gd name="connsiteY4" fmla="*/ 503494 h 984506"/>
                <a:gd name="connsiteX0" fmla="*/ 0 w 1909255"/>
                <a:gd name="connsiteY0" fmla="*/ 503494 h 505875"/>
                <a:gd name="connsiteX1" fmla="*/ 1432549 w 1909255"/>
                <a:gd name="connsiteY1" fmla="*/ 0 h 505875"/>
                <a:gd name="connsiteX2" fmla="*/ 1909255 w 1909255"/>
                <a:gd name="connsiteY2" fmla="*/ 0 h 505875"/>
                <a:gd name="connsiteX3" fmla="*/ 1112954 w 1909255"/>
                <a:gd name="connsiteY3" fmla="*/ 505875 h 505875"/>
                <a:gd name="connsiteX4" fmla="*/ 0 w 1909255"/>
                <a:gd name="connsiteY4" fmla="*/ 503494 h 505875"/>
                <a:gd name="connsiteX0" fmla="*/ 0 w 2429785"/>
                <a:gd name="connsiteY0" fmla="*/ 503494 h 503494"/>
                <a:gd name="connsiteX1" fmla="*/ 1432549 w 2429785"/>
                <a:gd name="connsiteY1" fmla="*/ 0 h 503494"/>
                <a:gd name="connsiteX2" fmla="*/ 1909255 w 2429785"/>
                <a:gd name="connsiteY2" fmla="*/ 0 h 503494"/>
                <a:gd name="connsiteX3" fmla="*/ 2429785 w 2429785"/>
                <a:gd name="connsiteY3" fmla="*/ 429675 h 503494"/>
                <a:gd name="connsiteX4" fmla="*/ 0 w 2429785"/>
                <a:gd name="connsiteY4" fmla="*/ 503494 h 503494"/>
                <a:gd name="connsiteX0" fmla="*/ 0 w 1167722"/>
                <a:gd name="connsiteY0" fmla="*/ 432057 h 432057"/>
                <a:gd name="connsiteX1" fmla="*/ 170486 w 1167722"/>
                <a:gd name="connsiteY1" fmla="*/ 0 h 432057"/>
                <a:gd name="connsiteX2" fmla="*/ 647192 w 1167722"/>
                <a:gd name="connsiteY2" fmla="*/ 0 h 432057"/>
                <a:gd name="connsiteX3" fmla="*/ 1167722 w 1167722"/>
                <a:gd name="connsiteY3" fmla="*/ 429675 h 432057"/>
                <a:gd name="connsiteX4" fmla="*/ 0 w 1167722"/>
                <a:gd name="connsiteY4" fmla="*/ 432057 h 432057"/>
                <a:gd name="connsiteX0" fmla="*/ 0 w 1167722"/>
                <a:gd name="connsiteY0" fmla="*/ 434439 h 434439"/>
                <a:gd name="connsiteX1" fmla="*/ 189536 w 1167722"/>
                <a:gd name="connsiteY1" fmla="*/ 0 h 434439"/>
                <a:gd name="connsiteX2" fmla="*/ 647192 w 1167722"/>
                <a:gd name="connsiteY2" fmla="*/ 2382 h 434439"/>
                <a:gd name="connsiteX3" fmla="*/ 1167722 w 1167722"/>
                <a:gd name="connsiteY3" fmla="*/ 432057 h 434439"/>
                <a:gd name="connsiteX4" fmla="*/ 0 w 1167722"/>
                <a:gd name="connsiteY4" fmla="*/ 434439 h 434439"/>
                <a:gd name="connsiteX0" fmla="*/ 0 w 1167722"/>
                <a:gd name="connsiteY0" fmla="*/ 434439 h 434439"/>
                <a:gd name="connsiteX1" fmla="*/ 189536 w 1167722"/>
                <a:gd name="connsiteY1" fmla="*/ 0 h 434439"/>
                <a:gd name="connsiteX2" fmla="*/ 671004 w 1167722"/>
                <a:gd name="connsiteY2" fmla="*/ 2382 h 434439"/>
                <a:gd name="connsiteX3" fmla="*/ 1167722 w 1167722"/>
                <a:gd name="connsiteY3" fmla="*/ 432057 h 434439"/>
                <a:gd name="connsiteX4" fmla="*/ 0 w 1167722"/>
                <a:gd name="connsiteY4" fmla="*/ 434439 h 434439"/>
                <a:gd name="connsiteX0" fmla="*/ 0 w 1207710"/>
                <a:gd name="connsiteY0" fmla="*/ 517081 h 517081"/>
                <a:gd name="connsiteX1" fmla="*/ 229524 w 1207710"/>
                <a:gd name="connsiteY1" fmla="*/ 0 h 517081"/>
                <a:gd name="connsiteX2" fmla="*/ 710992 w 1207710"/>
                <a:gd name="connsiteY2" fmla="*/ 2382 h 517081"/>
                <a:gd name="connsiteX3" fmla="*/ 1207710 w 1207710"/>
                <a:gd name="connsiteY3" fmla="*/ 432057 h 517081"/>
                <a:gd name="connsiteX4" fmla="*/ 0 w 1207710"/>
                <a:gd name="connsiteY4" fmla="*/ 517081 h 517081"/>
                <a:gd name="connsiteX0" fmla="*/ 0 w 710992"/>
                <a:gd name="connsiteY0" fmla="*/ 517081 h 517365"/>
                <a:gd name="connsiteX1" fmla="*/ 229524 w 710992"/>
                <a:gd name="connsiteY1" fmla="*/ 0 h 517365"/>
                <a:gd name="connsiteX2" fmla="*/ 710992 w 710992"/>
                <a:gd name="connsiteY2" fmla="*/ 2382 h 517365"/>
                <a:gd name="connsiteX3" fmla="*/ 549235 w 710992"/>
                <a:gd name="connsiteY3" fmla="*/ 517365 h 517365"/>
                <a:gd name="connsiteX4" fmla="*/ 0 w 710992"/>
                <a:gd name="connsiteY4" fmla="*/ 517081 h 517365"/>
                <a:gd name="connsiteX0" fmla="*/ 0 w 710992"/>
                <a:gd name="connsiteY0" fmla="*/ 517081 h 517365"/>
                <a:gd name="connsiteX1" fmla="*/ 520106 w 710992"/>
                <a:gd name="connsiteY1" fmla="*/ 0 h 517365"/>
                <a:gd name="connsiteX2" fmla="*/ 710992 w 710992"/>
                <a:gd name="connsiteY2" fmla="*/ 2382 h 517365"/>
                <a:gd name="connsiteX3" fmla="*/ 549235 w 710992"/>
                <a:gd name="connsiteY3" fmla="*/ 517365 h 517365"/>
                <a:gd name="connsiteX4" fmla="*/ 0 w 710992"/>
                <a:gd name="connsiteY4" fmla="*/ 517081 h 517365"/>
                <a:gd name="connsiteX0" fmla="*/ 0 w 708610"/>
                <a:gd name="connsiteY0" fmla="*/ 517081 h 517365"/>
                <a:gd name="connsiteX1" fmla="*/ 520106 w 708610"/>
                <a:gd name="connsiteY1" fmla="*/ 0 h 517365"/>
                <a:gd name="connsiteX2" fmla="*/ 708610 w 708610"/>
                <a:gd name="connsiteY2" fmla="*/ 14288 h 517365"/>
                <a:gd name="connsiteX3" fmla="*/ 549235 w 708610"/>
                <a:gd name="connsiteY3" fmla="*/ 517365 h 517365"/>
                <a:gd name="connsiteX4" fmla="*/ 0 w 708610"/>
                <a:gd name="connsiteY4" fmla="*/ 517081 h 517365"/>
                <a:gd name="connsiteX0" fmla="*/ 0 w 708610"/>
                <a:gd name="connsiteY0" fmla="*/ 502793 h 503077"/>
                <a:gd name="connsiteX1" fmla="*/ 520106 w 708610"/>
                <a:gd name="connsiteY1" fmla="*/ 2380 h 503077"/>
                <a:gd name="connsiteX2" fmla="*/ 708610 w 708610"/>
                <a:gd name="connsiteY2" fmla="*/ 0 h 503077"/>
                <a:gd name="connsiteX3" fmla="*/ 549235 w 708610"/>
                <a:gd name="connsiteY3" fmla="*/ 503077 h 503077"/>
                <a:gd name="connsiteX4" fmla="*/ 0 w 708610"/>
                <a:gd name="connsiteY4" fmla="*/ 502793 h 503077"/>
                <a:gd name="connsiteX0" fmla="*/ 0 w 708610"/>
                <a:gd name="connsiteY0" fmla="*/ 502793 h 1369794"/>
                <a:gd name="connsiteX1" fmla="*/ 520106 w 708610"/>
                <a:gd name="connsiteY1" fmla="*/ 2380 h 1369794"/>
                <a:gd name="connsiteX2" fmla="*/ 708610 w 708610"/>
                <a:gd name="connsiteY2" fmla="*/ 0 h 1369794"/>
                <a:gd name="connsiteX3" fmla="*/ 619357 w 708610"/>
                <a:gd name="connsiteY3" fmla="*/ 1369794 h 1369794"/>
                <a:gd name="connsiteX4" fmla="*/ 0 w 708610"/>
                <a:gd name="connsiteY4" fmla="*/ 502793 h 1369794"/>
                <a:gd name="connsiteX0" fmla="*/ 0 w 616048"/>
                <a:gd name="connsiteY0" fmla="*/ 1366705 h 1369794"/>
                <a:gd name="connsiteX1" fmla="*/ 427544 w 616048"/>
                <a:gd name="connsiteY1" fmla="*/ 2380 h 1369794"/>
                <a:gd name="connsiteX2" fmla="*/ 616048 w 616048"/>
                <a:gd name="connsiteY2" fmla="*/ 0 h 1369794"/>
                <a:gd name="connsiteX3" fmla="*/ 526795 w 616048"/>
                <a:gd name="connsiteY3" fmla="*/ 1369794 h 1369794"/>
                <a:gd name="connsiteX4" fmla="*/ 0 w 616048"/>
                <a:gd name="connsiteY4" fmla="*/ 1366705 h 1369794"/>
                <a:gd name="connsiteX0" fmla="*/ 0 w 656869"/>
                <a:gd name="connsiteY0" fmla="*/ 1372147 h 1375236"/>
                <a:gd name="connsiteX1" fmla="*/ 427544 w 656869"/>
                <a:gd name="connsiteY1" fmla="*/ 7822 h 1375236"/>
                <a:gd name="connsiteX2" fmla="*/ 656869 w 656869"/>
                <a:gd name="connsiteY2" fmla="*/ 0 h 1375236"/>
                <a:gd name="connsiteX3" fmla="*/ 526795 w 656869"/>
                <a:gd name="connsiteY3" fmla="*/ 1375236 h 1375236"/>
                <a:gd name="connsiteX4" fmla="*/ 0 w 656869"/>
                <a:gd name="connsiteY4" fmla="*/ 1372147 h 1375236"/>
                <a:gd name="connsiteX0" fmla="*/ 0 w 656869"/>
                <a:gd name="connsiteY0" fmla="*/ 1372147 h 1375236"/>
                <a:gd name="connsiteX1" fmla="*/ 411215 w 656869"/>
                <a:gd name="connsiteY1" fmla="*/ 2379 h 1375236"/>
                <a:gd name="connsiteX2" fmla="*/ 656869 w 656869"/>
                <a:gd name="connsiteY2" fmla="*/ 0 h 1375236"/>
                <a:gd name="connsiteX3" fmla="*/ 526795 w 656869"/>
                <a:gd name="connsiteY3" fmla="*/ 1375236 h 1375236"/>
                <a:gd name="connsiteX4" fmla="*/ 0 w 656869"/>
                <a:gd name="connsiteY4" fmla="*/ 1372147 h 1375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869" h="1375236">
                  <a:moveTo>
                    <a:pt x="0" y="1372147"/>
                  </a:moveTo>
                  <a:lnTo>
                    <a:pt x="411215" y="2379"/>
                  </a:lnTo>
                  <a:lnTo>
                    <a:pt x="656869" y="0"/>
                  </a:lnTo>
                  <a:lnTo>
                    <a:pt x="526795" y="1375236"/>
                  </a:lnTo>
                  <a:lnTo>
                    <a:pt x="0" y="1372147"/>
                  </a:lnTo>
                  <a:close/>
                </a:path>
              </a:pathLst>
            </a:custGeom>
            <a:solidFill>
              <a:srgbClr val="FFFF00">
                <a:alpha val="55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panose="020B0604020202020204" pitchFamily="34" charset="0"/>
              </a:endParaRPr>
            </a:p>
          </p:txBody>
        </p:sp>
        <p:pic>
          <p:nvPicPr>
            <p:cNvPr id="22" name="Picture 21">
              <a:extLst>
                <a:ext uri="{FF2B5EF4-FFF2-40B4-BE49-F238E27FC236}">
                  <a16:creationId xmlns:a16="http://schemas.microsoft.com/office/drawing/2014/main" id="{958E1109-4401-45C6-910E-5583B2D50417}"/>
                </a:ext>
              </a:extLst>
            </p:cNvPr>
            <p:cNvPicPr>
              <a:picLocks noChangeAspect="1"/>
            </p:cNvPicPr>
            <p:nvPr/>
          </p:nvPicPr>
          <p:blipFill rotWithShape="1">
            <a:blip r:embed="rId6"/>
            <a:srcRect l="29698" t="24980" r="19463" b="20220"/>
            <a:stretch/>
          </p:blipFill>
          <p:spPr>
            <a:xfrm>
              <a:off x="3250622" y="4520555"/>
              <a:ext cx="520258" cy="255929"/>
            </a:xfrm>
            <a:prstGeom prst="rect">
              <a:avLst/>
            </a:prstGeom>
            <a:ln>
              <a:solidFill>
                <a:srgbClr val="FFC000"/>
              </a:solidFill>
            </a:ln>
          </p:spPr>
        </p:pic>
        <p:sp>
          <p:nvSpPr>
            <p:cNvPr id="38" name="Rectangle: Rounded Corners 37">
              <a:extLst>
                <a:ext uri="{FF2B5EF4-FFF2-40B4-BE49-F238E27FC236}">
                  <a16:creationId xmlns:a16="http://schemas.microsoft.com/office/drawing/2014/main" id="{D943A4C7-4731-4D15-8C0B-53E6E4D848E1}"/>
                </a:ext>
              </a:extLst>
            </p:cNvPr>
            <p:cNvSpPr/>
            <p:nvPr/>
          </p:nvSpPr>
          <p:spPr bwMode="auto">
            <a:xfrm>
              <a:off x="3646161" y="3028900"/>
              <a:ext cx="258574" cy="115622"/>
            </a:xfrm>
            <a:prstGeom prst="roundRect">
              <a:avLst/>
            </a:prstGeom>
            <a:noFill/>
            <a:ln w="1270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panose="020B0604020202020204" pitchFamily="34" charset="0"/>
              </a:endParaRPr>
            </a:p>
          </p:txBody>
        </p:sp>
      </p:grpSp>
      <p:grpSp>
        <p:nvGrpSpPr>
          <p:cNvPr id="48" name="Sig"/>
          <p:cNvGrpSpPr/>
          <p:nvPr/>
        </p:nvGrpSpPr>
        <p:grpSpPr>
          <a:xfrm>
            <a:off x="1913060" y="1839417"/>
            <a:ext cx="1519403" cy="898808"/>
            <a:chOff x="1913060" y="1839417"/>
            <a:chExt cx="1519403" cy="898808"/>
          </a:xfrm>
        </p:grpSpPr>
        <p:sp>
          <p:nvSpPr>
            <p:cNvPr id="9" name="Trapezoid 8">
              <a:extLst>
                <a:ext uri="{FF2B5EF4-FFF2-40B4-BE49-F238E27FC236}">
                  <a16:creationId xmlns:a16="http://schemas.microsoft.com/office/drawing/2014/main" id="{808CCBC8-CA6B-4EE3-993A-597F8DF0C244}"/>
                </a:ext>
              </a:extLst>
            </p:cNvPr>
            <p:cNvSpPr/>
            <p:nvPr/>
          </p:nvSpPr>
          <p:spPr bwMode="auto">
            <a:xfrm>
              <a:off x="1955643" y="1839417"/>
              <a:ext cx="1476820" cy="289632"/>
            </a:xfrm>
            <a:custGeom>
              <a:avLst/>
              <a:gdLst>
                <a:gd name="connsiteX0" fmla="*/ 0 w 539073"/>
                <a:gd name="connsiteY0" fmla="*/ 984506 h 984506"/>
                <a:gd name="connsiteX1" fmla="*/ 134768 w 539073"/>
                <a:gd name="connsiteY1" fmla="*/ 0 h 984506"/>
                <a:gd name="connsiteX2" fmla="*/ 404305 w 539073"/>
                <a:gd name="connsiteY2" fmla="*/ 0 h 984506"/>
                <a:gd name="connsiteX3" fmla="*/ 539073 w 539073"/>
                <a:gd name="connsiteY3" fmla="*/ 984506 h 984506"/>
                <a:gd name="connsiteX4" fmla="*/ 0 w 539073"/>
                <a:gd name="connsiteY4" fmla="*/ 984506 h 984506"/>
                <a:gd name="connsiteX0" fmla="*/ 0 w 539073"/>
                <a:gd name="connsiteY0" fmla="*/ 984506 h 984506"/>
                <a:gd name="connsiteX1" fmla="*/ 10943 w 539073"/>
                <a:gd name="connsiteY1" fmla="*/ 0 h 984506"/>
                <a:gd name="connsiteX2" fmla="*/ 404305 w 539073"/>
                <a:gd name="connsiteY2" fmla="*/ 0 h 984506"/>
                <a:gd name="connsiteX3" fmla="*/ 539073 w 539073"/>
                <a:gd name="connsiteY3" fmla="*/ 984506 h 984506"/>
                <a:gd name="connsiteX4" fmla="*/ 0 w 539073"/>
                <a:gd name="connsiteY4" fmla="*/ 984506 h 984506"/>
                <a:gd name="connsiteX0" fmla="*/ 0 w 539073"/>
                <a:gd name="connsiteY0" fmla="*/ 984506 h 984506"/>
                <a:gd name="connsiteX1" fmla="*/ 10943 w 539073"/>
                <a:gd name="connsiteY1" fmla="*/ 0 h 984506"/>
                <a:gd name="connsiteX2" fmla="*/ 487649 w 539073"/>
                <a:gd name="connsiteY2" fmla="*/ 0 h 984506"/>
                <a:gd name="connsiteX3" fmla="*/ 539073 w 539073"/>
                <a:gd name="connsiteY3" fmla="*/ 984506 h 984506"/>
                <a:gd name="connsiteX4" fmla="*/ 0 w 539073"/>
                <a:gd name="connsiteY4" fmla="*/ 984506 h 984506"/>
                <a:gd name="connsiteX0" fmla="*/ 0 w 1960679"/>
                <a:gd name="connsiteY0" fmla="*/ 503494 h 984506"/>
                <a:gd name="connsiteX1" fmla="*/ 1432549 w 1960679"/>
                <a:gd name="connsiteY1" fmla="*/ 0 h 984506"/>
                <a:gd name="connsiteX2" fmla="*/ 1909255 w 1960679"/>
                <a:gd name="connsiteY2" fmla="*/ 0 h 984506"/>
                <a:gd name="connsiteX3" fmla="*/ 1960679 w 1960679"/>
                <a:gd name="connsiteY3" fmla="*/ 984506 h 984506"/>
                <a:gd name="connsiteX4" fmla="*/ 0 w 1960679"/>
                <a:gd name="connsiteY4" fmla="*/ 503494 h 984506"/>
                <a:gd name="connsiteX0" fmla="*/ 0 w 1909255"/>
                <a:gd name="connsiteY0" fmla="*/ 503494 h 505875"/>
                <a:gd name="connsiteX1" fmla="*/ 1432549 w 1909255"/>
                <a:gd name="connsiteY1" fmla="*/ 0 h 505875"/>
                <a:gd name="connsiteX2" fmla="*/ 1909255 w 1909255"/>
                <a:gd name="connsiteY2" fmla="*/ 0 h 505875"/>
                <a:gd name="connsiteX3" fmla="*/ 1112954 w 1909255"/>
                <a:gd name="connsiteY3" fmla="*/ 505875 h 505875"/>
                <a:gd name="connsiteX4" fmla="*/ 0 w 1909255"/>
                <a:gd name="connsiteY4" fmla="*/ 503494 h 505875"/>
                <a:gd name="connsiteX0" fmla="*/ 0 w 1909255"/>
                <a:gd name="connsiteY0" fmla="*/ 520639 h 523020"/>
                <a:gd name="connsiteX1" fmla="*/ 1466839 w 1909255"/>
                <a:gd name="connsiteY1" fmla="*/ 0 h 523020"/>
                <a:gd name="connsiteX2" fmla="*/ 1909255 w 1909255"/>
                <a:gd name="connsiteY2" fmla="*/ 17145 h 523020"/>
                <a:gd name="connsiteX3" fmla="*/ 1112954 w 1909255"/>
                <a:gd name="connsiteY3" fmla="*/ 523020 h 523020"/>
                <a:gd name="connsiteX4" fmla="*/ 0 w 1909255"/>
                <a:gd name="connsiteY4" fmla="*/ 520639 h 523020"/>
                <a:gd name="connsiteX0" fmla="*/ 0 w 1916875"/>
                <a:gd name="connsiteY0" fmla="*/ 524449 h 526830"/>
                <a:gd name="connsiteX1" fmla="*/ 1466839 w 1916875"/>
                <a:gd name="connsiteY1" fmla="*/ 3810 h 526830"/>
                <a:gd name="connsiteX2" fmla="*/ 1916875 w 1916875"/>
                <a:gd name="connsiteY2" fmla="*/ 0 h 526830"/>
                <a:gd name="connsiteX3" fmla="*/ 1112954 w 1916875"/>
                <a:gd name="connsiteY3" fmla="*/ 526830 h 526830"/>
                <a:gd name="connsiteX4" fmla="*/ 0 w 1916875"/>
                <a:gd name="connsiteY4" fmla="*/ 524449 h 526830"/>
                <a:gd name="connsiteX0" fmla="*/ 0 w 1476820"/>
                <a:gd name="connsiteY0" fmla="*/ 269179 h 526830"/>
                <a:gd name="connsiteX1" fmla="*/ 1026784 w 1476820"/>
                <a:gd name="connsiteY1" fmla="*/ 3810 h 526830"/>
                <a:gd name="connsiteX2" fmla="*/ 1476820 w 1476820"/>
                <a:gd name="connsiteY2" fmla="*/ 0 h 526830"/>
                <a:gd name="connsiteX3" fmla="*/ 672899 w 1476820"/>
                <a:gd name="connsiteY3" fmla="*/ 526830 h 526830"/>
                <a:gd name="connsiteX4" fmla="*/ 0 w 1476820"/>
                <a:gd name="connsiteY4" fmla="*/ 269179 h 526830"/>
                <a:gd name="connsiteX0" fmla="*/ 0 w 1476820"/>
                <a:gd name="connsiteY0" fmla="*/ 269179 h 277275"/>
                <a:gd name="connsiteX1" fmla="*/ 1026784 w 1476820"/>
                <a:gd name="connsiteY1" fmla="*/ 3810 h 277275"/>
                <a:gd name="connsiteX2" fmla="*/ 1476820 w 1476820"/>
                <a:gd name="connsiteY2" fmla="*/ 0 h 277275"/>
                <a:gd name="connsiteX3" fmla="*/ 1105334 w 1476820"/>
                <a:gd name="connsiteY3" fmla="*/ 277275 h 277275"/>
                <a:gd name="connsiteX4" fmla="*/ 0 w 1476820"/>
                <a:gd name="connsiteY4" fmla="*/ 269179 h 277275"/>
                <a:gd name="connsiteX0" fmla="*/ 0 w 1476820"/>
                <a:gd name="connsiteY0" fmla="*/ 269179 h 289632"/>
                <a:gd name="connsiteX1" fmla="*/ 1026784 w 1476820"/>
                <a:gd name="connsiteY1" fmla="*/ 3810 h 289632"/>
                <a:gd name="connsiteX2" fmla="*/ 1476820 w 1476820"/>
                <a:gd name="connsiteY2" fmla="*/ 0 h 289632"/>
                <a:gd name="connsiteX3" fmla="*/ 948815 w 1476820"/>
                <a:gd name="connsiteY3" fmla="*/ 289632 h 289632"/>
                <a:gd name="connsiteX4" fmla="*/ 0 w 1476820"/>
                <a:gd name="connsiteY4" fmla="*/ 269179 h 289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6820" h="289632">
                  <a:moveTo>
                    <a:pt x="0" y="269179"/>
                  </a:moveTo>
                  <a:lnTo>
                    <a:pt x="1026784" y="3810"/>
                  </a:lnTo>
                  <a:lnTo>
                    <a:pt x="1476820" y="0"/>
                  </a:lnTo>
                  <a:lnTo>
                    <a:pt x="948815" y="289632"/>
                  </a:lnTo>
                  <a:lnTo>
                    <a:pt x="0" y="269179"/>
                  </a:lnTo>
                  <a:close/>
                </a:path>
              </a:pathLst>
            </a:custGeom>
            <a:solidFill>
              <a:srgbClr val="FFFF00">
                <a:alpha val="55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panose="020B0604020202020204" pitchFamily="34" charset="0"/>
              </a:endParaRPr>
            </a:p>
          </p:txBody>
        </p:sp>
        <p:pic>
          <p:nvPicPr>
            <p:cNvPr id="2" name="SIG 01">
              <a:extLst>
                <a:ext uri="{FF2B5EF4-FFF2-40B4-BE49-F238E27FC236}">
                  <a16:creationId xmlns:a16="http://schemas.microsoft.com/office/drawing/2014/main" id="{BFBC1DEA-7E09-4463-9B53-B69349A70122}"/>
                </a:ext>
              </a:extLst>
            </p:cNvPr>
            <p:cNvPicPr>
              <a:picLocks noChangeAspect="1"/>
            </p:cNvPicPr>
            <p:nvPr/>
          </p:nvPicPr>
          <p:blipFill rotWithShape="1">
            <a:blip r:embed="rId7"/>
            <a:srcRect l="5369" t="4130" r="3626" b="5191"/>
            <a:stretch/>
          </p:blipFill>
          <p:spPr>
            <a:xfrm>
              <a:off x="1913060" y="2098145"/>
              <a:ext cx="1028914" cy="640080"/>
            </a:xfrm>
            <a:prstGeom prst="rect">
              <a:avLst/>
            </a:prstGeom>
          </p:spPr>
        </p:pic>
      </p:grpSp>
      <p:grpSp>
        <p:nvGrpSpPr>
          <p:cNvPr id="47" name="GI"/>
          <p:cNvGrpSpPr/>
          <p:nvPr/>
        </p:nvGrpSpPr>
        <p:grpSpPr>
          <a:xfrm>
            <a:off x="3263982" y="1839478"/>
            <a:ext cx="1028914" cy="900190"/>
            <a:chOff x="3263982" y="1839478"/>
            <a:chExt cx="1028914" cy="900190"/>
          </a:xfrm>
        </p:grpSpPr>
        <p:sp>
          <p:nvSpPr>
            <p:cNvPr id="13" name="Trapezoid 8">
              <a:extLst>
                <a:ext uri="{FF2B5EF4-FFF2-40B4-BE49-F238E27FC236}">
                  <a16:creationId xmlns:a16="http://schemas.microsoft.com/office/drawing/2014/main" id="{09873F7B-D670-4EE8-86F7-C508E0013821}"/>
                </a:ext>
              </a:extLst>
            </p:cNvPr>
            <p:cNvSpPr/>
            <p:nvPr/>
          </p:nvSpPr>
          <p:spPr bwMode="auto">
            <a:xfrm>
              <a:off x="3284387" y="1839478"/>
              <a:ext cx="973489" cy="295863"/>
            </a:xfrm>
            <a:custGeom>
              <a:avLst/>
              <a:gdLst>
                <a:gd name="connsiteX0" fmla="*/ 0 w 539073"/>
                <a:gd name="connsiteY0" fmla="*/ 984506 h 984506"/>
                <a:gd name="connsiteX1" fmla="*/ 134768 w 539073"/>
                <a:gd name="connsiteY1" fmla="*/ 0 h 984506"/>
                <a:gd name="connsiteX2" fmla="*/ 404305 w 539073"/>
                <a:gd name="connsiteY2" fmla="*/ 0 h 984506"/>
                <a:gd name="connsiteX3" fmla="*/ 539073 w 539073"/>
                <a:gd name="connsiteY3" fmla="*/ 984506 h 984506"/>
                <a:gd name="connsiteX4" fmla="*/ 0 w 539073"/>
                <a:gd name="connsiteY4" fmla="*/ 984506 h 984506"/>
                <a:gd name="connsiteX0" fmla="*/ 0 w 539073"/>
                <a:gd name="connsiteY0" fmla="*/ 984506 h 984506"/>
                <a:gd name="connsiteX1" fmla="*/ 10943 w 539073"/>
                <a:gd name="connsiteY1" fmla="*/ 0 h 984506"/>
                <a:gd name="connsiteX2" fmla="*/ 404305 w 539073"/>
                <a:gd name="connsiteY2" fmla="*/ 0 h 984506"/>
                <a:gd name="connsiteX3" fmla="*/ 539073 w 539073"/>
                <a:gd name="connsiteY3" fmla="*/ 984506 h 984506"/>
                <a:gd name="connsiteX4" fmla="*/ 0 w 539073"/>
                <a:gd name="connsiteY4" fmla="*/ 984506 h 984506"/>
                <a:gd name="connsiteX0" fmla="*/ 0 w 539073"/>
                <a:gd name="connsiteY0" fmla="*/ 984506 h 984506"/>
                <a:gd name="connsiteX1" fmla="*/ 10943 w 539073"/>
                <a:gd name="connsiteY1" fmla="*/ 0 h 984506"/>
                <a:gd name="connsiteX2" fmla="*/ 487649 w 539073"/>
                <a:gd name="connsiteY2" fmla="*/ 0 h 984506"/>
                <a:gd name="connsiteX3" fmla="*/ 539073 w 539073"/>
                <a:gd name="connsiteY3" fmla="*/ 984506 h 984506"/>
                <a:gd name="connsiteX4" fmla="*/ 0 w 539073"/>
                <a:gd name="connsiteY4" fmla="*/ 984506 h 984506"/>
                <a:gd name="connsiteX0" fmla="*/ 0 w 1960679"/>
                <a:gd name="connsiteY0" fmla="*/ 503494 h 984506"/>
                <a:gd name="connsiteX1" fmla="*/ 1432549 w 1960679"/>
                <a:gd name="connsiteY1" fmla="*/ 0 h 984506"/>
                <a:gd name="connsiteX2" fmla="*/ 1909255 w 1960679"/>
                <a:gd name="connsiteY2" fmla="*/ 0 h 984506"/>
                <a:gd name="connsiteX3" fmla="*/ 1960679 w 1960679"/>
                <a:gd name="connsiteY3" fmla="*/ 984506 h 984506"/>
                <a:gd name="connsiteX4" fmla="*/ 0 w 1960679"/>
                <a:gd name="connsiteY4" fmla="*/ 503494 h 984506"/>
                <a:gd name="connsiteX0" fmla="*/ 0 w 1909255"/>
                <a:gd name="connsiteY0" fmla="*/ 503494 h 505875"/>
                <a:gd name="connsiteX1" fmla="*/ 1432549 w 1909255"/>
                <a:gd name="connsiteY1" fmla="*/ 0 h 505875"/>
                <a:gd name="connsiteX2" fmla="*/ 1909255 w 1909255"/>
                <a:gd name="connsiteY2" fmla="*/ 0 h 505875"/>
                <a:gd name="connsiteX3" fmla="*/ 1112954 w 1909255"/>
                <a:gd name="connsiteY3" fmla="*/ 505875 h 505875"/>
                <a:gd name="connsiteX4" fmla="*/ 0 w 1909255"/>
                <a:gd name="connsiteY4" fmla="*/ 503494 h 505875"/>
                <a:gd name="connsiteX0" fmla="*/ 0 w 2429785"/>
                <a:gd name="connsiteY0" fmla="*/ 503494 h 503494"/>
                <a:gd name="connsiteX1" fmla="*/ 1432549 w 2429785"/>
                <a:gd name="connsiteY1" fmla="*/ 0 h 503494"/>
                <a:gd name="connsiteX2" fmla="*/ 1909255 w 2429785"/>
                <a:gd name="connsiteY2" fmla="*/ 0 h 503494"/>
                <a:gd name="connsiteX3" fmla="*/ 2429785 w 2429785"/>
                <a:gd name="connsiteY3" fmla="*/ 429675 h 503494"/>
                <a:gd name="connsiteX4" fmla="*/ 0 w 2429785"/>
                <a:gd name="connsiteY4" fmla="*/ 503494 h 503494"/>
                <a:gd name="connsiteX0" fmla="*/ 0 w 1167722"/>
                <a:gd name="connsiteY0" fmla="*/ 432057 h 432057"/>
                <a:gd name="connsiteX1" fmla="*/ 170486 w 1167722"/>
                <a:gd name="connsiteY1" fmla="*/ 0 h 432057"/>
                <a:gd name="connsiteX2" fmla="*/ 647192 w 1167722"/>
                <a:gd name="connsiteY2" fmla="*/ 0 h 432057"/>
                <a:gd name="connsiteX3" fmla="*/ 1167722 w 1167722"/>
                <a:gd name="connsiteY3" fmla="*/ 429675 h 432057"/>
                <a:gd name="connsiteX4" fmla="*/ 0 w 1167722"/>
                <a:gd name="connsiteY4" fmla="*/ 432057 h 432057"/>
                <a:gd name="connsiteX0" fmla="*/ 0 w 1167722"/>
                <a:gd name="connsiteY0" fmla="*/ 434439 h 434439"/>
                <a:gd name="connsiteX1" fmla="*/ 189536 w 1167722"/>
                <a:gd name="connsiteY1" fmla="*/ 0 h 434439"/>
                <a:gd name="connsiteX2" fmla="*/ 647192 w 1167722"/>
                <a:gd name="connsiteY2" fmla="*/ 2382 h 434439"/>
                <a:gd name="connsiteX3" fmla="*/ 1167722 w 1167722"/>
                <a:gd name="connsiteY3" fmla="*/ 432057 h 434439"/>
                <a:gd name="connsiteX4" fmla="*/ 0 w 1167722"/>
                <a:gd name="connsiteY4" fmla="*/ 434439 h 434439"/>
                <a:gd name="connsiteX0" fmla="*/ 0 w 1167722"/>
                <a:gd name="connsiteY0" fmla="*/ 434439 h 434439"/>
                <a:gd name="connsiteX1" fmla="*/ 189536 w 1167722"/>
                <a:gd name="connsiteY1" fmla="*/ 0 h 434439"/>
                <a:gd name="connsiteX2" fmla="*/ 671004 w 1167722"/>
                <a:gd name="connsiteY2" fmla="*/ 2382 h 434439"/>
                <a:gd name="connsiteX3" fmla="*/ 1167722 w 1167722"/>
                <a:gd name="connsiteY3" fmla="*/ 432057 h 434439"/>
                <a:gd name="connsiteX4" fmla="*/ 0 w 1167722"/>
                <a:gd name="connsiteY4" fmla="*/ 434439 h 434439"/>
                <a:gd name="connsiteX0" fmla="*/ 0 w 1218218"/>
                <a:gd name="connsiteY0" fmla="*/ 434439 h 434439"/>
                <a:gd name="connsiteX1" fmla="*/ 189536 w 1218218"/>
                <a:gd name="connsiteY1" fmla="*/ 0 h 434439"/>
                <a:gd name="connsiteX2" fmla="*/ 671004 w 1218218"/>
                <a:gd name="connsiteY2" fmla="*/ 2382 h 434439"/>
                <a:gd name="connsiteX3" fmla="*/ 1218218 w 1218218"/>
                <a:gd name="connsiteY3" fmla="*/ 434004 h 434439"/>
                <a:gd name="connsiteX4" fmla="*/ 0 w 1218218"/>
                <a:gd name="connsiteY4" fmla="*/ 434439 h 434439"/>
                <a:gd name="connsiteX0" fmla="*/ 0 w 1175801"/>
                <a:gd name="connsiteY0" fmla="*/ 286517 h 434004"/>
                <a:gd name="connsiteX1" fmla="*/ 147119 w 1175801"/>
                <a:gd name="connsiteY1" fmla="*/ 0 h 434004"/>
                <a:gd name="connsiteX2" fmla="*/ 628587 w 1175801"/>
                <a:gd name="connsiteY2" fmla="*/ 2382 h 434004"/>
                <a:gd name="connsiteX3" fmla="*/ 1175801 w 1175801"/>
                <a:gd name="connsiteY3" fmla="*/ 434004 h 434004"/>
                <a:gd name="connsiteX4" fmla="*/ 0 w 1175801"/>
                <a:gd name="connsiteY4" fmla="*/ 286517 h 434004"/>
                <a:gd name="connsiteX0" fmla="*/ 0 w 1169741"/>
                <a:gd name="connsiteY0" fmla="*/ 286517 h 293867"/>
                <a:gd name="connsiteX1" fmla="*/ 147119 w 1169741"/>
                <a:gd name="connsiteY1" fmla="*/ 0 h 293867"/>
                <a:gd name="connsiteX2" fmla="*/ 628587 w 1169741"/>
                <a:gd name="connsiteY2" fmla="*/ 2382 h 293867"/>
                <a:gd name="connsiteX3" fmla="*/ 1169741 w 1169741"/>
                <a:gd name="connsiteY3" fmla="*/ 293867 h 293867"/>
                <a:gd name="connsiteX4" fmla="*/ 0 w 1169741"/>
                <a:gd name="connsiteY4" fmla="*/ 286517 h 293867"/>
                <a:gd name="connsiteX0" fmla="*/ 0 w 1195944"/>
                <a:gd name="connsiteY0" fmla="*/ 288621 h 293867"/>
                <a:gd name="connsiteX1" fmla="*/ 173322 w 1195944"/>
                <a:gd name="connsiteY1" fmla="*/ 0 h 293867"/>
                <a:gd name="connsiteX2" fmla="*/ 654790 w 1195944"/>
                <a:gd name="connsiteY2" fmla="*/ 2382 h 293867"/>
                <a:gd name="connsiteX3" fmla="*/ 1195944 w 1195944"/>
                <a:gd name="connsiteY3" fmla="*/ 293867 h 293867"/>
                <a:gd name="connsiteX4" fmla="*/ 0 w 1195944"/>
                <a:gd name="connsiteY4" fmla="*/ 288621 h 293867"/>
                <a:gd name="connsiteX0" fmla="*/ 0 w 1195944"/>
                <a:gd name="connsiteY0" fmla="*/ 288621 h 293867"/>
                <a:gd name="connsiteX1" fmla="*/ 173322 w 1195944"/>
                <a:gd name="connsiteY1" fmla="*/ 0 h 293867"/>
                <a:gd name="connsiteX2" fmla="*/ 654790 w 1195944"/>
                <a:gd name="connsiteY2" fmla="*/ 2382 h 293867"/>
                <a:gd name="connsiteX3" fmla="*/ 1195944 w 1195944"/>
                <a:gd name="connsiteY3" fmla="*/ 293867 h 293867"/>
                <a:gd name="connsiteX4" fmla="*/ 0 w 1195944"/>
                <a:gd name="connsiteY4" fmla="*/ 288621 h 293867"/>
                <a:gd name="connsiteX0" fmla="*/ 0 w 1032174"/>
                <a:gd name="connsiteY0" fmla="*/ 288621 h 302283"/>
                <a:gd name="connsiteX1" fmla="*/ 173322 w 1032174"/>
                <a:gd name="connsiteY1" fmla="*/ 0 h 302283"/>
                <a:gd name="connsiteX2" fmla="*/ 654790 w 1032174"/>
                <a:gd name="connsiteY2" fmla="*/ 2382 h 302283"/>
                <a:gd name="connsiteX3" fmla="*/ 1032174 w 1032174"/>
                <a:gd name="connsiteY3" fmla="*/ 302283 h 302283"/>
                <a:gd name="connsiteX4" fmla="*/ 0 w 1032174"/>
                <a:gd name="connsiteY4" fmla="*/ 288621 h 302283"/>
                <a:gd name="connsiteX0" fmla="*/ 0 w 1032174"/>
                <a:gd name="connsiteY0" fmla="*/ 288621 h 302286"/>
                <a:gd name="connsiteX1" fmla="*/ 173322 w 1032174"/>
                <a:gd name="connsiteY1" fmla="*/ 0 h 302286"/>
                <a:gd name="connsiteX2" fmla="*/ 654790 w 1032174"/>
                <a:gd name="connsiteY2" fmla="*/ 2382 h 302286"/>
                <a:gd name="connsiteX3" fmla="*/ 1032174 w 1032174"/>
                <a:gd name="connsiteY3" fmla="*/ 302283 h 302286"/>
                <a:gd name="connsiteX4" fmla="*/ 0 w 1032174"/>
                <a:gd name="connsiteY4" fmla="*/ 288621 h 302286"/>
                <a:gd name="connsiteX0" fmla="*/ 0 w 1032174"/>
                <a:gd name="connsiteY0" fmla="*/ 288621 h 302285"/>
                <a:gd name="connsiteX1" fmla="*/ 173322 w 1032174"/>
                <a:gd name="connsiteY1" fmla="*/ 0 h 302285"/>
                <a:gd name="connsiteX2" fmla="*/ 654790 w 1032174"/>
                <a:gd name="connsiteY2" fmla="*/ 2382 h 302285"/>
                <a:gd name="connsiteX3" fmla="*/ 1032174 w 1032174"/>
                <a:gd name="connsiteY3" fmla="*/ 302283 h 302285"/>
                <a:gd name="connsiteX4" fmla="*/ 0 w 1032174"/>
                <a:gd name="connsiteY4" fmla="*/ 288621 h 302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174" h="302285">
                  <a:moveTo>
                    <a:pt x="0" y="288621"/>
                  </a:moveTo>
                  <a:cubicBezTo>
                    <a:pt x="11918" y="268164"/>
                    <a:pt x="115548" y="96207"/>
                    <a:pt x="173322" y="0"/>
                  </a:cubicBezTo>
                  <a:lnTo>
                    <a:pt x="654790" y="2382"/>
                  </a:lnTo>
                  <a:cubicBezTo>
                    <a:pt x="647385" y="3454"/>
                    <a:pt x="1028660" y="303316"/>
                    <a:pt x="1032174" y="302283"/>
                  </a:cubicBezTo>
                  <a:lnTo>
                    <a:pt x="0" y="288621"/>
                  </a:lnTo>
                  <a:close/>
                </a:path>
              </a:pathLst>
            </a:custGeom>
            <a:solidFill>
              <a:srgbClr val="FFFF00">
                <a:alpha val="55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panose="020B0604020202020204" pitchFamily="34" charset="0"/>
              </a:endParaRPr>
            </a:p>
          </p:txBody>
        </p:sp>
        <p:pic>
          <p:nvPicPr>
            <p:cNvPr id="5" name="GI 02">
              <a:extLst>
                <a:ext uri="{FF2B5EF4-FFF2-40B4-BE49-F238E27FC236}">
                  <a16:creationId xmlns:a16="http://schemas.microsoft.com/office/drawing/2014/main" id="{693B9472-5EB9-4F6D-A85A-F9B2D9FCB1D3}"/>
                </a:ext>
              </a:extLst>
            </p:cNvPr>
            <p:cNvPicPr>
              <a:picLocks noChangeAspect="1"/>
            </p:cNvPicPr>
            <p:nvPr/>
          </p:nvPicPr>
          <p:blipFill rotWithShape="1">
            <a:blip r:embed="rId8"/>
            <a:srcRect t="3636" b="4911"/>
            <a:stretch/>
          </p:blipFill>
          <p:spPr>
            <a:xfrm>
              <a:off x="3263982" y="2099588"/>
              <a:ext cx="1028914" cy="640080"/>
            </a:xfrm>
            <a:prstGeom prst="rect">
              <a:avLst/>
            </a:prstGeom>
          </p:spPr>
        </p:pic>
      </p:grpSp>
      <p:pic>
        <p:nvPicPr>
          <p:cNvPr id="32" name="Toolbar new"/>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4704" y="1595867"/>
            <a:ext cx="8869680" cy="245988"/>
          </a:xfrm>
          <a:prstGeom prst="rect">
            <a:avLst/>
          </a:prstGeom>
        </p:spPr>
      </p:pic>
      <p:sp>
        <p:nvSpPr>
          <p:cNvPr id="3" name="Title 2">
            <a:extLst>
              <a:ext uri="{FF2B5EF4-FFF2-40B4-BE49-F238E27FC236}">
                <a16:creationId xmlns:a16="http://schemas.microsoft.com/office/drawing/2014/main" id="{7B63DE17-C0B6-476A-AFE6-5095A2C54697}"/>
              </a:ext>
            </a:extLst>
          </p:cNvPr>
          <p:cNvSpPr>
            <a:spLocks noGrp="1"/>
          </p:cNvSpPr>
          <p:nvPr>
            <p:ph type="title"/>
          </p:nvPr>
        </p:nvSpPr>
        <p:spPr>
          <a:xfrm>
            <a:off x="459786" y="342994"/>
            <a:ext cx="8472488" cy="609600"/>
          </a:xfrm>
        </p:spPr>
        <p:txBody>
          <a:bodyPr/>
          <a:lstStyle/>
          <a:p>
            <a:r>
              <a:rPr lang="en-US" dirty="0"/>
              <a:t>Scanning</a:t>
            </a:r>
          </a:p>
        </p:txBody>
      </p:sp>
      <p:grpSp>
        <p:nvGrpSpPr>
          <p:cNvPr id="43" name="S &amp; O"/>
          <p:cNvGrpSpPr/>
          <p:nvPr/>
        </p:nvGrpSpPr>
        <p:grpSpPr>
          <a:xfrm>
            <a:off x="5525975" y="1840104"/>
            <a:ext cx="2326920" cy="888407"/>
            <a:chOff x="5525975" y="1840104"/>
            <a:chExt cx="2326920" cy="888407"/>
          </a:xfrm>
        </p:grpSpPr>
        <p:sp>
          <p:nvSpPr>
            <p:cNvPr id="17" name="Trapezoid 8">
              <a:extLst>
                <a:ext uri="{FF2B5EF4-FFF2-40B4-BE49-F238E27FC236}">
                  <a16:creationId xmlns:a16="http://schemas.microsoft.com/office/drawing/2014/main" id="{AA187026-1F1E-454D-9671-972E09A69BC8}"/>
                </a:ext>
              </a:extLst>
            </p:cNvPr>
            <p:cNvSpPr/>
            <p:nvPr/>
          </p:nvSpPr>
          <p:spPr bwMode="auto">
            <a:xfrm>
              <a:off x="5588639" y="1840104"/>
              <a:ext cx="2203746" cy="263000"/>
            </a:xfrm>
            <a:custGeom>
              <a:avLst/>
              <a:gdLst>
                <a:gd name="connsiteX0" fmla="*/ 0 w 539073"/>
                <a:gd name="connsiteY0" fmla="*/ 984506 h 984506"/>
                <a:gd name="connsiteX1" fmla="*/ 134768 w 539073"/>
                <a:gd name="connsiteY1" fmla="*/ 0 h 984506"/>
                <a:gd name="connsiteX2" fmla="*/ 404305 w 539073"/>
                <a:gd name="connsiteY2" fmla="*/ 0 h 984506"/>
                <a:gd name="connsiteX3" fmla="*/ 539073 w 539073"/>
                <a:gd name="connsiteY3" fmla="*/ 984506 h 984506"/>
                <a:gd name="connsiteX4" fmla="*/ 0 w 539073"/>
                <a:gd name="connsiteY4" fmla="*/ 984506 h 984506"/>
                <a:gd name="connsiteX0" fmla="*/ 0 w 539073"/>
                <a:gd name="connsiteY0" fmla="*/ 984506 h 984506"/>
                <a:gd name="connsiteX1" fmla="*/ 10943 w 539073"/>
                <a:gd name="connsiteY1" fmla="*/ 0 h 984506"/>
                <a:gd name="connsiteX2" fmla="*/ 404305 w 539073"/>
                <a:gd name="connsiteY2" fmla="*/ 0 h 984506"/>
                <a:gd name="connsiteX3" fmla="*/ 539073 w 539073"/>
                <a:gd name="connsiteY3" fmla="*/ 984506 h 984506"/>
                <a:gd name="connsiteX4" fmla="*/ 0 w 539073"/>
                <a:gd name="connsiteY4" fmla="*/ 984506 h 984506"/>
                <a:gd name="connsiteX0" fmla="*/ 0 w 539073"/>
                <a:gd name="connsiteY0" fmla="*/ 984506 h 984506"/>
                <a:gd name="connsiteX1" fmla="*/ 10943 w 539073"/>
                <a:gd name="connsiteY1" fmla="*/ 0 h 984506"/>
                <a:gd name="connsiteX2" fmla="*/ 487649 w 539073"/>
                <a:gd name="connsiteY2" fmla="*/ 0 h 984506"/>
                <a:gd name="connsiteX3" fmla="*/ 539073 w 539073"/>
                <a:gd name="connsiteY3" fmla="*/ 984506 h 984506"/>
                <a:gd name="connsiteX4" fmla="*/ 0 w 539073"/>
                <a:gd name="connsiteY4" fmla="*/ 984506 h 984506"/>
                <a:gd name="connsiteX0" fmla="*/ 0 w 1960679"/>
                <a:gd name="connsiteY0" fmla="*/ 503494 h 984506"/>
                <a:gd name="connsiteX1" fmla="*/ 1432549 w 1960679"/>
                <a:gd name="connsiteY1" fmla="*/ 0 h 984506"/>
                <a:gd name="connsiteX2" fmla="*/ 1909255 w 1960679"/>
                <a:gd name="connsiteY2" fmla="*/ 0 h 984506"/>
                <a:gd name="connsiteX3" fmla="*/ 1960679 w 1960679"/>
                <a:gd name="connsiteY3" fmla="*/ 984506 h 984506"/>
                <a:gd name="connsiteX4" fmla="*/ 0 w 1960679"/>
                <a:gd name="connsiteY4" fmla="*/ 503494 h 984506"/>
                <a:gd name="connsiteX0" fmla="*/ 0 w 1909255"/>
                <a:gd name="connsiteY0" fmla="*/ 503494 h 505875"/>
                <a:gd name="connsiteX1" fmla="*/ 1432549 w 1909255"/>
                <a:gd name="connsiteY1" fmla="*/ 0 h 505875"/>
                <a:gd name="connsiteX2" fmla="*/ 1909255 w 1909255"/>
                <a:gd name="connsiteY2" fmla="*/ 0 h 505875"/>
                <a:gd name="connsiteX3" fmla="*/ 1112954 w 1909255"/>
                <a:gd name="connsiteY3" fmla="*/ 505875 h 505875"/>
                <a:gd name="connsiteX4" fmla="*/ 0 w 1909255"/>
                <a:gd name="connsiteY4" fmla="*/ 503494 h 505875"/>
                <a:gd name="connsiteX0" fmla="*/ 0 w 2429785"/>
                <a:gd name="connsiteY0" fmla="*/ 503494 h 503494"/>
                <a:gd name="connsiteX1" fmla="*/ 1432549 w 2429785"/>
                <a:gd name="connsiteY1" fmla="*/ 0 h 503494"/>
                <a:gd name="connsiteX2" fmla="*/ 1909255 w 2429785"/>
                <a:gd name="connsiteY2" fmla="*/ 0 h 503494"/>
                <a:gd name="connsiteX3" fmla="*/ 2429785 w 2429785"/>
                <a:gd name="connsiteY3" fmla="*/ 429675 h 503494"/>
                <a:gd name="connsiteX4" fmla="*/ 0 w 2429785"/>
                <a:gd name="connsiteY4" fmla="*/ 503494 h 503494"/>
                <a:gd name="connsiteX0" fmla="*/ 0 w 1167722"/>
                <a:gd name="connsiteY0" fmla="*/ 432057 h 432057"/>
                <a:gd name="connsiteX1" fmla="*/ 170486 w 1167722"/>
                <a:gd name="connsiteY1" fmla="*/ 0 h 432057"/>
                <a:gd name="connsiteX2" fmla="*/ 647192 w 1167722"/>
                <a:gd name="connsiteY2" fmla="*/ 0 h 432057"/>
                <a:gd name="connsiteX3" fmla="*/ 1167722 w 1167722"/>
                <a:gd name="connsiteY3" fmla="*/ 429675 h 432057"/>
                <a:gd name="connsiteX4" fmla="*/ 0 w 1167722"/>
                <a:gd name="connsiteY4" fmla="*/ 432057 h 432057"/>
                <a:gd name="connsiteX0" fmla="*/ 0 w 1167722"/>
                <a:gd name="connsiteY0" fmla="*/ 434439 h 434439"/>
                <a:gd name="connsiteX1" fmla="*/ 189536 w 1167722"/>
                <a:gd name="connsiteY1" fmla="*/ 0 h 434439"/>
                <a:gd name="connsiteX2" fmla="*/ 647192 w 1167722"/>
                <a:gd name="connsiteY2" fmla="*/ 2382 h 434439"/>
                <a:gd name="connsiteX3" fmla="*/ 1167722 w 1167722"/>
                <a:gd name="connsiteY3" fmla="*/ 432057 h 434439"/>
                <a:gd name="connsiteX4" fmla="*/ 0 w 1167722"/>
                <a:gd name="connsiteY4" fmla="*/ 434439 h 434439"/>
                <a:gd name="connsiteX0" fmla="*/ 0 w 1167722"/>
                <a:gd name="connsiteY0" fmla="*/ 434439 h 434439"/>
                <a:gd name="connsiteX1" fmla="*/ 189536 w 1167722"/>
                <a:gd name="connsiteY1" fmla="*/ 0 h 434439"/>
                <a:gd name="connsiteX2" fmla="*/ 671004 w 1167722"/>
                <a:gd name="connsiteY2" fmla="*/ 2382 h 434439"/>
                <a:gd name="connsiteX3" fmla="*/ 1167722 w 1167722"/>
                <a:gd name="connsiteY3" fmla="*/ 432057 h 434439"/>
                <a:gd name="connsiteX4" fmla="*/ 0 w 1167722"/>
                <a:gd name="connsiteY4" fmla="*/ 434439 h 434439"/>
                <a:gd name="connsiteX0" fmla="*/ 0 w 1173448"/>
                <a:gd name="connsiteY0" fmla="*/ 434439 h 434439"/>
                <a:gd name="connsiteX1" fmla="*/ 189536 w 1173448"/>
                <a:gd name="connsiteY1" fmla="*/ 0 h 434439"/>
                <a:gd name="connsiteX2" fmla="*/ 1173448 w 1173448"/>
                <a:gd name="connsiteY2" fmla="*/ 1 h 434439"/>
                <a:gd name="connsiteX3" fmla="*/ 1167722 w 1173448"/>
                <a:gd name="connsiteY3" fmla="*/ 432057 h 434439"/>
                <a:gd name="connsiteX4" fmla="*/ 0 w 1173448"/>
                <a:gd name="connsiteY4" fmla="*/ 434439 h 434439"/>
                <a:gd name="connsiteX0" fmla="*/ 0 w 1767801"/>
                <a:gd name="connsiteY0" fmla="*/ 434439 h 474919"/>
                <a:gd name="connsiteX1" fmla="*/ 189536 w 1767801"/>
                <a:gd name="connsiteY1" fmla="*/ 0 h 474919"/>
                <a:gd name="connsiteX2" fmla="*/ 1173448 w 1767801"/>
                <a:gd name="connsiteY2" fmla="*/ 1 h 474919"/>
                <a:gd name="connsiteX3" fmla="*/ 1767797 w 1767801"/>
                <a:gd name="connsiteY3" fmla="*/ 474919 h 474919"/>
                <a:gd name="connsiteX4" fmla="*/ 0 w 1767801"/>
                <a:gd name="connsiteY4" fmla="*/ 434439 h 474919"/>
                <a:gd name="connsiteX0" fmla="*/ 0 w 1767797"/>
                <a:gd name="connsiteY0" fmla="*/ 434439 h 474919"/>
                <a:gd name="connsiteX1" fmla="*/ 189536 w 1767797"/>
                <a:gd name="connsiteY1" fmla="*/ 0 h 474919"/>
                <a:gd name="connsiteX2" fmla="*/ 1173448 w 1767797"/>
                <a:gd name="connsiteY2" fmla="*/ 1 h 474919"/>
                <a:gd name="connsiteX3" fmla="*/ 1767797 w 1767797"/>
                <a:gd name="connsiteY3" fmla="*/ 474919 h 474919"/>
                <a:gd name="connsiteX4" fmla="*/ 0 w 1767797"/>
                <a:gd name="connsiteY4" fmla="*/ 434439 h 474919"/>
                <a:gd name="connsiteX0" fmla="*/ 0 w 1767797"/>
                <a:gd name="connsiteY0" fmla="*/ 434439 h 474919"/>
                <a:gd name="connsiteX1" fmla="*/ 189536 w 1767797"/>
                <a:gd name="connsiteY1" fmla="*/ 0 h 474919"/>
                <a:gd name="connsiteX2" fmla="*/ 1173448 w 1767797"/>
                <a:gd name="connsiteY2" fmla="*/ 1 h 474919"/>
                <a:gd name="connsiteX3" fmla="*/ 1767797 w 1767797"/>
                <a:gd name="connsiteY3" fmla="*/ 474919 h 474919"/>
                <a:gd name="connsiteX4" fmla="*/ 0 w 1767797"/>
                <a:gd name="connsiteY4" fmla="*/ 434439 h 474919"/>
                <a:gd name="connsiteX0" fmla="*/ 0 w 2208328"/>
                <a:gd name="connsiteY0" fmla="*/ 467777 h 474919"/>
                <a:gd name="connsiteX1" fmla="*/ 630067 w 2208328"/>
                <a:gd name="connsiteY1" fmla="*/ 0 h 474919"/>
                <a:gd name="connsiteX2" fmla="*/ 1613979 w 2208328"/>
                <a:gd name="connsiteY2" fmla="*/ 1 h 474919"/>
                <a:gd name="connsiteX3" fmla="*/ 2208328 w 2208328"/>
                <a:gd name="connsiteY3" fmla="*/ 474919 h 474919"/>
                <a:gd name="connsiteX4" fmla="*/ 0 w 2208328"/>
                <a:gd name="connsiteY4" fmla="*/ 467777 h 474919"/>
                <a:gd name="connsiteX0" fmla="*/ 0 w 2208328"/>
                <a:gd name="connsiteY0" fmla="*/ 502067 h 509209"/>
                <a:gd name="connsiteX1" fmla="*/ 666262 w 2208328"/>
                <a:gd name="connsiteY1" fmla="*/ 0 h 509209"/>
                <a:gd name="connsiteX2" fmla="*/ 1613979 w 2208328"/>
                <a:gd name="connsiteY2" fmla="*/ 34291 h 509209"/>
                <a:gd name="connsiteX3" fmla="*/ 2208328 w 2208328"/>
                <a:gd name="connsiteY3" fmla="*/ 509209 h 509209"/>
                <a:gd name="connsiteX4" fmla="*/ 0 w 2208328"/>
                <a:gd name="connsiteY4" fmla="*/ 502067 h 509209"/>
                <a:gd name="connsiteX0" fmla="*/ 0 w 2208328"/>
                <a:gd name="connsiteY0" fmla="*/ 502067 h 509209"/>
                <a:gd name="connsiteX1" fmla="*/ 666262 w 2208328"/>
                <a:gd name="connsiteY1" fmla="*/ 0 h 509209"/>
                <a:gd name="connsiteX2" fmla="*/ 1514919 w 2208328"/>
                <a:gd name="connsiteY2" fmla="*/ 3811 h 509209"/>
                <a:gd name="connsiteX3" fmla="*/ 2208328 w 2208328"/>
                <a:gd name="connsiteY3" fmla="*/ 509209 h 509209"/>
                <a:gd name="connsiteX4" fmla="*/ 0 w 2208328"/>
                <a:gd name="connsiteY4" fmla="*/ 502067 h 509209"/>
                <a:gd name="connsiteX0" fmla="*/ 0 w 1741603"/>
                <a:gd name="connsiteY0" fmla="*/ 502067 h 502067"/>
                <a:gd name="connsiteX1" fmla="*/ 666262 w 1741603"/>
                <a:gd name="connsiteY1" fmla="*/ 0 h 502067"/>
                <a:gd name="connsiteX2" fmla="*/ 1514919 w 1741603"/>
                <a:gd name="connsiteY2" fmla="*/ 3811 h 502067"/>
                <a:gd name="connsiteX3" fmla="*/ 1741603 w 1741603"/>
                <a:gd name="connsiteY3" fmla="*/ 501589 h 502067"/>
                <a:gd name="connsiteX4" fmla="*/ 0 w 1741603"/>
                <a:gd name="connsiteY4" fmla="*/ 502067 h 502067"/>
                <a:gd name="connsiteX0" fmla="*/ 0 w 1741603"/>
                <a:gd name="connsiteY0" fmla="*/ 502067 h 502067"/>
                <a:gd name="connsiteX1" fmla="*/ 666262 w 1741603"/>
                <a:gd name="connsiteY1" fmla="*/ 0 h 502067"/>
                <a:gd name="connsiteX2" fmla="*/ 1514919 w 1741603"/>
                <a:gd name="connsiteY2" fmla="*/ 3811 h 502067"/>
                <a:gd name="connsiteX3" fmla="*/ 1741603 w 1741603"/>
                <a:gd name="connsiteY3" fmla="*/ 501589 h 502067"/>
                <a:gd name="connsiteX4" fmla="*/ 0 w 1741603"/>
                <a:gd name="connsiteY4" fmla="*/ 502067 h 502067"/>
                <a:gd name="connsiteX0" fmla="*/ 0 w 1741603"/>
                <a:gd name="connsiteY0" fmla="*/ 502067 h 502067"/>
                <a:gd name="connsiteX1" fmla="*/ 666262 w 1741603"/>
                <a:gd name="connsiteY1" fmla="*/ 0 h 502067"/>
                <a:gd name="connsiteX2" fmla="*/ 1514919 w 1741603"/>
                <a:gd name="connsiteY2" fmla="*/ 3811 h 502067"/>
                <a:gd name="connsiteX3" fmla="*/ 1741603 w 1741603"/>
                <a:gd name="connsiteY3" fmla="*/ 501589 h 502067"/>
                <a:gd name="connsiteX4" fmla="*/ 0 w 1741603"/>
                <a:gd name="connsiteY4" fmla="*/ 502067 h 502067"/>
                <a:gd name="connsiteX0" fmla="*/ 0 w 2212138"/>
                <a:gd name="connsiteY0" fmla="*/ 248702 h 501589"/>
                <a:gd name="connsiteX1" fmla="*/ 1136797 w 2212138"/>
                <a:gd name="connsiteY1" fmla="*/ 0 h 501589"/>
                <a:gd name="connsiteX2" fmla="*/ 1985454 w 2212138"/>
                <a:gd name="connsiteY2" fmla="*/ 3811 h 501589"/>
                <a:gd name="connsiteX3" fmla="*/ 2212138 w 2212138"/>
                <a:gd name="connsiteY3" fmla="*/ 501589 h 501589"/>
                <a:gd name="connsiteX4" fmla="*/ 0 w 2212138"/>
                <a:gd name="connsiteY4" fmla="*/ 248702 h 501589"/>
                <a:gd name="connsiteX0" fmla="*/ 0 w 2518843"/>
                <a:gd name="connsiteY0" fmla="*/ 248702 h 269179"/>
                <a:gd name="connsiteX1" fmla="*/ 1136797 w 2518843"/>
                <a:gd name="connsiteY1" fmla="*/ 0 h 269179"/>
                <a:gd name="connsiteX2" fmla="*/ 1985454 w 2518843"/>
                <a:gd name="connsiteY2" fmla="*/ 3811 h 269179"/>
                <a:gd name="connsiteX3" fmla="*/ 2518843 w 2518843"/>
                <a:gd name="connsiteY3" fmla="*/ 269179 h 269179"/>
                <a:gd name="connsiteX4" fmla="*/ 0 w 2518843"/>
                <a:gd name="connsiteY4" fmla="*/ 248702 h 269179"/>
                <a:gd name="connsiteX0" fmla="*/ 0 w 2518843"/>
                <a:gd name="connsiteY0" fmla="*/ 248702 h 269179"/>
                <a:gd name="connsiteX1" fmla="*/ 1136797 w 2518843"/>
                <a:gd name="connsiteY1" fmla="*/ 0 h 269179"/>
                <a:gd name="connsiteX2" fmla="*/ 1985454 w 2518843"/>
                <a:gd name="connsiteY2" fmla="*/ 3811 h 269179"/>
                <a:gd name="connsiteX3" fmla="*/ 2518843 w 2518843"/>
                <a:gd name="connsiteY3" fmla="*/ 269179 h 269179"/>
                <a:gd name="connsiteX4" fmla="*/ 0 w 2518843"/>
                <a:gd name="connsiteY4" fmla="*/ 248702 h 269179"/>
                <a:gd name="connsiteX0" fmla="*/ 0 w 2518843"/>
                <a:gd name="connsiteY0" fmla="*/ 248702 h 269179"/>
                <a:gd name="connsiteX1" fmla="*/ 1136797 w 2518843"/>
                <a:gd name="connsiteY1" fmla="*/ 0 h 269179"/>
                <a:gd name="connsiteX2" fmla="*/ 1985454 w 2518843"/>
                <a:gd name="connsiteY2" fmla="*/ 3811 h 269179"/>
                <a:gd name="connsiteX3" fmla="*/ 2518843 w 2518843"/>
                <a:gd name="connsiteY3" fmla="*/ 269179 h 269179"/>
                <a:gd name="connsiteX4" fmla="*/ 0 w 2518843"/>
                <a:gd name="connsiteY4" fmla="*/ 248702 h 269179"/>
                <a:gd name="connsiteX0" fmla="*/ 0 w 2518843"/>
                <a:gd name="connsiteY0" fmla="*/ 248702 h 269179"/>
                <a:gd name="connsiteX1" fmla="*/ 1136797 w 2518843"/>
                <a:gd name="connsiteY1" fmla="*/ 0 h 269179"/>
                <a:gd name="connsiteX2" fmla="*/ 1985454 w 2518843"/>
                <a:gd name="connsiteY2" fmla="*/ 3811 h 269179"/>
                <a:gd name="connsiteX3" fmla="*/ 2518843 w 2518843"/>
                <a:gd name="connsiteY3" fmla="*/ 269179 h 269179"/>
                <a:gd name="connsiteX4" fmla="*/ 0 w 2518843"/>
                <a:gd name="connsiteY4" fmla="*/ 248702 h 269179"/>
                <a:gd name="connsiteX0" fmla="*/ 0 w 2518843"/>
                <a:gd name="connsiteY0" fmla="*/ 248702 h 269179"/>
                <a:gd name="connsiteX1" fmla="*/ 1136797 w 2518843"/>
                <a:gd name="connsiteY1" fmla="*/ 0 h 269179"/>
                <a:gd name="connsiteX2" fmla="*/ 1985454 w 2518843"/>
                <a:gd name="connsiteY2" fmla="*/ 3811 h 269179"/>
                <a:gd name="connsiteX3" fmla="*/ 2518843 w 2518843"/>
                <a:gd name="connsiteY3" fmla="*/ 269179 h 269179"/>
                <a:gd name="connsiteX4" fmla="*/ 0 w 2518843"/>
                <a:gd name="connsiteY4" fmla="*/ 248702 h 269179"/>
                <a:gd name="connsiteX0" fmla="*/ 0 w 2518843"/>
                <a:gd name="connsiteY0" fmla="*/ 248702 h 269179"/>
                <a:gd name="connsiteX1" fmla="*/ 1136797 w 2518843"/>
                <a:gd name="connsiteY1" fmla="*/ 0 h 269179"/>
                <a:gd name="connsiteX2" fmla="*/ 1985454 w 2518843"/>
                <a:gd name="connsiteY2" fmla="*/ 3811 h 269179"/>
                <a:gd name="connsiteX3" fmla="*/ 2518843 w 2518843"/>
                <a:gd name="connsiteY3" fmla="*/ 269179 h 269179"/>
                <a:gd name="connsiteX4" fmla="*/ 0 w 2518843"/>
                <a:gd name="connsiteY4" fmla="*/ 248702 h 269179"/>
                <a:gd name="connsiteX0" fmla="*/ 0 w 2518843"/>
                <a:gd name="connsiteY0" fmla="*/ 248702 h 269179"/>
                <a:gd name="connsiteX1" fmla="*/ 1136797 w 2518843"/>
                <a:gd name="connsiteY1" fmla="*/ 0 h 269179"/>
                <a:gd name="connsiteX2" fmla="*/ 1985454 w 2518843"/>
                <a:gd name="connsiteY2" fmla="*/ 3811 h 269179"/>
                <a:gd name="connsiteX3" fmla="*/ 2518843 w 2518843"/>
                <a:gd name="connsiteY3" fmla="*/ 269179 h 269179"/>
                <a:gd name="connsiteX4" fmla="*/ 0 w 2518843"/>
                <a:gd name="connsiteY4" fmla="*/ 248702 h 269179"/>
                <a:gd name="connsiteX0" fmla="*/ 0 w 2518843"/>
                <a:gd name="connsiteY0" fmla="*/ 248702 h 269179"/>
                <a:gd name="connsiteX1" fmla="*/ 1136797 w 2518843"/>
                <a:gd name="connsiteY1" fmla="*/ 0 h 269179"/>
                <a:gd name="connsiteX2" fmla="*/ 1985454 w 2518843"/>
                <a:gd name="connsiteY2" fmla="*/ 3811 h 269179"/>
                <a:gd name="connsiteX3" fmla="*/ 2518843 w 2518843"/>
                <a:gd name="connsiteY3" fmla="*/ 269179 h 269179"/>
                <a:gd name="connsiteX4" fmla="*/ 0 w 2518843"/>
                <a:gd name="connsiteY4" fmla="*/ 248702 h 269179"/>
                <a:gd name="connsiteX0" fmla="*/ 0 w 2518843"/>
                <a:gd name="connsiteY0" fmla="*/ 248702 h 269179"/>
                <a:gd name="connsiteX1" fmla="*/ 1136797 w 2518843"/>
                <a:gd name="connsiteY1" fmla="*/ 0 h 269179"/>
                <a:gd name="connsiteX2" fmla="*/ 1985454 w 2518843"/>
                <a:gd name="connsiteY2" fmla="*/ 3811 h 269179"/>
                <a:gd name="connsiteX3" fmla="*/ 2518843 w 2518843"/>
                <a:gd name="connsiteY3" fmla="*/ 269179 h 269179"/>
                <a:gd name="connsiteX4" fmla="*/ 0 w 2518843"/>
                <a:gd name="connsiteY4" fmla="*/ 248702 h 269179"/>
                <a:gd name="connsiteX0" fmla="*/ 0 w 2541497"/>
                <a:gd name="connsiteY0" fmla="*/ 248702 h 263000"/>
                <a:gd name="connsiteX1" fmla="*/ 1136797 w 2541497"/>
                <a:gd name="connsiteY1" fmla="*/ 0 h 263000"/>
                <a:gd name="connsiteX2" fmla="*/ 1985454 w 2541497"/>
                <a:gd name="connsiteY2" fmla="*/ 3811 h 263000"/>
                <a:gd name="connsiteX3" fmla="*/ 2541497 w 2541497"/>
                <a:gd name="connsiteY3" fmla="*/ 263000 h 263000"/>
                <a:gd name="connsiteX4" fmla="*/ 0 w 2541497"/>
                <a:gd name="connsiteY4" fmla="*/ 248702 h 263000"/>
                <a:gd name="connsiteX0" fmla="*/ 0 w 2541497"/>
                <a:gd name="connsiteY0" fmla="*/ 248702 h 263000"/>
                <a:gd name="connsiteX1" fmla="*/ 1136797 w 2541497"/>
                <a:gd name="connsiteY1" fmla="*/ 0 h 263000"/>
                <a:gd name="connsiteX2" fmla="*/ 1985454 w 2541497"/>
                <a:gd name="connsiteY2" fmla="*/ 3811 h 263000"/>
                <a:gd name="connsiteX3" fmla="*/ 2541497 w 2541497"/>
                <a:gd name="connsiteY3" fmla="*/ 263000 h 263000"/>
                <a:gd name="connsiteX4" fmla="*/ 0 w 2541497"/>
                <a:gd name="connsiteY4" fmla="*/ 248702 h 263000"/>
                <a:gd name="connsiteX0" fmla="*/ 0 w 2203746"/>
                <a:gd name="connsiteY0" fmla="*/ 256940 h 263000"/>
                <a:gd name="connsiteX1" fmla="*/ 799046 w 2203746"/>
                <a:gd name="connsiteY1" fmla="*/ 0 h 263000"/>
                <a:gd name="connsiteX2" fmla="*/ 1647703 w 2203746"/>
                <a:gd name="connsiteY2" fmla="*/ 3811 h 263000"/>
                <a:gd name="connsiteX3" fmla="*/ 2203746 w 2203746"/>
                <a:gd name="connsiteY3" fmla="*/ 263000 h 263000"/>
                <a:gd name="connsiteX4" fmla="*/ 0 w 2203746"/>
                <a:gd name="connsiteY4" fmla="*/ 256940 h 26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46" h="263000">
                  <a:moveTo>
                    <a:pt x="0" y="256940"/>
                  </a:moveTo>
                  <a:lnTo>
                    <a:pt x="799046" y="0"/>
                  </a:lnTo>
                  <a:lnTo>
                    <a:pt x="1647703" y="3811"/>
                  </a:lnTo>
                  <a:cubicBezTo>
                    <a:pt x="1647699" y="8288"/>
                    <a:pt x="2196014" y="260685"/>
                    <a:pt x="2203746" y="263000"/>
                  </a:cubicBezTo>
                  <a:lnTo>
                    <a:pt x="0" y="256940"/>
                  </a:lnTo>
                  <a:close/>
                </a:path>
              </a:pathLst>
            </a:custGeom>
            <a:solidFill>
              <a:srgbClr val="FFFF00">
                <a:alpha val="55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panose="020B0604020202020204" pitchFamily="34" charset="0"/>
              </a:endParaRPr>
            </a:p>
          </p:txBody>
        </p:sp>
        <p:pic>
          <p:nvPicPr>
            <p:cNvPr id="45" name="STATUS OUTAGE"/>
            <p:cNvPicPr>
              <a:picLocks noChangeAspect="1"/>
            </p:cNvPicPr>
            <p:nvPr/>
          </p:nvPicPr>
          <p:blipFill rotWithShape="1">
            <a:blip r:embed="rId10" cstate="print">
              <a:extLst>
                <a:ext uri="{28A0092B-C50C-407E-A947-70E740481C1C}">
                  <a14:useLocalDpi xmlns:a14="http://schemas.microsoft.com/office/drawing/2010/main" val="0"/>
                </a:ext>
              </a:extLst>
            </a:blip>
            <a:srcRect l="70348" r="19734" b="1631"/>
            <a:stretch/>
          </p:blipFill>
          <p:spPr>
            <a:xfrm>
              <a:off x="5525975" y="2088431"/>
              <a:ext cx="2326920" cy="640080"/>
            </a:xfrm>
            <a:prstGeom prst="rect">
              <a:avLst/>
            </a:prstGeom>
          </p:spPr>
        </p:pic>
      </p:grpSp>
      <p:grpSp>
        <p:nvGrpSpPr>
          <p:cNvPr id="42" name="MSG"/>
          <p:cNvGrpSpPr/>
          <p:nvPr/>
        </p:nvGrpSpPr>
        <p:grpSpPr>
          <a:xfrm>
            <a:off x="7955779" y="1843404"/>
            <a:ext cx="1055552" cy="892701"/>
            <a:chOff x="7955779" y="1843404"/>
            <a:chExt cx="1055552" cy="892701"/>
          </a:xfrm>
        </p:grpSpPr>
        <p:sp>
          <p:nvSpPr>
            <p:cNvPr id="18" name="Trapezoid 8">
              <a:extLst>
                <a:ext uri="{FF2B5EF4-FFF2-40B4-BE49-F238E27FC236}">
                  <a16:creationId xmlns:a16="http://schemas.microsoft.com/office/drawing/2014/main" id="{971660A3-2AF1-4C88-BD27-55B640D0D33D}"/>
                </a:ext>
              </a:extLst>
            </p:cNvPr>
            <p:cNvSpPr/>
            <p:nvPr/>
          </p:nvSpPr>
          <p:spPr bwMode="auto">
            <a:xfrm>
              <a:off x="7991635" y="1843404"/>
              <a:ext cx="1019696" cy="266013"/>
            </a:xfrm>
            <a:custGeom>
              <a:avLst/>
              <a:gdLst>
                <a:gd name="connsiteX0" fmla="*/ 0 w 539073"/>
                <a:gd name="connsiteY0" fmla="*/ 984506 h 984506"/>
                <a:gd name="connsiteX1" fmla="*/ 134768 w 539073"/>
                <a:gd name="connsiteY1" fmla="*/ 0 h 984506"/>
                <a:gd name="connsiteX2" fmla="*/ 404305 w 539073"/>
                <a:gd name="connsiteY2" fmla="*/ 0 h 984506"/>
                <a:gd name="connsiteX3" fmla="*/ 539073 w 539073"/>
                <a:gd name="connsiteY3" fmla="*/ 984506 h 984506"/>
                <a:gd name="connsiteX4" fmla="*/ 0 w 539073"/>
                <a:gd name="connsiteY4" fmla="*/ 984506 h 984506"/>
                <a:gd name="connsiteX0" fmla="*/ 0 w 539073"/>
                <a:gd name="connsiteY0" fmla="*/ 984506 h 984506"/>
                <a:gd name="connsiteX1" fmla="*/ 10943 w 539073"/>
                <a:gd name="connsiteY1" fmla="*/ 0 h 984506"/>
                <a:gd name="connsiteX2" fmla="*/ 404305 w 539073"/>
                <a:gd name="connsiteY2" fmla="*/ 0 h 984506"/>
                <a:gd name="connsiteX3" fmla="*/ 539073 w 539073"/>
                <a:gd name="connsiteY3" fmla="*/ 984506 h 984506"/>
                <a:gd name="connsiteX4" fmla="*/ 0 w 539073"/>
                <a:gd name="connsiteY4" fmla="*/ 984506 h 984506"/>
                <a:gd name="connsiteX0" fmla="*/ 0 w 539073"/>
                <a:gd name="connsiteY0" fmla="*/ 984506 h 984506"/>
                <a:gd name="connsiteX1" fmla="*/ 10943 w 539073"/>
                <a:gd name="connsiteY1" fmla="*/ 0 h 984506"/>
                <a:gd name="connsiteX2" fmla="*/ 487649 w 539073"/>
                <a:gd name="connsiteY2" fmla="*/ 0 h 984506"/>
                <a:gd name="connsiteX3" fmla="*/ 539073 w 539073"/>
                <a:gd name="connsiteY3" fmla="*/ 984506 h 984506"/>
                <a:gd name="connsiteX4" fmla="*/ 0 w 539073"/>
                <a:gd name="connsiteY4" fmla="*/ 984506 h 984506"/>
                <a:gd name="connsiteX0" fmla="*/ 0 w 1960679"/>
                <a:gd name="connsiteY0" fmla="*/ 503494 h 984506"/>
                <a:gd name="connsiteX1" fmla="*/ 1432549 w 1960679"/>
                <a:gd name="connsiteY1" fmla="*/ 0 h 984506"/>
                <a:gd name="connsiteX2" fmla="*/ 1909255 w 1960679"/>
                <a:gd name="connsiteY2" fmla="*/ 0 h 984506"/>
                <a:gd name="connsiteX3" fmla="*/ 1960679 w 1960679"/>
                <a:gd name="connsiteY3" fmla="*/ 984506 h 984506"/>
                <a:gd name="connsiteX4" fmla="*/ 0 w 1960679"/>
                <a:gd name="connsiteY4" fmla="*/ 503494 h 984506"/>
                <a:gd name="connsiteX0" fmla="*/ 0 w 1909255"/>
                <a:gd name="connsiteY0" fmla="*/ 503494 h 505875"/>
                <a:gd name="connsiteX1" fmla="*/ 1432549 w 1909255"/>
                <a:gd name="connsiteY1" fmla="*/ 0 h 505875"/>
                <a:gd name="connsiteX2" fmla="*/ 1909255 w 1909255"/>
                <a:gd name="connsiteY2" fmla="*/ 0 h 505875"/>
                <a:gd name="connsiteX3" fmla="*/ 1112954 w 1909255"/>
                <a:gd name="connsiteY3" fmla="*/ 505875 h 505875"/>
                <a:gd name="connsiteX4" fmla="*/ 0 w 1909255"/>
                <a:gd name="connsiteY4" fmla="*/ 503494 h 505875"/>
                <a:gd name="connsiteX0" fmla="*/ 0 w 2429785"/>
                <a:gd name="connsiteY0" fmla="*/ 503494 h 503494"/>
                <a:gd name="connsiteX1" fmla="*/ 1432549 w 2429785"/>
                <a:gd name="connsiteY1" fmla="*/ 0 h 503494"/>
                <a:gd name="connsiteX2" fmla="*/ 1909255 w 2429785"/>
                <a:gd name="connsiteY2" fmla="*/ 0 h 503494"/>
                <a:gd name="connsiteX3" fmla="*/ 2429785 w 2429785"/>
                <a:gd name="connsiteY3" fmla="*/ 429675 h 503494"/>
                <a:gd name="connsiteX4" fmla="*/ 0 w 2429785"/>
                <a:gd name="connsiteY4" fmla="*/ 503494 h 503494"/>
                <a:gd name="connsiteX0" fmla="*/ 0 w 1167722"/>
                <a:gd name="connsiteY0" fmla="*/ 432057 h 432057"/>
                <a:gd name="connsiteX1" fmla="*/ 170486 w 1167722"/>
                <a:gd name="connsiteY1" fmla="*/ 0 h 432057"/>
                <a:gd name="connsiteX2" fmla="*/ 647192 w 1167722"/>
                <a:gd name="connsiteY2" fmla="*/ 0 h 432057"/>
                <a:gd name="connsiteX3" fmla="*/ 1167722 w 1167722"/>
                <a:gd name="connsiteY3" fmla="*/ 429675 h 432057"/>
                <a:gd name="connsiteX4" fmla="*/ 0 w 1167722"/>
                <a:gd name="connsiteY4" fmla="*/ 432057 h 432057"/>
                <a:gd name="connsiteX0" fmla="*/ 0 w 1167722"/>
                <a:gd name="connsiteY0" fmla="*/ 434439 h 434439"/>
                <a:gd name="connsiteX1" fmla="*/ 189536 w 1167722"/>
                <a:gd name="connsiteY1" fmla="*/ 0 h 434439"/>
                <a:gd name="connsiteX2" fmla="*/ 647192 w 1167722"/>
                <a:gd name="connsiteY2" fmla="*/ 2382 h 434439"/>
                <a:gd name="connsiteX3" fmla="*/ 1167722 w 1167722"/>
                <a:gd name="connsiteY3" fmla="*/ 432057 h 434439"/>
                <a:gd name="connsiteX4" fmla="*/ 0 w 1167722"/>
                <a:gd name="connsiteY4" fmla="*/ 434439 h 434439"/>
                <a:gd name="connsiteX0" fmla="*/ 0 w 1167722"/>
                <a:gd name="connsiteY0" fmla="*/ 434439 h 434439"/>
                <a:gd name="connsiteX1" fmla="*/ 189536 w 1167722"/>
                <a:gd name="connsiteY1" fmla="*/ 0 h 434439"/>
                <a:gd name="connsiteX2" fmla="*/ 671004 w 1167722"/>
                <a:gd name="connsiteY2" fmla="*/ 2382 h 434439"/>
                <a:gd name="connsiteX3" fmla="*/ 1167722 w 1167722"/>
                <a:gd name="connsiteY3" fmla="*/ 432057 h 434439"/>
                <a:gd name="connsiteX4" fmla="*/ 0 w 1167722"/>
                <a:gd name="connsiteY4" fmla="*/ 434439 h 434439"/>
                <a:gd name="connsiteX0" fmla="*/ 0 w 1173448"/>
                <a:gd name="connsiteY0" fmla="*/ 434439 h 434439"/>
                <a:gd name="connsiteX1" fmla="*/ 189536 w 1173448"/>
                <a:gd name="connsiteY1" fmla="*/ 0 h 434439"/>
                <a:gd name="connsiteX2" fmla="*/ 1173448 w 1173448"/>
                <a:gd name="connsiteY2" fmla="*/ 1 h 434439"/>
                <a:gd name="connsiteX3" fmla="*/ 1167722 w 1173448"/>
                <a:gd name="connsiteY3" fmla="*/ 432057 h 434439"/>
                <a:gd name="connsiteX4" fmla="*/ 0 w 1173448"/>
                <a:gd name="connsiteY4" fmla="*/ 434439 h 434439"/>
                <a:gd name="connsiteX0" fmla="*/ 0 w 1767801"/>
                <a:gd name="connsiteY0" fmla="*/ 434439 h 474919"/>
                <a:gd name="connsiteX1" fmla="*/ 189536 w 1767801"/>
                <a:gd name="connsiteY1" fmla="*/ 0 h 474919"/>
                <a:gd name="connsiteX2" fmla="*/ 1173448 w 1767801"/>
                <a:gd name="connsiteY2" fmla="*/ 1 h 474919"/>
                <a:gd name="connsiteX3" fmla="*/ 1767797 w 1767801"/>
                <a:gd name="connsiteY3" fmla="*/ 474919 h 474919"/>
                <a:gd name="connsiteX4" fmla="*/ 0 w 1767801"/>
                <a:gd name="connsiteY4" fmla="*/ 434439 h 474919"/>
                <a:gd name="connsiteX0" fmla="*/ 0 w 1767797"/>
                <a:gd name="connsiteY0" fmla="*/ 434439 h 474919"/>
                <a:gd name="connsiteX1" fmla="*/ 189536 w 1767797"/>
                <a:gd name="connsiteY1" fmla="*/ 0 h 474919"/>
                <a:gd name="connsiteX2" fmla="*/ 1173448 w 1767797"/>
                <a:gd name="connsiteY2" fmla="*/ 1 h 474919"/>
                <a:gd name="connsiteX3" fmla="*/ 1767797 w 1767797"/>
                <a:gd name="connsiteY3" fmla="*/ 474919 h 474919"/>
                <a:gd name="connsiteX4" fmla="*/ 0 w 1767797"/>
                <a:gd name="connsiteY4" fmla="*/ 434439 h 474919"/>
                <a:gd name="connsiteX0" fmla="*/ 0 w 1767797"/>
                <a:gd name="connsiteY0" fmla="*/ 434439 h 474919"/>
                <a:gd name="connsiteX1" fmla="*/ 189536 w 1767797"/>
                <a:gd name="connsiteY1" fmla="*/ 0 h 474919"/>
                <a:gd name="connsiteX2" fmla="*/ 1173448 w 1767797"/>
                <a:gd name="connsiteY2" fmla="*/ 1 h 474919"/>
                <a:gd name="connsiteX3" fmla="*/ 1767797 w 1767797"/>
                <a:gd name="connsiteY3" fmla="*/ 474919 h 474919"/>
                <a:gd name="connsiteX4" fmla="*/ 0 w 1767797"/>
                <a:gd name="connsiteY4" fmla="*/ 434439 h 474919"/>
                <a:gd name="connsiteX0" fmla="*/ 0 w 2208328"/>
                <a:gd name="connsiteY0" fmla="*/ 467777 h 474919"/>
                <a:gd name="connsiteX1" fmla="*/ 630067 w 2208328"/>
                <a:gd name="connsiteY1" fmla="*/ 0 h 474919"/>
                <a:gd name="connsiteX2" fmla="*/ 1613979 w 2208328"/>
                <a:gd name="connsiteY2" fmla="*/ 1 h 474919"/>
                <a:gd name="connsiteX3" fmla="*/ 2208328 w 2208328"/>
                <a:gd name="connsiteY3" fmla="*/ 474919 h 474919"/>
                <a:gd name="connsiteX4" fmla="*/ 0 w 2208328"/>
                <a:gd name="connsiteY4" fmla="*/ 467777 h 474919"/>
                <a:gd name="connsiteX0" fmla="*/ 0 w 1596347"/>
                <a:gd name="connsiteY0" fmla="*/ 432058 h 474919"/>
                <a:gd name="connsiteX1" fmla="*/ 18086 w 1596347"/>
                <a:gd name="connsiteY1" fmla="*/ 0 h 474919"/>
                <a:gd name="connsiteX2" fmla="*/ 1001998 w 1596347"/>
                <a:gd name="connsiteY2" fmla="*/ 1 h 474919"/>
                <a:gd name="connsiteX3" fmla="*/ 1596347 w 1596347"/>
                <a:gd name="connsiteY3" fmla="*/ 474919 h 474919"/>
                <a:gd name="connsiteX4" fmla="*/ 0 w 1596347"/>
                <a:gd name="connsiteY4" fmla="*/ 432058 h 474919"/>
                <a:gd name="connsiteX0" fmla="*/ 0 w 1032278"/>
                <a:gd name="connsiteY0" fmla="*/ 432058 h 446344"/>
                <a:gd name="connsiteX1" fmla="*/ 18086 w 1032278"/>
                <a:gd name="connsiteY1" fmla="*/ 0 h 446344"/>
                <a:gd name="connsiteX2" fmla="*/ 1001998 w 1032278"/>
                <a:gd name="connsiteY2" fmla="*/ 1 h 446344"/>
                <a:gd name="connsiteX3" fmla="*/ 955791 w 1032278"/>
                <a:gd name="connsiteY3" fmla="*/ 446344 h 446344"/>
                <a:gd name="connsiteX4" fmla="*/ 0 w 1032278"/>
                <a:gd name="connsiteY4" fmla="*/ 432058 h 446344"/>
                <a:gd name="connsiteX0" fmla="*/ 0 w 1054423"/>
                <a:gd name="connsiteY0" fmla="*/ 432058 h 446344"/>
                <a:gd name="connsiteX1" fmla="*/ 18086 w 1054423"/>
                <a:gd name="connsiteY1" fmla="*/ 0 h 446344"/>
                <a:gd name="connsiteX2" fmla="*/ 1001998 w 1054423"/>
                <a:gd name="connsiteY2" fmla="*/ 1 h 446344"/>
                <a:gd name="connsiteX3" fmla="*/ 955791 w 1054423"/>
                <a:gd name="connsiteY3" fmla="*/ 446344 h 446344"/>
                <a:gd name="connsiteX4" fmla="*/ 0 w 1054423"/>
                <a:gd name="connsiteY4" fmla="*/ 432058 h 446344"/>
                <a:gd name="connsiteX0" fmla="*/ 0 w 1001998"/>
                <a:gd name="connsiteY0" fmla="*/ 432058 h 446344"/>
                <a:gd name="connsiteX1" fmla="*/ 18086 w 1001998"/>
                <a:gd name="connsiteY1" fmla="*/ 0 h 446344"/>
                <a:gd name="connsiteX2" fmla="*/ 1001998 w 1001998"/>
                <a:gd name="connsiteY2" fmla="*/ 1 h 446344"/>
                <a:gd name="connsiteX3" fmla="*/ 955791 w 1001998"/>
                <a:gd name="connsiteY3" fmla="*/ 446344 h 446344"/>
                <a:gd name="connsiteX4" fmla="*/ 0 w 1001998"/>
                <a:gd name="connsiteY4" fmla="*/ 432058 h 446344"/>
                <a:gd name="connsiteX0" fmla="*/ 0 w 1001998"/>
                <a:gd name="connsiteY0" fmla="*/ 434439 h 448725"/>
                <a:gd name="connsiteX1" fmla="*/ 584823 w 1001998"/>
                <a:gd name="connsiteY1" fmla="*/ 0 h 448725"/>
                <a:gd name="connsiteX2" fmla="*/ 1001998 w 1001998"/>
                <a:gd name="connsiteY2" fmla="*/ 2382 h 448725"/>
                <a:gd name="connsiteX3" fmla="*/ 955791 w 1001998"/>
                <a:gd name="connsiteY3" fmla="*/ 448725 h 448725"/>
                <a:gd name="connsiteX4" fmla="*/ 0 w 1001998"/>
                <a:gd name="connsiteY4" fmla="*/ 434439 h 448725"/>
                <a:gd name="connsiteX0" fmla="*/ 0 w 1001998"/>
                <a:gd name="connsiteY0" fmla="*/ 463014 h 477300"/>
                <a:gd name="connsiteX1" fmla="*/ 640068 w 1001998"/>
                <a:gd name="connsiteY1" fmla="*/ 0 h 477300"/>
                <a:gd name="connsiteX2" fmla="*/ 1001998 w 1001998"/>
                <a:gd name="connsiteY2" fmla="*/ 30957 h 477300"/>
                <a:gd name="connsiteX3" fmla="*/ 955791 w 1001998"/>
                <a:gd name="connsiteY3" fmla="*/ 477300 h 477300"/>
                <a:gd name="connsiteX4" fmla="*/ 0 w 1001998"/>
                <a:gd name="connsiteY4" fmla="*/ 463014 h 477300"/>
                <a:gd name="connsiteX0" fmla="*/ 0 w 1032690"/>
                <a:gd name="connsiteY0" fmla="*/ 464442 h 478728"/>
                <a:gd name="connsiteX1" fmla="*/ 640068 w 1032690"/>
                <a:gd name="connsiteY1" fmla="*/ 1428 h 478728"/>
                <a:gd name="connsiteX2" fmla="*/ 1032690 w 1032690"/>
                <a:gd name="connsiteY2" fmla="*/ 0 h 478728"/>
                <a:gd name="connsiteX3" fmla="*/ 955791 w 1032690"/>
                <a:gd name="connsiteY3" fmla="*/ 478728 h 478728"/>
                <a:gd name="connsiteX4" fmla="*/ 0 w 1032690"/>
                <a:gd name="connsiteY4" fmla="*/ 464442 h 478728"/>
                <a:gd name="connsiteX0" fmla="*/ 0 w 1145226"/>
                <a:gd name="connsiteY0" fmla="*/ 485397 h 485397"/>
                <a:gd name="connsiteX1" fmla="*/ 752604 w 1145226"/>
                <a:gd name="connsiteY1" fmla="*/ 1428 h 485397"/>
                <a:gd name="connsiteX2" fmla="*/ 1145226 w 1145226"/>
                <a:gd name="connsiteY2" fmla="*/ 0 h 485397"/>
                <a:gd name="connsiteX3" fmla="*/ 1068327 w 1145226"/>
                <a:gd name="connsiteY3" fmla="*/ 478728 h 485397"/>
                <a:gd name="connsiteX4" fmla="*/ 0 w 1145226"/>
                <a:gd name="connsiteY4" fmla="*/ 485397 h 485397"/>
                <a:gd name="connsiteX0" fmla="*/ 0 w 1145226"/>
                <a:gd name="connsiteY0" fmla="*/ 485397 h 488253"/>
                <a:gd name="connsiteX1" fmla="*/ 752604 w 1145226"/>
                <a:gd name="connsiteY1" fmla="*/ 1428 h 488253"/>
                <a:gd name="connsiteX2" fmla="*/ 1145226 w 1145226"/>
                <a:gd name="connsiteY2" fmla="*/ 0 h 488253"/>
                <a:gd name="connsiteX3" fmla="*/ 1088788 w 1145226"/>
                <a:gd name="connsiteY3" fmla="*/ 488253 h 488253"/>
                <a:gd name="connsiteX4" fmla="*/ 0 w 1145226"/>
                <a:gd name="connsiteY4" fmla="*/ 485397 h 488253"/>
                <a:gd name="connsiteX0" fmla="*/ 0 w 1145226"/>
                <a:gd name="connsiteY0" fmla="*/ 485397 h 486348"/>
                <a:gd name="connsiteX1" fmla="*/ 752604 w 1145226"/>
                <a:gd name="connsiteY1" fmla="*/ 1428 h 486348"/>
                <a:gd name="connsiteX2" fmla="*/ 1145226 w 1145226"/>
                <a:gd name="connsiteY2" fmla="*/ 0 h 486348"/>
                <a:gd name="connsiteX3" fmla="*/ 857577 w 1145226"/>
                <a:gd name="connsiteY3" fmla="*/ 486348 h 486348"/>
                <a:gd name="connsiteX4" fmla="*/ 0 w 1145226"/>
                <a:gd name="connsiteY4" fmla="*/ 485397 h 486348"/>
                <a:gd name="connsiteX0" fmla="*/ 0 w 1145226"/>
                <a:gd name="connsiteY0" fmla="*/ 485397 h 486348"/>
                <a:gd name="connsiteX1" fmla="*/ 752604 w 1145226"/>
                <a:gd name="connsiteY1" fmla="*/ 1428 h 486348"/>
                <a:gd name="connsiteX2" fmla="*/ 1145226 w 1145226"/>
                <a:gd name="connsiteY2" fmla="*/ 0 h 486348"/>
                <a:gd name="connsiteX3" fmla="*/ 857577 w 1145226"/>
                <a:gd name="connsiteY3" fmla="*/ 486348 h 486348"/>
                <a:gd name="connsiteX4" fmla="*/ 0 w 1145226"/>
                <a:gd name="connsiteY4" fmla="*/ 485397 h 486348"/>
                <a:gd name="connsiteX0" fmla="*/ 0 w 1145226"/>
                <a:gd name="connsiteY0" fmla="*/ 485397 h 486348"/>
                <a:gd name="connsiteX1" fmla="*/ 752604 w 1145226"/>
                <a:gd name="connsiteY1" fmla="*/ 1428 h 486348"/>
                <a:gd name="connsiteX2" fmla="*/ 1145226 w 1145226"/>
                <a:gd name="connsiteY2" fmla="*/ 0 h 486348"/>
                <a:gd name="connsiteX3" fmla="*/ 857577 w 1145226"/>
                <a:gd name="connsiteY3" fmla="*/ 486348 h 486348"/>
                <a:gd name="connsiteX4" fmla="*/ 0 w 1145226"/>
                <a:gd name="connsiteY4" fmla="*/ 485397 h 486348"/>
                <a:gd name="connsiteX0" fmla="*/ 0 w 1145226"/>
                <a:gd name="connsiteY0" fmla="*/ 485397 h 486348"/>
                <a:gd name="connsiteX1" fmla="*/ 752604 w 1145226"/>
                <a:gd name="connsiteY1" fmla="*/ 1428 h 486348"/>
                <a:gd name="connsiteX2" fmla="*/ 1145226 w 1145226"/>
                <a:gd name="connsiteY2" fmla="*/ 0 h 486348"/>
                <a:gd name="connsiteX3" fmla="*/ 857577 w 1145226"/>
                <a:gd name="connsiteY3" fmla="*/ 486348 h 486348"/>
                <a:gd name="connsiteX4" fmla="*/ 0 w 1145226"/>
                <a:gd name="connsiteY4" fmla="*/ 485397 h 486348"/>
                <a:gd name="connsiteX0" fmla="*/ 0 w 1145226"/>
                <a:gd name="connsiteY0" fmla="*/ 485397 h 486348"/>
                <a:gd name="connsiteX1" fmla="*/ 752604 w 1145226"/>
                <a:gd name="connsiteY1" fmla="*/ 1428 h 486348"/>
                <a:gd name="connsiteX2" fmla="*/ 1145226 w 1145226"/>
                <a:gd name="connsiteY2" fmla="*/ 0 h 486348"/>
                <a:gd name="connsiteX3" fmla="*/ 857577 w 1145226"/>
                <a:gd name="connsiteY3" fmla="*/ 486348 h 486348"/>
                <a:gd name="connsiteX4" fmla="*/ 0 w 1145226"/>
                <a:gd name="connsiteY4" fmla="*/ 485397 h 486348"/>
                <a:gd name="connsiteX0" fmla="*/ 0 w 1227071"/>
                <a:gd name="connsiteY0" fmla="*/ 270132 h 486348"/>
                <a:gd name="connsiteX1" fmla="*/ 834449 w 1227071"/>
                <a:gd name="connsiteY1" fmla="*/ 1428 h 486348"/>
                <a:gd name="connsiteX2" fmla="*/ 1227071 w 1227071"/>
                <a:gd name="connsiteY2" fmla="*/ 0 h 486348"/>
                <a:gd name="connsiteX3" fmla="*/ 939422 w 1227071"/>
                <a:gd name="connsiteY3" fmla="*/ 486348 h 486348"/>
                <a:gd name="connsiteX4" fmla="*/ 0 w 1227071"/>
                <a:gd name="connsiteY4" fmla="*/ 270132 h 486348"/>
                <a:gd name="connsiteX0" fmla="*/ 0 w 1294144"/>
                <a:gd name="connsiteY0" fmla="*/ 270132 h 270132"/>
                <a:gd name="connsiteX1" fmla="*/ 834449 w 1294144"/>
                <a:gd name="connsiteY1" fmla="*/ 1428 h 270132"/>
                <a:gd name="connsiteX2" fmla="*/ 1227071 w 1294144"/>
                <a:gd name="connsiteY2" fmla="*/ 0 h 270132"/>
                <a:gd name="connsiteX3" fmla="*/ 1219739 w 1294144"/>
                <a:gd name="connsiteY3" fmla="*/ 261558 h 270132"/>
                <a:gd name="connsiteX4" fmla="*/ 0 w 1294144"/>
                <a:gd name="connsiteY4" fmla="*/ 270132 h 270132"/>
                <a:gd name="connsiteX0" fmla="*/ 0 w 1227071"/>
                <a:gd name="connsiteY0" fmla="*/ 270132 h 305857"/>
                <a:gd name="connsiteX1" fmla="*/ 834449 w 1227071"/>
                <a:gd name="connsiteY1" fmla="*/ 1428 h 305857"/>
                <a:gd name="connsiteX2" fmla="*/ 1227071 w 1227071"/>
                <a:gd name="connsiteY2" fmla="*/ 0 h 305857"/>
                <a:gd name="connsiteX3" fmla="*/ 1219739 w 1227071"/>
                <a:gd name="connsiteY3" fmla="*/ 261558 h 305857"/>
                <a:gd name="connsiteX4" fmla="*/ 0 w 1227071"/>
                <a:gd name="connsiteY4" fmla="*/ 270132 h 305857"/>
                <a:gd name="connsiteX0" fmla="*/ 0 w 1227952"/>
                <a:gd name="connsiteY0" fmla="*/ 270132 h 270132"/>
                <a:gd name="connsiteX1" fmla="*/ 834449 w 1227952"/>
                <a:gd name="connsiteY1" fmla="*/ 1428 h 270132"/>
                <a:gd name="connsiteX2" fmla="*/ 1227071 w 1227952"/>
                <a:gd name="connsiteY2" fmla="*/ 0 h 270132"/>
                <a:gd name="connsiteX3" fmla="*/ 1219739 w 1227952"/>
                <a:gd name="connsiteY3" fmla="*/ 261558 h 270132"/>
                <a:gd name="connsiteX4" fmla="*/ 0 w 1227952"/>
                <a:gd name="connsiteY4" fmla="*/ 270132 h 270132"/>
                <a:gd name="connsiteX0" fmla="*/ 0 w 1095231"/>
                <a:gd name="connsiteY0" fmla="*/ 266013 h 266013"/>
                <a:gd name="connsiteX1" fmla="*/ 701728 w 1095231"/>
                <a:gd name="connsiteY1" fmla="*/ 1428 h 266013"/>
                <a:gd name="connsiteX2" fmla="*/ 1094350 w 1095231"/>
                <a:gd name="connsiteY2" fmla="*/ 0 h 266013"/>
                <a:gd name="connsiteX3" fmla="*/ 1087018 w 1095231"/>
                <a:gd name="connsiteY3" fmla="*/ 261558 h 266013"/>
                <a:gd name="connsiteX4" fmla="*/ 0 w 1095231"/>
                <a:gd name="connsiteY4" fmla="*/ 266013 h 266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231" h="266013">
                  <a:moveTo>
                    <a:pt x="0" y="266013"/>
                  </a:moveTo>
                  <a:lnTo>
                    <a:pt x="701728" y="1428"/>
                  </a:lnTo>
                  <a:lnTo>
                    <a:pt x="1094350" y="0"/>
                  </a:lnTo>
                  <a:cubicBezTo>
                    <a:pt x="1098279" y="3049"/>
                    <a:pt x="1087851" y="265653"/>
                    <a:pt x="1087018" y="261558"/>
                  </a:cubicBezTo>
                  <a:lnTo>
                    <a:pt x="0" y="266013"/>
                  </a:lnTo>
                  <a:close/>
                </a:path>
              </a:pathLst>
            </a:custGeom>
            <a:solidFill>
              <a:srgbClr val="FFFF00">
                <a:alpha val="55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panose="020B0604020202020204" pitchFamily="34" charset="0"/>
              </a:endParaRPr>
            </a:p>
          </p:txBody>
        </p:sp>
        <p:pic>
          <p:nvPicPr>
            <p:cNvPr id="46" name="MSG WAIT"/>
            <p:cNvPicPr>
              <a:picLocks noChangeAspect="1"/>
            </p:cNvPicPr>
            <p:nvPr/>
          </p:nvPicPr>
          <p:blipFill rotWithShape="1">
            <a:blip r:embed="rId10" cstate="print">
              <a:extLst>
                <a:ext uri="{28A0092B-C50C-407E-A947-70E740481C1C}">
                  <a14:useLocalDpi xmlns:a14="http://schemas.microsoft.com/office/drawing/2010/main" val="0"/>
                </a:ext>
              </a:extLst>
            </a:blip>
            <a:srcRect l="95536" b="1631"/>
            <a:stretch/>
          </p:blipFill>
          <p:spPr>
            <a:xfrm>
              <a:off x="7955779" y="2096025"/>
              <a:ext cx="1047434" cy="640080"/>
            </a:xfrm>
            <a:prstGeom prst="rect">
              <a:avLst/>
            </a:prstGeom>
          </p:spPr>
        </p:pic>
      </p:grpSp>
      <p:pic>
        <p:nvPicPr>
          <p:cNvPr id="39" name="Revised Route"/>
          <p:cNvPicPr>
            <a:picLocks noChangeAspect="1"/>
          </p:cNvPicPr>
          <p:nvPr/>
        </p:nvPicPr>
        <p:blipFill>
          <a:blip r:embed="rId11"/>
          <a:stretch>
            <a:fillRect/>
          </a:stretch>
        </p:blipFill>
        <p:spPr>
          <a:xfrm>
            <a:off x="6021092" y="4270646"/>
            <a:ext cx="2372197" cy="126728"/>
          </a:xfrm>
          <a:prstGeom prst="rect">
            <a:avLst/>
          </a:prstGeom>
        </p:spPr>
      </p:pic>
      <p:pic>
        <p:nvPicPr>
          <p:cNvPr id="40" name="KSFO"/>
          <p:cNvPicPr>
            <a:picLocks noChangeAspect="1"/>
          </p:cNvPicPr>
          <p:nvPr/>
        </p:nvPicPr>
        <p:blipFill>
          <a:blip r:embed="rId12"/>
          <a:stretch>
            <a:fillRect/>
          </a:stretch>
        </p:blipFill>
        <p:spPr>
          <a:xfrm>
            <a:off x="7957442" y="4272123"/>
            <a:ext cx="486316" cy="117009"/>
          </a:xfrm>
          <a:prstGeom prst="rect">
            <a:avLst/>
          </a:prstGeom>
        </p:spPr>
      </p:pic>
      <p:grpSp>
        <p:nvGrpSpPr>
          <p:cNvPr id="31" name="Route callout Group"/>
          <p:cNvGrpSpPr/>
          <p:nvPr/>
        </p:nvGrpSpPr>
        <p:grpSpPr>
          <a:xfrm>
            <a:off x="4699532" y="3559149"/>
            <a:ext cx="4346135" cy="1734857"/>
            <a:chOff x="4699532" y="3559149"/>
            <a:chExt cx="4346135" cy="1734857"/>
          </a:xfrm>
        </p:grpSpPr>
        <p:sp>
          <p:nvSpPr>
            <p:cNvPr id="35" name="Trapezoid 8">
              <a:extLst>
                <a:ext uri="{FF2B5EF4-FFF2-40B4-BE49-F238E27FC236}">
                  <a16:creationId xmlns:a16="http://schemas.microsoft.com/office/drawing/2014/main" id="{9FF7D718-67A8-47C3-9F01-7186B23D41BE}"/>
                </a:ext>
              </a:extLst>
            </p:cNvPr>
            <p:cNvSpPr/>
            <p:nvPr/>
          </p:nvSpPr>
          <p:spPr bwMode="auto">
            <a:xfrm>
              <a:off x="4699532" y="3866979"/>
              <a:ext cx="4346135" cy="797220"/>
            </a:xfrm>
            <a:custGeom>
              <a:avLst/>
              <a:gdLst>
                <a:gd name="connsiteX0" fmla="*/ 0 w 539073"/>
                <a:gd name="connsiteY0" fmla="*/ 984506 h 984506"/>
                <a:gd name="connsiteX1" fmla="*/ 134768 w 539073"/>
                <a:gd name="connsiteY1" fmla="*/ 0 h 984506"/>
                <a:gd name="connsiteX2" fmla="*/ 404305 w 539073"/>
                <a:gd name="connsiteY2" fmla="*/ 0 h 984506"/>
                <a:gd name="connsiteX3" fmla="*/ 539073 w 539073"/>
                <a:gd name="connsiteY3" fmla="*/ 984506 h 984506"/>
                <a:gd name="connsiteX4" fmla="*/ 0 w 539073"/>
                <a:gd name="connsiteY4" fmla="*/ 984506 h 984506"/>
                <a:gd name="connsiteX0" fmla="*/ 0 w 539073"/>
                <a:gd name="connsiteY0" fmla="*/ 984506 h 984506"/>
                <a:gd name="connsiteX1" fmla="*/ 10943 w 539073"/>
                <a:gd name="connsiteY1" fmla="*/ 0 h 984506"/>
                <a:gd name="connsiteX2" fmla="*/ 404305 w 539073"/>
                <a:gd name="connsiteY2" fmla="*/ 0 h 984506"/>
                <a:gd name="connsiteX3" fmla="*/ 539073 w 539073"/>
                <a:gd name="connsiteY3" fmla="*/ 984506 h 984506"/>
                <a:gd name="connsiteX4" fmla="*/ 0 w 539073"/>
                <a:gd name="connsiteY4" fmla="*/ 984506 h 984506"/>
                <a:gd name="connsiteX0" fmla="*/ 0 w 539073"/>
                <a:gd name="connsiteY0" fmla="*/ 984506 h 984506"/>
                <a:gd name="connsiteX1" fmla="*/ 10943 w 539073"/>
                <a:gd name="connsiteY1" fmla="*/ 0 h 984506"/>
                <a:gd name="connsiteX2" fmla="*/ 487649 w 539073"/>
                <a:gd name="connsiteY2" fmla="*/ 0 h 984506"/>
                <a:gd name="connsiteX3" fmla="*/ 539073 w 539073"/>
                <a:gd name="connsiteY3" fmla="*/ 984506 h 984506"/>
                <a:gd name="connsiteX4" fmla="*/ 0 w 539073"/>
                <a:gd name="connsiteY4" fmla="*/ 984506 h 984506"/>
                <a:gd name="connsiteX0" fmla="*/ 0 w 1960679"/>
                <a:gd name="connsiteY0" fmla="*/ 503494 h 984506"/>
                <a:gd name="connsiteX1" fmla="*/ 1432549 w 1960679"/>
                <a:gd name="connsiteY1" fmla="*/ 0 h 984506"/>
                <a:gd name="connsiteX2" fmla="*/ 1909255 w 1960679"/>
                <a:gd name="connsiteY2" fmla="*/ 0 h 984506"/>
                <a:gd name="connsiteX3" fmla="*/ 1960679 w 1960679"/>
                <a:gd name="connsiteY3" fmla="*/ 984506 h 984506"/>
                <a:gd name="connsiteX4" fmla="*/ 0 w 1960679"/>
                <a:gd name="connsiteY4" fmla="*/ 503494 h 984506"/>
                <a:gd name="connsiteX0" fmla="*/ 0 w 1909255"/>
                <a:gd name="connsiteY0" fmla="*/ 503494 h 505875"/>
                <a:gd name="connsiteX1" fmla="*/ 1432549 w 1909255"/>
                <a:gd name="connsiteY1" fmla="*/ 0 h 505875"/>
                <a:gd name="connsiteX2" fmla="*/ 1909255 w 1909255"/>
                <a:gd name="connsiteY2" fmla="*/ 0 h 505875"/>
                <a:gd name="connsiteX3" fmla="*/ 1112954 w 1909255"/>
                <a:gd name="connsiteY3" fmla="*/ 505875 h 505875"/>
                <a:gd name="connsiteX4" fmla="*/ 0 w 1909255"/>
                <a:gd name="connsiteY4" fmla="*/ 503494 h 505875"/>
                <a:gd name="connsiteX0" fmla="*/ 0 w 2429785"/>
                <a:gd name="connsiteY0" fmla="*/ 503494 h 503494"/>
                <a:gd name="connsiteX1" fmla="*/ 1432549 w 2429785"/>
                <a:gd name="connsiteY1" fmla="*/ 0 h 503494"/>
                <a:gd name="connsiteX2" fmla="*/ 1909255 w 2429785"/>
                <a:gd name="connsiteY2" fmla="*/ 0 h 503494"/>
                <a:gd name="connsiteX3" fmla="*/ 2429785 w 2429785"/>
                <a:gd name="connsiteY3" fmla="*/ 429675 h 503494"/>
                <a:gd name="connsiteX4" fmla="*/ 0 w 2429785"/>
                <a:gd name="connsiteY4" fmla="*/ 503494 h 503494"/>
                <a:gd name="connsiteX0" fmla="*/ 0 w 1167722"/>
                <a:gd name="connsiteY0" fmla="*/ 432057 h 432057"/>
                <a:gd name="connsiteX1" fmla="*/ 170486 w 1167722"/>
                <a:gd name="connsiteY1" fmla="*/ 0 h 432057"/>
                <a:gd name="connsiteX2" fmla="*/ 647192 w 1167722"/>
                <a:gd name="connsiteY2" fmla="*/ 0 h 432057"/>
                <a:gd name="connsiteX3" fmla="*/ 1167722 w 1167722"/>
                <a:gd name="connsiteY3" fmla="*/ 429675 h 432057"/>
                <a:gd name="connsiteX4" fmla="*/ 0 w 1167722"/>
                <a:gd name="connsiteY4" fmla="*/ 432057 h 432057"/>
                <a:gd name="connsiteX0" fmla="*/ 0 w 1167722"/>
                <a:gd name="connsiteY0" fmla="*/ 434439 h 434439"/>
                <a:gd name="connsiteX1" fmla="*/ 189536 w 1167722"/>
                <a:gd name="connsiteY1" fmla="*/ 0 h 434439"/>
                <a:gd name="connsiteX2" fmla="*/ 647192 w 1167722"/>
                <a:gd name="connsiteY2" fmla="*/ 2382 h 434439"/>
                <a:gd name="connsiteX3" fmla="*/ 1167722 w 1167722"/>
                <a:gd name="connsiteY3" fmla="*/ 432057 h 434439"/>
                <a:gd name="connsiteX4" fmla="*/ 0 w 1167722"/>
                <a:gd name="connsiteY4" fmla="*/ 434439 h 434439"/>
                <a:gd name="connsiteX0" fmla="*/ 0 w 1167722"/>
                <a:gd name="connsiteY0" fmla="*/ 434439 h 434439"/>
                <a:gd name="connsiteX1" fmla="*/ 189536 w 1167722"/>
                <a:gd name="connsiteY1" fmla="*/ 0 h 434439"/>
                <a:gd name="connsiteX2" fmla="*/ 671004 w 1167722"/>
                <a:gd name="connsiteY2" fmla="*/ 2382 h 434439"/>
                <a:gd name="connsiteX3" fmla="*/ 1167722 w 1167722"/>
                <a:gd name="connsiteY3" fmla="*/ 432057 h 434439"/>
                <a:gd name="connsiteX4" fmla="*/ 0 w 1167722"/>
                <a:gd name="connsiteY4" fmla="*/ 434439 h 434439"/>
                <a:gd name="connsiteX0" fmla="*/ 0 w 1919503"/>
                <a:gd name="connsiteY0" fmla="*/ 669038 h 669038"/>
                <a:gd name="connsiteX1" fmla="*/ 941317 w 1919503"/>
                <a:gd name="connsiteY1" fmla="*/ 0 h 669038"/>
                <a:gd name="connsiteX2" fmla="*/ 1422785 w 1919503"/>
                <a:gd name="connsiteY2" fmla="*/ 2382 h 669038"/>
                <a:gd name="connsiteX3" fmla="*/ 1919503 w 1919503"/>
                <a:gd name="connsiteY3" fmla="*/ 432057 h 669038"/>
                <a:gd name="connsiteX4" fmla="*/ 0 w 1919503"/>
                <a:gd name="connsiteY4" fmla="*/ 669038 h 669038"/>
                <a:gd name="connsiteX0" fmla="*/ 0 w 3974904"/>
                <a:gd name="connsiteY0" fmla="*/ 669038 h 743966"/>
                <a:gd name="connsiteX1" fmla="*/ 941317 w 3974904"/>
                <a:gd name="connsiteY1" fmla="*/ 0 h 743966"/>
                <a:gd name="connsiteX2" fmla="*/ 1422785 w 3974904"/>
                <a:gd name="connsiteY2" fmla="*/ 2382 h 743966"/>
                <a:gd name="connsiteX3" fmla="*/ 3974904 w 3974904"/>
                <a:gd name="connsiteY3" fmla="*/ 743966 h 743966"/>
                <a:gd name="connsiteX4" fmla="*/ 0 w 3974904"/>
                <a:gd name="connsiteY4" fmla="*/ 669038 h 743966"/>
                <a:gd name="connsiteX0" fmla="*/ 0 w 4209502"/>
                <a:gd name="connsiteY0" fmla="*/ 738351 h 743966"/>
                <a:gd name="connsiteX1" fmla="*/ 1175915 w 4209502"/>
                <a:gd name="connsiteY1" fmla="*/ 0 h 743966"/>
                <a:gd name="connsiteX2" fmla="*/ 1657383 w 4209502"/>
                <a:gd name="connsiteY2" fmla="*/ 2382 h 743966"/>
                <a:gd name="connsiteX3" fmla="*/ 4209502 w 4209502"/>
                <a:gd name="connsiteY3" fmla="*/ 743966 h 743966"/>
                <a:gd name="connsiteX4" fmla="*/ 0 w 4209502"/>
                <a:gd name="connsiteY4" fmla="*/ 738351 h 743966"/>
                <a:gd name="connsiteX0" fmla="*/ 0 w 4209502"/>
                <a:gd name="connsiteY0" fmla="*/ 741300 h 746915"/>
                <a:gd name="connsiteX1" fmla="*/ 1175915 w 4209502"/>
                <a:gd name="connsiteY1" fmla="*/ 2949 h 746915"/>
                <a:gd name="connsiteX2" fmla="*/ 3267580 w 4209502"/>
                <a:gd name="connsiteY2" fmla="*/ 0 h 746915"/>
                <a:gd name="connsiteX3" fmla="*/ 4209502 w 4209502"/>
                <a:gd name="connsiteY3" fmla="*/ 746915 h 746915"/>
                <a:gd name="connsiteX4" fmla="*/ 0 w 4209502"/>
                <a:gd name="connsiteY4" fmla="*/ 741300 h 746915"/>
                <a:gd name="connsiteX0" fmla="*/ 0 w 4209502"/>
                <a:gd name="connsiteY0" fmla="*/ 762844 h 768459"/>
                <a:gd name="connsiteX1" fmla="*/ 1072500 w 4209502"/>
                <a:gd name="connsiteY1" fmla="*/ 0 h 768459"/>
                <a:gd name="connsiteX2" fmla="*/ 3267580 w 4209502"/>
                <a:gd name="connsiteY2" fmla="*/ 21544 h 768459"/>
                <a:gd name="connsiteX3" fmla="*/ 4209502 w 4209502"/>
                <a:gd name="connsiteY3" fmla="*/ 768459 h 768459"/>
                <a:gd name="connsiteX4" fmla="*/ 0 w 4209502"/>
                <a:gd name="connsiteY4" fmla="*/ 762844 h 768459"/>
                <a:gd name="connsiteX0" fmla="*/ 0 w 4209502"/>
                <a:gd name="connsiteY0" fmla="*/ 765793 h 771408"/>
                <a:gd name="connsiteX1" fmla="*/ 1072500 w 4209502"/>
                <a:gd name="connsiteY1" fmla="*/ 2949 h 771408"/>
                <a:gd name="connsiteX2" fmla="*/ 3202266 w 4209502"/>
                <a:gd name="connsiteY2" fmla="*/ 0 h 771408"/>
                <a:gd name="connsiteX3" fmla="*/ 4209502 w 4209502"/>
                <a:gd name="connsiteY3" fmla="*/ 771408 h 771408"/>
                <a:gd name="connsiteX4" fmla="*/ 0 w 4209502"/>
                <a:gd name="connsiteY4" fmla="*/ 765793 h 771408"/>
                <a:gd name="connsiteX0" fmla="*/ 0 w 4209502"/>
                <a:gd name="connsiteY0" fmla="*/ 765793 h 771408"/>
                <a:gd name="connsiteX1" fmla="*/ 987156 w 4209502"/>
                <a:gd name="connsiteY1" fmla="*/ 5997 h 771408"/>
                <a:gd name="connsiteX2" fmla="*/ 3202266 w 4209502"/>
                <a:gd name="connsiteY2" fmla="*/ 0 h 771408"/>
                <a:gd name="connsiteX3" fmla="*/ 4209502 w 4209502"/>
                <a:gd name="connsiteY3" fmla="*/ 771408 h 771408"/>
                <a:gd name="connsiteX4" fmla="*/ 0 w 4209502"/>
                <a:gd name="connsiteY4" fmla="*/ 765793 h 771408"/>
                <a:gd name="connsiteX0" fmla="*/ 0 w 4209502"/>
                <a:gd name="connsiteY0" fmla="*/ 784081 h 789696"/>
                <a:gd name="connsiteX1" fmla="*/ 987156 w 4209502"/>
                <a:gd name="connsiteY1" fmla="*/ 24285 h 789696"/>
                <a:gd name="connsiteX2" fmla="*/ 3369906 w 4209502"/>
                <a:gd name="connsiteY2" fmla="*/ 0 h 789696"/>
                <a:gd name="connsiteX3" fmla="*/ 4209502 w 4209502"/>
                <a:gd name="connsiteY3" fmla="*/ 789696 h 789696"/>
                <a:gd name="connsiteX4" fmla="*/ 0 w 4209502"/>
                <a:gd name="connsiteY4" fmla="*/ 784081 h 789696"/>
                <a:gd name="connsiteX0" fmla="*/ 0 w 4209502"/>
                <a:gd name="connsiteY0" fmla="*/ 784081 h 789696"/>
                <a:gd name="connsiteX1" fmla="*/ 987156 w 4209502"/>
                <a:gd name="connsiteY1" fmla="*/ 2949 h 789696"/>
                <a:gd name="connsiteX2" fmla="*/ 3369906 w 4209502"/>
                <a:gd name="connsiteY2" fmla="*/ 0 h 789696"/>
                <a:gd name="connsiteX3" fmla="*/ 4209502 w 4209502"/>
                <a:gd name="connsiteY3" fmla="*/ 789696 h 789696"/>
                <a:gd name="connsiteX4" fmla="*/ 0 w 4209502"/>
                <a:gd name="connsiteY4" fmla="*/ 784081 h 789696"/>
                <a:gd name="connsiteX0" fmla="*/ 0 w 4264366"/>
                <a:gd name="connsiteY0" fmla="*/ 799321 h 799321"/>
                <a:gd name="connsiteX1" fmla="*/ 1042020 w 4264366"/>
                <a:gd name="connsiteY1" fmla="*/ 2949 h 799321"/>
                <a:gd name="connsiteX2" fmla="*/ 3424770 w 4264366"/>
                <a:gd name="connsiteY2" fmla="*/ 0 h 799321"/>
                <a:gd name="connsiteX3" fmla="*/ 4264366 w 4264366"/>
                <a:gd name="connsiteY3" fmla="*/ 789696 h 799321"/>
                <a:gd name="connsiteX4" fmla="*/ 0 w 4264366"/>
                <a:gd name="connsiteY4" fmla="*/ 799321 h 799321"/>
                <a:gd name="connsiteX0" fmla="*/ 0 w 4231151"/>
                <a:gd name="connsiteY0" fmla="*/ 799321 h 799321"/>
                <a:gd name="connsiteX1" fmla="*/ 1042020 w 4231151"/>
                <a:gd name="connsiteY1" fmla="*/ 2949 h 799321"/>
                <a:gd name="connsiteX2" fmla="*/ 3424770 w 4231151"/>
                <a:gd name="connsiteY2" fmla="*/ 0 h 799321"/>
                <a:gd name="connsiteX3" fmla="*/ 4231151 w 4231151"/>
                <a:gd name="connsiteY3" fmla="*/ 791650 h 799321"/>
                <a:gd name="connsiteX4" fmla="*/ 0 w 4231151"/>
                <a:gd name="connsiteY4" fmla="*/ 799321 h 799321"/>
                <a:gd name="connsiteX0" fmla="*/ 0 w 4258505"/>
                <a:gd name="connsiteY0" fmla="*/ 791505 h 791650"/>
                <a:gd name="connsiteX1" fmla="*/ 1069374 w 4258505"/>
                <a:gd name="connsiteY1" fmla="*/ 2949 h 791650"/>
                <a:gd name="connsiteX2" fmla="*/ 3452124 w 4258505"/>
                <a:gd name="connsiteY2" fmla="*/ 0 h 791650"/>
                <a:gd name="connsiteX3" fmla="*/ 4258505 w 4258505"/>
                <a:gd name="connsiteY3" fmla="*/ 791650 h 791650"/>
                <a:gd name="connsiteX4" fmla="*/ 0 w 4258505"/>
                <a:gd name="connsiteY4" fmla="*/ 791505 h 791650"/>
                <a:gd name="connsiteX0" fmla="*/ 0 w 4346135"/>
                <a:gd name="connsiteY0" fmla="*/ 797220 h 797220"/>
                <a:gd name="connsiteX1" fmla="*/ 1157004 w 4346135"/>
                <a:gd name="connsiteY1" fmla="*/ 2949 h 797220"/>
                <a:gd name="connsiteX2" fmla="*/ 3539754 w 4346135"/>
                <a:gd name="connsiteY2" fmla="*/ 0 h 797220"/>
                <a:gd name="connsiteX3" fmla="*/ 4346135 w 4346135"/>
                <a:gd name="connsiteY3" fmla="*/ 791650 h 797220"/>
                <a:gd name="connsiteX4" fmla="*/ 0 w 4346135"/>
                <a:gd name="connsiteY4" fmla="*/ 797220 h 79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135" h="797220">
                  <a:moveTo>
                    <a:pt x="0" y="797220"/>
                  </a:moveTo>
                  <a:lnTo>
                    <a:pt x="1157004" y="2949"/>
                  </a:lnTo>
                  <a:lnTo>
                    <a:pt x="3539754" y="0"/>
                  </a:lnTo>
                  <a:lnTo>
                    <a:pt x="4346135" y="791650"/>
                  </a:lnTo>
                  <a:lnTo>
                    <a:pt x="0" y="797220"/>
                  </a:lnTo>
                  <a:close/>
                </a:path>
              </a:pathLst>
            </a:custGeom>
            <a:solidFill>
              <a:srgbClr val="FFFF00">
                <a:alpha val="55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panose="020B0604020202020204" pitchFamily="34" charset="0"/>
              </a:endParaRPr>
            </a:p>
          </p:txBody>
        </p:sp>
        <p:sp>
          <p:nvSpPr>
            <p:cNvPr id="36" name="Rectangle: Rounded Corners 35">
              <a:extLst>
                <a:ext uri="{FF2B5EF4-FFF2-40B4-BE49-F238E27FC236}">
                  <a16:creationId xmlns:a16="http://schemas.microsoft.com/office/drawing/2014/main" id="{8F0EE79D-D418-47A1-80CA-5A64CF16E32D}"/>
                </a:ext>
              </a:extLst>
            </p:cNvPr>
            <p:cNvSpPr/>
            <p:nvPr/>
          </p:nvSpPr>
          <p:spPr bwMode="auto">
            <a:xfrm>
              <a:off x="5815965" y="3559149"/>
              <a:ext cx="2446020" cy="307341"/>
            </a:xfrm>
            <a:prstGeom prst="roundRect">
              <a:avLst/>
            </a:prstGeom>
            <a:noFill/>
            <a:ln w="1270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panose="020B0604020202020204" pitchFamily="34" charset="0"/>
              </a:endParaRPr>
            </a:p>
          </p:txBody>
        </p:sp>
        <p:pic>
          <p:nvPicPr>
            <p:cNvPr id="44" name="Route pic new"/>
            <p:cNvPicPr>
              <a:picLocks noChangeAspect="1"/>
            </p:cNvPicPr>
            <p:nvPr/>
          </p:nvPicPr>
          <p:blipFill rotWithShape="1">
            <a:blip r:embed="rId13" cstate="print">
              <a:extLst>
                <a:ext uri="{28A0092B-C50C-407E-A947-70E740481C1C}">
                  <a14:useLocalDpi xmlns:a14="http://schemas.microsoft.com/office/drawing/2010/main" val="0"/>
                </a:ext>
              </a:extLst>
            </a:blip>
            <a:srcRect l="64037" t="47248" r="8622" b="42500"/>
            <a:stretch/>
          </p:blipFill>
          <p:spPr>
            <a:xfrm>
              <a:off x="4710953" y="4668833"/>
              <a:ext cx="4332472" cy="625173"/>
            </a:xfrm>
            <a:prstGeom prst="rect">
              <a:avLst/>
            </a:prstGeom>
            <a:ln w="12700">
              <a:solidFill>
                <a:srgbClr val="FFC000"/>
              </a:solidFill>
            </a:ln>
          </p:spPr>
        </p:pic>
      </p:grpSp>
    </p:spTree>
    <p:extLst>
      <p:ext uri="{BB962C8B-B14F-4D97-AF65-F5344CB8AC3E}">
        <p14:creationId xmlns:p14="http://schemas.microsoft.com/office/powerpoint/2010/main" val="64174219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52137" y="1384945"/>
            <a:ext cx="9043737" cy="4053329"/>
          </a:xfrm>
          <a:prstGeom prst="rect">
            <a:avLst/>
          </a:prstGeom>
          <a:solidFill>
            <a:schemeClr val="tx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panose="020B060402020202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43" y="1566668"/>
            <a:ext cx="8921514" cy="3724664"/>
          </a:xfrm>
          <a:prstGeom prst="rect">
            <a:avLst/>
          </a:prstGeom>
        </p:spPr>
      </p:pic>
      <p:sp>
        <p:nvSpPr>
          <p:cNvPr id="3" name="Title 2">
            <a:extLst>
              <a:ext uri="{FF2B5EF4-FFF2-40B4-BE49-F238E27FC236}">
                <a16:creationId xmlns:a16="http://schemas.microsoft.com/office/drawing/2014/main" id="{7B63DE17-C0B6-476A-AFE6-5095A2C54697}"/>
              </a:ext>
            </a:extLst>
          </p:cNvPr>
          <p:cNvSpPr>
            <a:spLocks noGrp="1"/>
          </p:cNvSpPr>
          <p:nvPr>
            <p:ph type="title"/>
          </p:nvPr>
        </p:nvSpPr>
        <p:spPr/>
        <p:txBody>
          <a:bodyPr/>
          <a:lstStyle/>
          <a:p>
            <a:r>
              <a:rPr lang="en-US" dirty="0"/>
              <a:t>Scenario 1</a:t>
            </a:r>
          </a:p>
        </p:txBody>
      </p:sp>
      <p:sp>
        <p:nvSpPr>
          <p:cNvPr id="4" name="Slide Number Placeholder 3">
            <a:extLst>
              <a:ext uri="{FF2B5EF4-FFF2-40B4-BE49-F238E27FC236}">
                <a16:creationId xmlns:a16="http://schemas.microsoft.com/office/drawing/2014/main" id="{B2DD2C4A-A4B3-491B-914E-8F3BD2A570B7}"/>
              </a:ext>
            </a:extLst>
          </p:cNvPr>
          <p:cNvSpPr>
            <a:spLocks noGrp="1"/>
          </p:cNvSpPr>
          <p:nvPr>
            <p:ph type="sldNum" sz="quarter" idx="10"/>
          </p:nvPr>
        </p:nvSpPr>
        <p:spPr/>
        <p:txBody>
          <a:bodyPr/>
          <a:lstStyle/>
          <a:p>
            <a:pPr marL="0" indent="0">
              <a:buFont typeface="+mj-lt"/>
              <a:buNone/>
            </a:pPr>
            <a:fld id="{F2BD9D44-EC01-4E71-8CAE-9F9624182C03}" type="slidenum">
              <a:rPr lang="en-US" altLang="en-US" smtClean="0">
                <a:solidFill>
                  <a:srgbClr val="FFFFFF"/>
                </a:solidFill>
              </a:rPr>
              <a:pPr marL="0" indent="0">
                <a:buFont typeface="+mj-lt"/>
                <a:buNone/>
              </a:pPr>
              <a:t>60</a:t>
            </a:fld>
            <a:endParaRPr lang="en-US" dirty="0"/>
          </a:p>
        </p:txBody>
      </p:sp>
      <p:sp>
        <p:nvSpPr>
          <p:cNvPr id="6" name="Oval 5">
            <a:extLst>
              <a:ext uri="{FF2B5EF4-FFF2-40B4-BE49-F238E27FC236}">
                <a16:creationId xmlns:a16="http://schemas.microsoft.com/office/drawing/2014/main" id="{62927E61-F127-458A-ADE2-E68746DC9B35}"/>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D9B7419-3E16-41A2-AA44-219850E9BE53}"/>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0</a:t>
            </a:r>
          </a:p>
        </p:txBody>
      </p:sp>
      <p:sp>
        <p:nvSpPr>
          <p:cNvPr id="9" name="Oval 8">
            <a:extLst>
              <a:ext uri="{FF2B5EF4-FFF2-40B4-BE49-F238E27FC236}">
                <a16:creationId xmlns:a16="http://schemas.microsoft.com/office/drawing/2014/main" id="{AFA47D49-DE93-4FC5-AD51-3A06F4211F92}"/>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77120C0-3C49-4A67-AF6D-332475F093C3}"/>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a:t>
            </a:r>
          </a:p>
        </p:txBody>
      </p:sp>
      <p:sp>
        <p:nvSpPr>
          <p:cNvPr id="11" name="Oval 10">
            <a:extLst>
              <a:ext uri="{FF2B5EF4-FFF2-40B4-BE49-F238E27FC236}">
                <a16:creationId xmlns:a16="http://schemas.microsoft.com/office/drawing/2014/main" id="{7155B92F-37D7-4542-B5D0-42B07943FFA3}"/>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E274FF0-BEB6-4BAB-8DFA-1D2D2CA4EBAC}"/>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2</a:t>
            </a:r>
          </a:p>
        </p:txBody>
      </p:sp>
      <p:sp>
        <p:nvSpPr>
          <p:cNvPr id="13" name="Oval 12">
            <a:extLst>
              <a:ext uri="{FF2B5EF4-FFF2-40B4-BE49-F238E27FC236}">
                <a16:creationId xmlns:a16="http://schemas.microsoft.com/office/drawing/2014/main" id="{415C5A7C-2ED7-4C55-98A1-5935120507B2}"/>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4C3B08B-E32F-4952-8817-5E7B3316D965}"/>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3</a:t>
            </a:r>
          </a:p>
        </p:txBody>
      </p:sp>
      <p:sp>
        <p:nvSpPr>
          <p:cNvPr id="15" name="Oval 14">
            <a:extLst>
              <a:ext uri="{FF2B5EF4-FFF2-40B4-BE49-F238E27FC236}">
                <a16:creationId xmlns:a16="http://schemas.microsoft.com/office/drawing/2014/main" id="{5FA3B9EC-4859-426D-AE2D-8E825C6D07A1}"/>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6B6F829-0BFC-491F-9690-E4A4F4009795}"/>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4</a:t>
            </a:r>
          </a:p>
        </p:txBody>
      </p:sp>
      <p:sp>
        <p:nvSpPr>
          <p:cNvPr id="17" name="Oval 16">
            <a:extLst>
              <a:ext uri="{FF2B5EF4-FFF2-40B4-BE49-F238E27FC236}">
                <a16:creationId xmlns:a16="http://schemas.microsoft.com/office/drawing/2014/main" id="{7B60E8CE-796C-4A7F-9C6E-76099CD8C917}"/>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FD30A76-588E-4BCF-9C61-709B80C11732}"/>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5</a:t>
            </a:r>
          </a:p>
        </p:txBody>
      </p:sp>
      <p:sp>
        <p:nvSpPr>
          <p:cNvPr id="19" name="Oval 18">
            <a:extLst>
              <a:ext uri="{FF2B5EF4-FFF2-40B4-BE49-F238E27FC236}">
                <a16:creationId xmlns:a16="http://schemas.microsoft.com/office/drawing/2014/main" id="{E40D548A-685E-4E13-ACB5-63BFACBA4219}"/>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C84D720-3A75-465F-89ED-E48922261B67}"/>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6</a:t>
            </a:r>
          </a:p>
        </p:txBody>
      </p:sp>
      <p:sp>
        <p:nvSpPr>
          <p:cNvPr id="21" name="Oval 20">
            <a:extLst>
              <a:ext uri="{FF2B5EF4-FFF2-40B4-BE49-F238E27FC236}">
                <a16:creationId xmlns:a16="http://schemas.microsoft.com/office/drawing/2014/main" id="{99A0B9CF-FDA0-44A5-80CF-4BC6B2BFCDD1}"/>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60B4AA1-86AD-4F40-BE71-39DBA38FCE98}"/>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7</a:t>
            </a:r>
          </a:p>
        </p:txBody>
      </p:sp>
      <p:sp>
        <p:nvSpPr>
          <p:cNvPr id="23" name="Oval 22">
            <a:extLst>
              <a:ext uri="{FF2B5EF4-FFF2-40B4-BE49-F238E27FC236}">
                <a16:creationId xmlns:a16="http://schemas.microsoft.com/office/drawing/2014/main" id="{1A58B0EC-3177-4E22-BFBE-009693B31B0F}"/>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3511DE7-CCF4-4D8D-9DDF-96A80630CAD3}"/>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8</a:t>
            </a:r>
          </a:p>
        </p:txBody>
      </p:sp>
      <p:sp>
        <p:nvSpPr>
          <p:cNvPr id="25" name="Oval 24">
            <a:extLst>
              <a:ext uri="{FF2B5EF4-FFF2-40B4-BE49-F238E27FC236}">
                <a16:creationId xmlns:a16="http://schemas.microsoft.com/office/drawing/2014/main" id="{D8887B8B-8CDC-4B77-A117-151FDD27C2A3}"/>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4B1D8B8-3208-4F33-8DC4-7B84D482F993}"/>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9</a:t>
            </a:r>
          </a:p>
        </p:txBody>
      </p:sp>
      <p:sp>
        <p:nvSpPr>
          <p:cNvPr id="27" name="Oval 26">
            <a:extLst>
              <a:ext uri="{FF2B5EF4-FFF2-40B4-BE49-F238E27FC236}">
                <a16:creationId xmlns:a16="http://schemas.microsoft.com/office/drawing/2014/main" id="{613C599A-71C9-4FE7-BF01-6E0C9FF0B7C8}"/>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175A91A2-F03D-4DB7-9234-5F862493B46E}"/>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25C8BB43-76E2-4D75-9984-C9D9122B7A92}"/>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10</a:t>
            </a:r>
          </a:p>
        </p:txBody>
      </p:sp>
      <p:sp>
        <p:nvSpPr>
          <p:cNvPr id="30" name="Oval 29">
            <a:extLst>
              <a:ext uri="{FF2B5EF4-FFF2-40B4-BE49-F238E27FC236}">
                <a16:creationId xmlns:a16="http://schemas.microsoft.com/office/drawing/2014/main" id="{070D7CCB-726B-43E4-B527-3DAD1E392876}"/>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11</a:t>
            </a:r>
          </a:p>
        </p:txBody>
      </p:sp>
      <p:sp>
        <p:nvSpPr>
          <p:cNvPr id="31" name="Oval 30">
            <a:extLst>
              <a:ext uri="{FF2B5EF4-FFF2-40B4-BE49-F238E27FC236}">
                <a16:creationId xmlns:a16="http://schemas.microsoft.com/office/drawing/2014/main" id="{7A58E756-6F12-45C1-B361-6886340D1AED}"/>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736AD9C0-3838-4833-8376-05862252C60B}"/>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12</a:t>
            </a:r>
          </a:p>
        </p:txBody>
      </p:sp>
      <p:sp>
        <p:nvSpPr>
          <p:cNvPr id="34" name="Oval 33">
            <a:extLst>
              <a:ext uri="{FF2B5EF4-FFF2-40B4-BE49-F238E27FC236}">
                <a16:creationId xmlns:a16="http://schemas.microsoft.com/office/drawing/2014/main" id="{446AEA9A-36B2-4EEF-8A98-699FF7B317B0}"/>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6896ED6-4091-4623-876A-2BFB4A2D318D}"/>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13</a:t>
            </a:r>
          </a:p>
        </p:txBody>
      </p:sp>
      <p:sp>
        <p:nvSpPr>
          <p:cNvPr id="36" name="Oval 35">
            <a:extLst>
              <a:ext uri="{FF2B5EF4-FFF2-40B4-BE49-F238E27FC236}">
                <a16:creationId xmlns:a16="http://schemas.microsoft.com/office/drawing/2014/main" id="{9561622D-9066-4F0D-BB0B-C5FBBC82502B}"/>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09E29BA1-C123-4177-A014-DF1DF5C43F22}"/>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14</a:t>
            </a:r>
          </a:p>
        </p:txBody>
      </p:sp>
      <p:sp>
        <p:nvSpPr>
          <p:cNvPr id="38" name="Oval 37">
            <a:extLst>
              <a:ext uri="{FF2B5EF4-FFF2-40B4-BE49-F238E27FC236}">
                <a16:creationId xmlns:a16="http://schemas.microsoft.com/office/drawing/2014/main" id="{4EA3E91B-D97D-4E7F-ACE1-874590FCD59C}"/>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7F4C0968-6379-4695-B226-93AB13A6F96A}"/>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15</a:t>
            </a:r>
          </a:p>
        </p:txBody>
      </p:sp>
      <p:sp>
        <p:nvSpPr>
          <p:cNvPr id="40" name="Oval 39">
            <a:extLst>
              <a:ext uri="{FF2B5EF4-FFF2-40B4-BE49-F238E27FC236}">
                <a16:creationId xmlns:a16="http://schemas.microsoft.com/office/drawing/2014/main" id="{8D23006B-D055-45F9-A3F7-5F1954BA13A2}"/>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377A429E-C951-426D-BA02-0F49546A25AE}"/>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16</a:t>
            </a:r>
          </a:p>
        </p:txBody>
      </p:sp>
      <p:sp>
        <p:nvSpPr>
          <p:cNvPr id="42" name="Oval 41">
            <a:extLst>
              <a:ext uri="{FF2B5EF4-FFF2-40B4-BE49-F238E27FC236}">
                <a16:creationId xmlns:a16="http://schemas.microsoft.com/office/drawing/2014/main" id="{9A0C57BD-76A0-4A6E-9C4F-1F349C8B8EFC}"/>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6ACF9EB5-9EB3-4BA2-8F57-2EB969442EF2}"/>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17</a:t>
            </a:r>
          </a:p>
        </p:txBody>
      </p:sp>
      <p:sp>
        <p:nvSpPr>
          <p:cNvPr id="44" name="Oval 43">
            <a:extLst>
              <a:ext uri="{FF2B5EF4-FFF2-40B4-BE49-F238E27FC236}">
                <a16:creationId xmlns:a16="http://schemas.microsoft.com/office/drawing/2014/main" id="{6238DDD9-B4D7-4FC4-9ED2-9A665C79B013}"/>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FB801B85-BF25-4313-90C0-F2E21161B906}"/>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6D684C88-97F1-4C29-8E4A-E4A755BB5E27}"/>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18</a:t>
            </a:r>
          </a:p>
        </p:txBody>
      </p:sp>
      <p:sp>
        <p:nvSpPr>
          <p:cNvPr id="47" name="Oval 46">
            <a:extLst>
              <a:ext uri="{FF2B5EF4-FFF2-40B4-BE49-F238E27FC236}">
                <a16:creationId xmlns:a16="http://schemas.microsoft.com/office/drawing/2014/main" id="{EEFC01F2-E294-442D-ABE3-746980F2FB7C}"/>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19</a:t>
            </a:r>
          </a:p>
        </p:txBody>
      </p:sp>
      <p:sp>
        <p:nvSpPr>
          <p:cNvPr id="48" name="Oval 47">
            <a:extLst>
              <a:ext uri="{FF2B5EF4-FFF2-40B4-BE49-F238E27FC236}">
                <a16:creationId xmlns:a16="http://schemas.microsoft.com/office/drawing/2014/main" id="{9712C179-B01A-4CC7-9FE1-A247EE18D74C}"/>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9" name="Oval 48">
            <a:extLst>
              <a:ext uri="{FF2B5EF4-FFF2-40B4-BE49-F238E27FC236}">
                <a16:creationId xmlns:a16="http://schemas.microsoft.com/office/drawing/2014/main" id="{C0A72AFA-3974-46D9-BC16-DF2FE6A10FAD}"/>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20</a:t>
            </a:r>
          </a:p>
        </p:txBody>
      </p:sp>
      <p:pic>
        <p:nvPicPr>
          <p:cNvPr id="52" name="Picture 51">
            <a:extLst>
              <a:ext uri="{FF2B5EF4-FFF2-40B4-BE49-F238E27FC236}">
                <a16:creationId xmlns:a16="http://schemas.microsoft.com/office/drawing/2014/main" id="{B22A5B69-8CC7-4DC4-A403-B9000863F3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9663" y="6261870"/>
            <a:ext cx="394232" cy="365760"/>
          </a:xfrm>
          <a:prstGeom prst="rect">
            <a:avLst/>
          </a:prstGeom>
        </p:spPr>
      </p:pic>
      <p:sp useBgFill="1">
        <p:nvSpPr>
          <p:cNvPr id="53" name="time mask"/>
          <p:cNvSpPr/>
          <p:nvPr/>
        </p:nvSpPr>
        <p:spPr bwMode="auto">
          <a:xfrm>
            <a:off x="7850154" y="0"/>
            <a:ext cx="1293845" cy="1262743"/>
          </a:xfrm>
          <a:prstGeom prst="rect">
            <a:avLst/>
          </a:prstGeom>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panose="020B0604020202020204" pitchFamily="34" charset="0"/>
            </a:endParaRPr>
          </a:p>
        </p:txBody>
      </p:sp>
      <p:sp>
        <p:nvSpPr>
          <p:cNvPr id="51" name="Time">
            <a:extLst>
              <a:ext uri="{FF2B5EF4-FFF2-40B4-BE49-F238E27FC236}">
                <a16:creationId xmlns:a16="http://schemas.microsoft.com/office/drawing/2014/main" id="{9EB5C0C4-8648-4DEF-A3DF-9D7A43B2BC2E}"/>
              </a:ext>
            </a:extLst>
          </p:cNvPr>
          <p:cNvSpPr txBox="1">
            <a:spLocks/>
          </p:cNvSpPr>
          <p:nvPr/>
        </p:nvSpPr>
        <p:spPr bwMode="auto">
          <a:xfrm>
            <a:off x="0" y="0"/>
            <a:ext cx="9144000" cy="6092456"/>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kern="1200">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panose="020B0604020202020204" pitchFamily="34" charset="0"/>
              </a:defRPr>
            </a:lvl2pPr>
            <a:lvl3pPr algn="l" rtl="0" eaLnBrk="0" fontAlgn="base" hangingPunct="0">
              <a:spcBef>
                <a:spcPct val="0"/>
              </a:spcBef>
              <a:spcAft>
                <a:spcPct val="0"/>
              </a:spcAft>
              <a:defRPr sz="4000" b="1">
                <a:solidFill>
                  <a:srgbClr val="1D2F68"/>
                </a:solidFill>
                <a:latin typeface="Arial" panose="020B0604020202020204" pitchFamily="34" charset="0"/>
              </a:defRPr>
            </a:lvl3pPr>
            <a:lvl4pPr algn="l" rtl="0" eaLnBrk="0" fontAlgn="base" hangingPunct="0">
              <a:spcBef>
                <a:spcPct val="0"/>
              </a:spcBef>
              <a:spcAft>
                <a:spcPct val="0"/>
              </a:spcAft>
              <a:defRPr sz="4000" b="1">
                <a:solidFill>
                  <a:srgbClr val="1D2F68"/>
                </a:solidFill>
                <a:latin typeface="Arial" panose="020B0604020202020204" pitchFamily="34" charset="0"/>
              </a:defRPr>
            </a:lvl4pPr>
            <a:lvl5pPr algn="l" rtl="0" eaLnBrk="0" fontAlgn="base" hangingPunct="0">
              <a:spcBef>
                <a:spcPct val="0"/>
              </a:spcBef>
              <a:spcAft>
                <a:spcPct val="0"/>
              </a:spcAft>
              <a:defRPr sz="4000" b="1">
                <a:solidFill>
                  <a:srgbClr val="1D2F68"/>
                </a:solidFill>
                <a:latin typeface="Arial" panose="020B0604020202020204" pitchFamily="34" charset="0"/>
              </a:defRPr>
            </a:lvl5pPr>
            <a:lvl6pPr marL="457200" algn="l" rtl="0" fontAlgn="base">
              <a:spcBef>
                <a:spcPct val="0"/>
              </a:spcBef>
              <a:spcAft>
                <a:spcPct val="0"/>
              </a:spcAft>
              <a:defRPr sz="4000" b="1">
                <a:solidFill>
                  <a:srgbClr val="1D2F68"/>
                </a:solidFill>
                <a:latin typeface="Arial" panose="020B0604020202020204" pitchFamily="34" charset="0"/>
              </a:defRPr>
            </a:lvl6pPr>
            <a:lvl7pPr marL="914400" algn="l" rtl="0" fontAlgn="base">
              <a:spcBef>
                <a:spcPct val="0"/>
              </a:spcBef>
              <a:spcAft>
                <a:spcPct val="0"/>
              </a:spcAft>
              <a:defRPr sz="4000" b="1">
                <a:solidFill>
                  <a:srgbClr val="1D2F68"/>
                </a:solidFill>
                <a:latin typeface="Arial" panose="020B0604020202020204" pitchFamily="34" charset="0"/>
              </a:defRPr>
            </a:lvl7pPr>
            <a:lvl8pPr marL="1371600" algn="l" rtl="0" fontAlgn="base">
              <a:spcBef>
                <a:spcPct val="0"/>
              </a:spcBef>
              <a:spcAft>
                <a:spcPct val="0"/>
              </a:spcAft>
              <a:defRPr sz="4000" b="1">
                <a:solidFill>
                  <a:srgbClr val="1D2F68"/>
                </a:solidFill>
                <a:latin typeface="Arial" panose="020B0604020202020204" pitchFamily="34" charset="0"/>
              </a:defRPr>
            </a:lvl8pPr>
            <a:lvl9pPr marL="1828800" algn="l" rtl="0" fontAlgn="base">
              <a:spcBef>
                <a:spcPct val="0"/>
              </a:spcBef>
              <a:spcAft>
                <a:spcPct val="0"/>
              </a:spcAft>
              <a:defRPr sz="4000" b="1">
                <a:solidFill>
                  <a:srgbClr val="1D2F68"/>
                </a:solidFill>
                <a:latin typeface="Arial" panose="020B0604020202020204" pitchFamily="34" charset="0"/>
              </a:defRPr>
            </a:lvl9pPr>
          </a:lstStyle>
          <a:p>
            <a:pPr algn="ctr"/>
            <a:r>
              <a:rPr lang="en-US"/>
              <a:t>Time</a:t>
            </a:r>
            <a:endParaRPr lang="en-US" dirty="0"/>
          </a:p>
        </p:txBody>
      </p:sp>
      <p:sp>
        <p:nvSpPr>
          <p:cNvPr id="50" name="Ready?">
            <a:extLst>
              <a:ext uri="{FF2B5EF4-FFF2-40B4-BE49-F238E27FC236}">
                <a16:creationId xmlns:a16="http://schemas.microsoft.com/office/drawing/2014/main" id="{F29E4018-C42D-4412-92A4-27E55C84EAF6}"/>
              </a:ext>
            </a:extLst>
          </p:cNvPr>
          <p:cNvSpPr txBox="1">
            <a:spLocks/>
          </p:cNvSpPr>
          <p:nvPr/>
        </p:nvSpPr>
        <p:spPr bwMode="auto">
          <a:xfrm>
            <a:off x="0" y="0"/>
            <a:ext cx="9191812" cy="6030258"/>
          </a:xfrm>
          <a:prstGeom prst="rect">
            <a:avLst/>
          </a:prstGeom>
          <a:solidFill>
            <a:schemeClr val="bg1">
              <a:lumMod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kern="1200">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panose="020B0604020202020204" pitchFamily="34" charset="0"/>
              </a:defRPr>
            </a:lvl2pPr>
            <a:lvl3pPr algn="l" rtl="0" eaLnBrk="0" fontAlgn="base" hangingPunct="0">
              <a:spcBef>
                <a:spcPct val="0"/>
              </a:spcBef>
              <a:spcAft>
                <a:spcPct val="0"/>
              </a:spcAft>
              <a:defRPr sz="4000" b="1">
                <a:solidFill>
                  <a:srgbClr val="1D2F68"/>
                </a:solidFill>
                <a:latin typeface="Arial" panose="020B0604020202020204" pitchFamily="34" charset="0"/>
              </a:defRPr>
            </a:lvl3pPr>
            <a:lvl4pPr algn="l" rtl="0" eaLnBrk="0" fontAlgn="base" hangingPunct="0">
              <a:spcBef>
                <a:spcPct val="0"/>
              </a:spcBef>
              <a:spcAft>
                <a:spcPct val="0"/>
              </a:spcAft>
              <a:defRPr sz="4000" b="1">
                <a:solidFill>
                  <a:srgbClr val="1D2F68"/>
                </a:solidFill>
                <a:latin typeface="Arial" panose="020B0604020202020204" pitchFamily="34" charset="0"/>
              </a:defRPr>
            </a:lvl4pPr>
            <a:lvl5pPr algn="l" rtl="0" eaLnBrk="0" fontAlgn="base" hangingPunct="0">
              <a:spcBef>
                <a:spcPct val="0"/>
              </a:spcBef>
              <a:spcAft>
                <a:spcPct val="0"/>
              </a:spcAft>
              <a:defRPr sz="4000" b="1">
                <a:solidFill>
                  <a:srgbClr val="1D2F68"/>
                </a:solidFill>
                <a:latin typeface="Arial" panose="020B0604020202020204" pitchFamily="34" charset="0"/>
              </a:defRPr>
            </a:lvl5pPr>
            <a:lvl6pPr marL="457200" algn="l" rtl="0" fontAlgn="base">
              <a:spcBef>
                <a:spcPct val="0"/>
              </a:spcBef>
              <a:spcAft>
                <a:spcPct val="0"/>
              </a:spcAft>
              <a:defRPr sz="4000" b="1">
                <a:solidFill>
                  <a:srgbClr val="1D2F68"/>
                </a:solidFill>
                <a:latin typeface="Arial" panose="020B0604020202020204" pitchFamily="34" charset="0"/>
              </a:defRPr>
            </a:lvl6pPr>
            <a:lvl7pPr marL="914400" algn="l" rtl="0" fontAlgn="base">
              <a:spcBef>
                <a:spcPct val="0"/>
              </a:spcBef>
              <a:spcAft>
                <a:spcPct val="0"/>
              </a:spcAft>
              <a:defRPr sz="4000" b="1">
                <a:solidFill>
                  <a:srgbClr val="1D2F68"/>
                </a:solidFill>
                <a:latin typeface="Arial" panose="020B0604020202020204" pitchFamily="34" charset="0"/>
              </a:defRPr>
            </a:lvl7pPr>
            <a:lvl8pPr marL="1371600" algn="l" rtl="0" fontAlgn="base">
              <a:spcBef>
                <a:spcPct val="0"/>
              </a:spcBef>
              <a:spcAft>
                <a:spcPct val="0"/>
              </a:spcAft>
              <a:defRPr sz="4000" b="1">
                <a:solidFill>
                  <a:srgbClr val="1D2F68"/>
                </a:solidFill>
                <a:latin typeface="Arial" panose="020B0604020202020204" pitchFamily="34" charset="0"/>
              </a:defRPr>
            </a:lvl8pPr>
            <a:lvl9pPr marL="1828800" algn="l" rtl="0" fontAlgn="base">
              <a:spcBef>
                <a:spcPct val="0"/>
              </a:spcBef>
              <a:spcAft>
                <a:spcPct val="0"/>
              </a:spcAft>
              <a:defRPr sz="4000" b="1">
                <a:solidFill>
                  <a:srgbClr val="1D2F68"/>
                </a:solidFill>
                <a:latin typeface="Arial" panose="020B0604020202020204" pitchFamily="34" charset="0"/>
              </a:defRPr>
            </a:lvl9pPr>
          </a:lstStyle>
          <a:p>
            <a:pPr algn="ctr"/>
            <a:r>
              <a:rPr lang="en-US" dirty="0">
                <a:solidFill>
                  <a:srgbClr val="FFA500"/>
                </a:solidFill>
              </a:rPr>
              <a:t>Scenario 1</a:t>
            </a:r>
          </a:p>
          <a:p>
            <a:pPr algn="ctr"/>
            <a:r>
              <a:rPr lang="en-US" smtClean="0">
                <a:solidFill>
                  <a:srgbClr val="FFA500"/>
                </a:solidFill>
              </a:rPr>
              <a:t>Ready?</a:t>
            </a:r>
            <a:endParaRPr lang="en-US" dirty="0" smtClean="0">
              <a:solidFill>
                <a:srgbClr val="FFA500"/>
              </a:solidFill>
            </a:endParaRPr>
          </a:p>
        </p:txBody>
      </p:sp>
    </p:spTree>
    <p:extLst>
      <p:ext uri="{BB962C8B-B14F-4D97-AF65-F5344CB8AC3E}">
        <p14:creationId xmlns:p14="http://schemas.microsoft.com/office/powerpoint/2010/main" val="95596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50"/>
                                        </p:tgtEl>
                                      </p:cBhvr>
                                    </p:animEffect>
                                    <p:set>
                                      <p:cBhvr>
                                        <p:cTn id="7" dur="1" fill="hold">
                                          <p:stCondLst>
                                            <p:cond delay="499"/>
                                          </p:stCondLst>
                                        </p:cTn>
                                        <p:tgtEl>
                                          <p:spTgt spid="50"/>
                                        </p:tgtEl>
                                        <p:attrNameLst>
                                          <p:attrName>style.visibility</p:attrName>
                                        </p:attrNameLst>
                                      </p:cBhvr>
                                      <p:to>
                                        <p:strVal val="hidden"/>
                                      </p:to>
                                    </p:set>
                                  </p:childTnLst>
                                </p:cTn>
                              </p:par>
                              <p:par>
                                <p:cTn id="8" presetID="1" presetClass="exit" presetSubtype="0" fill="hold" grpId="0" nodeType="withEffect">
                                  <p:stCondLst>
                                    <p:cond delay="130000"/>
                                  </p:stCondLst>
                                  <p:childTnLst>
                                    <p:set>
                                      <p:cBhvr>
                                        <p:cTn id="9" dur="1" fill="hold">
                                          <p:stCondLst>
                                            <p:cond delay="0"/>
                                          </p:stCondLst>
                                        </p:cTn>
                                        <p:tgtEl>
                                          <p:spTgt spid="53"/>
                                        </p:tgtEl>
                                        <p:attrNameLst>
                                          <p:attrName>style.visibility</p:attrName>
                                        </p:attrNameLst>
                                      </p:cBhvr>
                                      <p:to>
                                        <p:strVal val="hidden"/>
                                      </p:to>
                                    </p:set>
                                  </p:childTnLst>
                                </p:cTn>
                              </p:par>
                              <p:par>
                                <p:cTn id="10" presetID="21" presetClass="exit" presetSubtype="1" fill="hold" grpId="0" nodeType="withEffect">
                                  <p:stCondLst>
                                    <p:cond delay="0"/>
                                  </p:stCondLst>
                                  <p:childTnLst>
                                    <p:animEffect transition="out" filter="wheel(1)">
                                      <p:cBhvr>
                                        <p:cTn id="11" dur="1000"/>
                                        <p:tgtEl>
                                          <p:spTgt spid="48"/>
                                        </p:tgtEl>
                                      </p:cBhvr>
                                    </p:animEffect>
                                    <p:set>
                                      <p:cBhvr>
                                        <p:cTn id="12" dur="1" fill="hold">
                                          <p:stCondLst>
                                            <p:cond delay="999"/>
                                          </p:stCondLst>
                                        </p:cTn>
                                        <p:tgtEl>
                                          <p:spTgt spid="48"/>
                                        </p:tgtEl>
                                        <p:attrNameLst>
                                          <p:attrName>style.visibility</p:attrName>
                                        </p:attrNameLst>
                                      </p:cBhvr>
                                      <p:to>
                                        <p:strVal val="hidden"/>
                                      </p:to>
                                    </p:set>
                                  </p:childTnLst>
                                </p:cTn>
                              </p:par>
                            </p:childTnLst>
                          </p:cTn>
                        </p:par>
                        <p:par>
                          <p:cTn id="13" fill="hold">
                            <p:stCondLst>
                              <p:cond delay="130000"/>
                            </p:stCondLst>
                            <p:childTnLst>
                              <p:par>
                                <p:cTn id="14" presetID="1" presetClass="exit" presetSubtype="0" fill="hold" grpId="0" nodeType="afterEffect">
                                  <p:stCondLst>
                                    <p:cond delay="0"/>
                                  </p:stCondLst>
                                  <p:childTnLst>
                                    <p:set>
                                      <p:cBhvr>
                                        <p:cTn id="15" dur="1" fill="hold">
                                          <p:stCondLst>
                                            <p:cond delay="0"/>
                                          </p:stCondLst>
                                        </p:cTn>
                                        <p:tgtEl>
                                          <p:spTgt spid="49"/>
                                        </p:tgtEl>
                                        <p:attrNameLst>
                                          <p:attrName>style.visibility</p:attrName>
                                        </p:attrNameLst>
                                      </p:cBhvr>
                                      <p:to>
                                        <p:strVal val="hidden"/>
                                      </p:to>
                                    </p:set>
                                  </p:childTnLst>
                                </p:cTn>
                              </p:par>
                              <p:par>
                                <p:cTn id="16" presetID="1" presetClass="exit" presetSubtype="0" fill="hold" grpId="1" nodeType="withEffect">
                                  <p:stCondLst>
                                    <p:cond delay="0"/>
                                  </p:stCondLst>
                                  <p:childTnLst>
                                    <p:set>
                                      <p:cBhvr>
                                        <p:cTn id="17" dur="1" fill="hold">
                                          <p:stCondLst>
                                            <p:cond delay="0"/>
                                          </p:stCondLst>
                                        </p:cTn>
                                        <p:tgtEl>
                                          <p:spTgt spid="48"/>
                                        </p:tgtEl>
                                        <p:attrNameLst>
                                          <p:attrName>style.visibility</p:attrName>
                                        </p:attrNameLst>
                                      </p:cBhvr>
                                      <p:to>
                                        <p:strVal val="hidden"/>
                                      </p:to>
                                    </p:set>
                                  </p:childTnLst>
                                </p:cTn>
                              </p:par>
                              <p:par>
                                <p:cTn id="18" presetID="1" presetClass="entr" presetSubtype="0" fill="hold" grpId="1" nodeType="withEffect">
                                  <p:stCondLst>
                                    <p:cond delay="0"/>
                                  </p:stCondLst>
                                  <p:childTnLst>
                                    <p:set>
                                      <p:cBhvr>
                                        <p:cTn id="19" dur="1" fill="hold">
                                          <p:stCondLst>
                                            <p:cond delay="0"/>
                                          </p:stCondLst>
                                        </p:cTn>
                                        <p:tgtEl>
                                          <p:spTgt spid="45"/>
                                        </p:tgtEl>
                                        <p:attrNameLst>
                                          <p:attrName>style.visibility</p:attrName>
                                        </p:attrNameLst>
                                      </p:cBhvr>
                                      <p:to>
                                        <p:strVal val="visible"/>
                                      </p:to>
                                    </p:set>
                                  </p:childTnLst>
                                </p:cTn>
                              </p:par>
                            </p:childTnLst>
                          </p:cTn>
                        </p:par>
                        <p:par>
                          <p:cTn id="20" fill="hold">
                            <p:stCondLst>
                              <p:cond delay="130000"/>
                            </p:stCondLst>
                            <p:childTnLst>
                              <p:par>
                                <p:cTn id="21" presetID="21" presetClass="exit" presetSubtype="1" fill="hold" grpId="0" nodeType="afterEffect">
                                  <p:stCondLst>
                                    <p:cond delay="0"/>
                                  </p:stCondLst>
                                  <p:childTnLst>
                                    <p:animEffect transition="out" filter="wheel(1)">
                                      <p:cBhvr>
                                        <p:cTn id="22" dur="1000"/>
                                        <p:tgtEl>
                                          <p:spTgt spid="45"/>
                                        </p:tgtEl>
                                      </p:cBhvr>
                                    </p:animEffect>
                                    <p:set>
                                      <p:cBhvr>
                                        <p:cTn id="23" dur="1" fill="hold">
                                          <p:stCondLst>
                                            <p:cond delay="999"/>
                                          </p:stCondLst>
                                        </p:cTn>
                                        <p:tgtEl>
                                          <p:spTgt spid="45"/>
                                        </p:tgtEl>
                                        <p:attrNameLst>
                                          <p:attrName>style.visibility</p:attrName>
                                        </p:attrNameLst>
                                      </p:cBhvr>
                                      <p:to>
                                        <p:strVal val="hidden"/>
                                      </p:to>
                                    </p:set>
                                  </p:childTnLst>
                                </p:cTn>
                              </p:par>
                            </p:childTnLst>
                          </p:cTn>
                        </p:par>
                        <p:par>
                          <p:cTn id="24" fill="hold">
                            <p:stCondLst>
                              <p:cond delay="131000"/>
                            </p:stCondLst>
                            <p:childTnLst>
                              <p:par>
                                <p:cTn id="25" presetID="1" presetClass="exit" presetSubtype="0" fill="hold" grpId="2" nodeType="afterEffect">
                                  <p:stCondLst>
                                    <p:cond delay="0"/>
                                  </p:stCondLst>
                                  <p:childTnLst>
                                    <p:set>
                                      <p:cBhvr>
                                        <p:cTn id="26" dur="1" fill="hold">
                                          <p:stCondLst>
                                            <p:cond delay="0"/>
                                          </p:stCondLst>
                                        </p:cTn>
                                        <p:tgtEl>
                                          <p:spTgt spid="45"/>
                                        </p:tgtEl>
                                        <p:attrNameLst>
                                          <p:attrName>style.visibility</p:attrName>
                                        </p:attrNameLst>
                                      </p:cBhvr>
                                      <p:to>
                                        <p:strVal val="hidden"/>
                                      </p:to>
                                    </p:set>
                                  </p:childTnLst>
                                </p:cTn>
                              </p:par>
                            </p:childTnLst>
                          </p:cTn>
                        </p:par>
                        <p:par>
                          <p:cTn id="27" fill="hold">
                            <p:stCondLst>
                              <p:cond delay="131000"/>
                            </p:stCondLst>
                            <p:childTnLst>
                              <p:par>
                                <p:cTn id="28" presetID="1" presetClass="exit" presetSubtype="0" fill="hold" grpId="0" nodeType="afterEffect">
                                  <p:stCondLst>
                                    <p:cond delay="0"/>
                                  </p:stCondLst>
                                  <p:childTnLst>
                                    <p:set>
                                      <p:cBhvr>
                                        <p:cTn id="29" dur="1" fill="hold">
                                          <p:stCondLst>
                                            <p:cond delay="0"/>
                                          </p:stCondLst>
                                        </p:cTn>
                                        <p:tgtEl>
                                          <p:spTgt spid="47"/>
                                        </p:tgtEl>
                                        <p:attrNameLst>
                                          <p:attrName>style.visibility</p:attrName>
                                        </p:attrNameLst>
                                      </p:cBhvr>
                                      <p:to>
                                        <p:strVal val="hidden"/>
                                      </p:to>
                                    </p:set>
                                  </p:childTnLst>
                                </p:cTn>
                              </p:par>
                              <p:par>
                                <p:cTn id="30" presetID="1" presetClass="entr" presetSubtype="0" fill="hold" grpId="1" nodeType="withEffect">
                                  <p:stCondLst>
                                    <p:cond delay="0"/>
                                  </p:stCondLst>
                                  <p:childTnLst>
                                    <p:set>
                                      <p:cBhvr>
                                        <p:cTn id="31" dur="1" fill="hold">
                                          <p:stCondLst>
                                            <p:cond delay="0"/>
                                          </p:stCondLst>
                                        </p:cTn>
                                        <p:tgtEl>
                                          <p:spTgt spid="44"/>
                                        </p:tgtEl>
                                        <p:attrNameLst>
                                          <p:attrName>style.visibility</p:attrName>
                                        </p:attrNameLst>
                                      </p:cBhvr>
                                      <p:to>
                                        <p:strVal val="visible"/>
                                      </p:to>
                                    </p:set>
                                  </p:childTnLst>
                                </p:cTn>
                              </p:par>
                            </p:childTnLst>
                          </p:cTn>
                        </p:par>
                        <p:par>
                          <p:cTn id="32" fill="hold">
                            <p:stCondLst>
                              <p:cond delay="131000"/>
                            </p:stCondLst>
                            <p:childTnLst>
                              <p:par>
                                <p:cTn id="33" presetID="21" presetClass="exit" presetSubtype="1" fill="hold" grpId="0" nodeType="afterEffect">
                                  <p:stCondLst>
                                    <p:cond delay="0"/>
                                  </p:stCondLst>
                                  <p:childTnLst>
                                    <p:animEffect transition="out" filter="wheel(1)">
                                      <p:cBhvr>
                                        <p:cTn id="34" dur="1000"/>
                                        <p:tgtEl>
                                          <p:spTgt spid="44"/>
                                        </p:tgtEl>
                                      </p:cBhvr>
                                    </p:animEffect>
                                    <p:set>
                                      <p:cBhvr>
                                        <p:cTn id="35" dur="1" fill="hold">
                                          <p:stCondLst>
                                            <p:cond delay="999"/>
                                          </p:stCondLst>
                                        </p:cTn>
                                        <p:tgtEl>
                                          <p:spTgt spid="44"/>
                                        </p:tgtEl>
                                        <p:attrNameLst>
                                          <p:attrName>style.visibility</p:attrName>
                                        </p:attrNameLst>
                                      </p:cBhvr>
                                      <p:to>
                                        <p:strVal val="hidden"/>
                                      </p:to>
                                    </p:set>
                                  </p:childTnLst>
                                </p:cTn>
                              </p:par>
                            </p:childTnLst>
                          </p:cTn>
                        </p:par>
                        <p:par>
                          <p:cTn id="36" fill="hold">
                            <p:stCondLst>
                              <p:cond delay="132000"/>
                            </p:stCondLst>
                            <p:childTnLst>
                              <p:par>
                                <p:cTn id="37" presetID="1" presetClass="exit" presetSubtype="0" fill="hold" grpId="2" nodeType="afterEffect">
                                  <p:stCondLst>
                                    <p:cond delay="0"/>
                                  </p:stCondLst>
                                  <p:childTnLst>
                                    <p:set>
                                      <p:cBhvr>
                                        <p:cTn id="38" dur="1" fill="hold">
                                          <p:stCondLst>
                                            <p:cond delay="0"/>
                                          </p:stCondLst>
                                        </p:cTn>
                                        <p:tgtEl>
                                          <p:spTgt spid="44"/>
                                        </p:tgtEl>
                                        <p:attrNameLst>
                                          <p:attrName>style.visibility</p:attrName>
                                        </p:attrNameLst>
                                      </p:cBhvr>
                                      <p:to>
                                        <p:strVal val="hidden"/>
                                      </p:to>
                                    </p:set>
                                  </p:childTnLst>
                                </p:cTn>
                              </p:par>
                            </p:childTnLst>
                          </p:cTn>
                        </p:par>
                        <p:par>
                          <p:cTn id="39" fill="hold">
                            <p:stCondLst>
                              <p:cond delay="132000"/>
                            </p:stCondLst>
                            <p:childTnLst>
                              <p:par>
                                <p:cTn id="40" presetID="1" presetClass="exit" presetSubtype="0" fill="hold" grpId="0" nodeType="afterEffect">
                                  <p:stCondLst>
                                    <p:cond delay="0"/>
                                  </p:stCondLst>
                                  <p:childTnLst>
                                    <p:set>
                                      <p:cBhvr>
                                        <p:cTn id="41" dur="1" fill="hold">
                                          <p:stCondLst>
                                            <p:cond delay="0"/>
                                          </p:stCondLst>
                                        </p:cTn>
                                        <p:tgtEl>
                                          <p:spTgt spid="46"/>
                                        </p:tgtEl>
                                        <p:attrNameLst>
                                          <p:attrName>style.visibility</p:attrName>
                                        </p:attrNameLst>
                                      </p:cBhvr>
                                      <p:to>
                                        <p:strVal val="hidden"/>
                                      </p:to>
                                    </p:set>
                                  </p:childTnLst>
                                </p:cTn>
                              </p:par>
                              <p:par>
                                <p:cTn id="42" presetID="1" presetClass="entr" presetSubtype="0" fill="hold" grpId="1" nodeType="withEffect">
                                  <p:stCondLst>
                                    <p:cond delay="0"/>
                                  </p:stCondLst>
                                  <p:childTnLst>
                                    <p:set>
                                      <p:cBhvr>
                                        <p:cTn id="43" dur="1" fill="hold">
                                          <p:stCondLst>
                                            <p:cond delay="0"/>
                                          </p:stCondLst>
                                        </p:cTn>
                                        <p:tgtEl>
                                          <p:spTgt spid="42"/>
                                        </p:tgtEl>
                                        <p:attrNameLst>
                                          <p:attrName>style.visibility</p:attrName>
                                        </p:attrNameLst>
                                      </p:cBhvr>
                                      <p:to>
                                        <p:strVal val="visible"/>
                                      </p:to>
                                    </p:set>
                                  </p:childTnLst>
                                </p:cTn>
                              </p:par>
                            </p:childTnLst>
                          </p:cTn>
                        </p:par>
                        <p:par>
                          <p:cTn id="44" fill="hold">
                            <p:stCondLst>
                              <p:cond delay="132000"/>
                            </p:stCondLst>
                            <p:childTnLst>
                              <p:par>
                                <p:cTn id="45" presetID="21" presetClass="exit" presetSubtype="1" fill="hold" grpId="0" nodeType="afterEffect">
                                  <p:stCondLst>
                                    <p:cond delay="0"/>
                                  </p:stCondLst>
                                  <p:childTnLst>
                                    <p:animEffect transition="out" filter="wheel(1)">
                                      <p:cBhvr>
                                        <p:cTn id="46" dur="1000"/>
                                        <p:tgtEl>
                                          <p:spTgt spid="42"/>
                                        </p:tgtEl>
                                      </p:cBhvr>
                                    </p:animEffect>
                                    <p:set>
                                      <p:cBhvr>
                                        <p:cTn id="47" dur="1" fill="hold">
                                          <p:stCondLst>
                                            <p:cond delay="999"/>
                                          </p:stCondLst>
                                        </p:cTn>
                                        <p:tgtEl>
                                          <p:spTgt spid="42"/>
                                        </p:tgtEl>
                                        <p:attrNameLst>
                                          <p:attrName>style.visibility</p:attrName>
                                        </p:attrNameLst>
                                      </p:cBhvr>
                                      <p:to>
                                        <p:strVal val="hidden"/>
                                      </p:to>
                                    </p:set>
                                  </p:childTnLst>
                                </p:cTn>
                              </p:par>
                            </p:childTnLst>
                          </p:cTn>
                        </p:par>
                        <p:par>
                          <p:cTn id="48" fill="hold">
                            <p:stCondLst>
                              <p:cond delay="133000"/>
                            </p:stCondLst>
                            <p:childTnLst>
                              <p:par>
                                <p:cTn id="49" presetID="1" presetClass="exit" presetSubtype="0" fill="hold" grpId="2" nodeType="afterEffect">
                                  <p:stCondLst>
                                    <p:cond delay="0"/>
                                  </p:stCondLst>
                                  <p:childTnLst>
                                    <p:set>
                                      <p:cBhvr>
                                        <p:cTn id="50" dur="1" fill="hold">
                                          <p:stCondLst>
                                            <p:cond delay="0"/>
                                          </p:stCondLst>
                                        </p:cTn>
                                        <p:tgtEl>
                                          <p:spTgt spid="42"/>
                                        </p:tgtEl>
                                        <p:attrNameLst>
                                          <p:attrName>style.visibility</p:attrName>
                                        </p:attrNameLst>
                                      </p:cBhvr>
                                      <p:to>
                                        <p:strVal val="hidden"/>
                                      </p:to>
                                    </p:set>
                                  </p:childTnLst>
                                </p:cTn>
                              </p:par>
                            </p:childTnLst>
                          </p:cTn>
                        </p:par>
                        <p:par>
                          <p:cTn id="51" fill="hold">
                            <p:stCondLst>
                              <p:cond delay="133000"/>
                            </p:stCondLst>
                            <p:childTnLst>
                              <p:par>
                                <p:cTn id="52" presetID="1" presetClass="exit" presetSubtype="0" fill="hold" grpId="0" nodeType="afterEffect">
                                  <p:stCondLst>
                                    <p:cond delay="0"/>
                                  </p:stCondLst>
                                  <p:childTnLst>
                                    <p:set>
                                      <p:cBhvr>
                                        <p:cTn id="53" dur="1" fill="hold">
                                          <p:stCondLst>
                                            <p:cond delay="0"/>
                                          </p:stCondLst>
                                        </p:cTn>
                                        <p:tgtEl>
                                          <p:spTgt spid="43"/>
                                        </p:tgtEl>
                                        <p:attrNameLst>
                                          <p:attrName>style.visibility</p:attrName>
                                        </p:attrNameLst>
                                      </p:cBhvr>
                                      <p:to>
                                        <p:strVal val="hidden"/>
                                      </p:to>
                                    </p:set>
                                  </p:childTnLst>
                                </p:cTn>
                              </p:par>
                              <p:par>
                                <p:cTn id="54" presetID="1" presetClass="entr" presetSubtype="0" fill="hold" grpId="1" nodeType="withEffect">
                                  <p:stCondLst>
                                    <p:cond delay="0"/>
                                  </p:stCondLst>
                                  <p:childTnLst>
                                    <p:set>
                                      <p:cBhvr>
                                        <p:cTn id="55" dur="1" fill="hold">
                                          <p:stCondLst>
                                            <p:cond delay="0"/>
                                          </p:stCondLst>
                                        </p:cTn>
                                        <p:tgtEl>
                                          <p:spTgt spid="40"/>
                                        </p:tgtEl>
                                        <p:attrNameLst>
                                          <p:attrName>style.visibility</p:attrName>
                                        </p:attrNameLst>
                                      </p:cBhvr>
                                      <p:to>
                                        <p:strVal val="visible"/>
                                      </p:to>
                                    </p:set>
                                  </p:childTnLst>
                                </p:cTn>
                              </p:par>
                            </p:childTnLst>
                          </p:cTn>
                        </p:par>
                        <p:par>
                          <p:cTn id="56" fill="hold">
                            <p:stCondLst>
                              <p:cond delay="133000"/>
                            </p:stCondLst>
                            <p:childTnLst>
                              <p:par>
                                <p:cTn id="57" presetID="21" presetClass="exit" presetSubtype="1" fill="hold" grpId="0" nodeType="afterEffect">
                                  <p:stCondLst>
                                    <p:cond delay="0"/>
                                  </p:stCondLst>
                                  <p:childTnLst>
                                    <p:animEffect transition="out" filter="wheel(1)">
                                      <p:cBhvr>
                                        <p:cTn id="58" dur="1000"/>
                                        <p:tgtEl>
                                          <p:spTgt spid="40"/>
                                        </p:tgtEl>
                                      </p:cBhvr>
                                    </p:animEffect>
                                    <p:set>
                                      <p:cBhvr>
                                        <p:cTn id="59" dur="1" fill="hold">
                                          <p:stCondLst>
                                            <p:cond delay="999"/>
                                          </p:stCondLst>
                                        </p:cTn>
                                        <p:tgtEl>
                                          <p:spTgt spid="40"/>
                                        </p:tgtEl>
                                        <p:attrNameLst>
                                          <p:attrName>style.visibility</p:attrName>
                                        </p:attrNameLst>
                                      </p:cBhvr>
                                      <p:to>
                                        <p:strVal val="hidden"/>
                                      </p:to>
                                    </p:set>
                                  </p:childTnLst>
                                </p:cTn>
                              </p:par>
                            </p:childTnLst>
                          </p:cTn>
                        </p:par>
                        <p:par>
                          <p:cTn id="60" fill="hold">
                            <p:stCondLst>
                              <p:cond delay="134000"/>
                            </p:stCondLst>
                            <p:childTnLst>
                              <p:par>
                                <p:cTn id="61" presetID="1" presetClass="exit" presetSubtype="0" fill="hold" grpId="2" nodeType="afterEffect">
                                  <p:stCondLst>
                                    <p:cond delay="0"/>
                                  </p:stCondLst>
                                  <p:childTnLst>
                                    <p:set>
                                      <p:cBhvr>
                                        <p:cTn id="62" dur="1" fill="hold">
                                          <p:stCondLst>
                                            <p:cond delay="0"/>
                                          </p:stCondLst>
                                        </p:cTn>
                                        <p:tgtEl>
                                          <p:spTgt spid="40"/>
                                        </p:tgtEl>
                                        <p:attrNameLst>
                                          <p:attrName>style.visibility</p:attrName>
                                        </p:attrNameLst>
                                      </p:cBhvr>
                                      <p:to>
                                        <p:strVal val="hidden"/>
                                      </p:to>
                                    </p:set>
                                  </p:childTnLst>
                                </p:cTn>
                              </p:par>
                            </p:childTnLst>
                          </p:cTn>
                        </p:par>
                        <p:par>
                          <p:cTn id="63" fill="hold">
                            <p:stCondLst>
                              <p:cond delay="134000"/>
                            </p:stCondLst>
                            <p:childTnLst>
                              <p:par>
                                <p:cTn id="64" presetID="1" presetClass="exit" presetSubtype="0" fill="hold" grpId="0" nodeType="afterEffect">
                                  <p:stCondLst>
                                    <p:cond delay="0"/>
                                  </p:stCondLst>
                                  <p:childTnLst>
                                    <p:set>
                                      <p:cBhvr>
                                        <p:cTn id="65" dur="1" fill="hold">
                                          <p:stCondLst>
                                            <p:cond delay="0"/>
                                          </p:stCondLst>
                                        </p:cTn>
                                        <p:tgtEl>
                                          <p:spTgt spid="41"/>
                                        </p:tgtEl>
                                        <p:attrNameLst>
                                          <p:attrName>style.visibility</p:attrName>
                                        </p:attrNameLst>
                                      </p:cBhvr>
                                      <p:to>
                                        <p:strVal val="hidden"/>
                                      </p:to>
                                    </p:set>
                                  </p:childTnLst>
                                </p:cTn>
                              </p:par>
                              <p:par>
                                <p:cTn id="66" presetID="1" presetClass="entr" presetSubtype="0" fill="hold" grpId="1" nodeType="withEffect">
                                  <p:stCondLst>
                                    <p:cond delay="0"/>
                                  </p:stCondLst>
                                  <p:childTnLst>
                                    <p:set>
                                      <p:cBhvr>
                                        <p:cTn id="67" dur="1" fill="hold">
                                          <p:stCondLst>
                                            <p:cond delay="0"/>
                                          </p:stCondLst>
                                        </p:cTn>
                                        <p:tgtEl>
                                          <p:spTgt spid="38"/>
                                        </p:tgtEl>
                                        <p:attrNameLst>
                                          <p:attrName>style.visibility</p:attrName>
                                        </p:attrNameLst>
                                      </p:cBhvr>
                                      <p:to>
                                        <p:strVal val="visible"/>
                                      </p:to>
                                    </p:set>
                                  </p:childTnLst>
                                </p:cTn>
                              </p:par>
                            </p:childTnLst>
                          </p:cTn>
                        </p:par>
                        <p:par>
                          <p:cTn id="68" fill="hold">
                            <p:stCondLst>
                              <p:cond delay="134000"/>
                            </p:stCondLst>
                            <p:childTnLst>
                              <p:par>
                                <p:cTn id="69" presetID="21" presetClass="exit" presetSubtype="1" fill="hold" grpId="0" nodeType="afterEffect">
                                  <p:stCondLst>
                                    <p:cond delay="0"/>
                                  </p:stCondLst>
                                  <p:childTnLst>
                                    <p:animEffect transition="out" filter="wheel(1)">
                                      <p:cBhvr>
                                        <p:cTn id="70" dur="1000"/>
                                        <p:tgtEl>
                                          <p:spTgt spid="38"/>
                                        </p:tgtEl>
                                      </p:cBhvr>
                                    </p:animEffect>
                                    <p:set>
                                      <p:cBhvr>
                                        <p:cTn id="71" dur="1" fill="hold">
                                          <p:stCondLst>
                                            <p:cond delay="999"/>
                                          </p:stCondLst>
                                        </p:cTn>
                                        <p:tgtEl>
                                          <p:spTgt spid="38"/>
                                        </p:tgtEl>
                                        <p:attrNameLst>
                                          <p:attrName>style.visibility</p:attrName>
                                        </p:attrNameLst>
                                      </p:cBhvr>
                                      <p:to>
                                        <p:strVal val="hidden"/>
                                      </p:to>
                                    </p:set>
                                  </p:childTnLst>
                                </p:cTn>
                              </p:par>
                            </p:childTnLst>
                          </p:cTn>
                        </p:par>
                        <p:par>
                          <p:cTn id="72" fill="hold">
                            <p:stCondLst>
                              <p:cond delay="135000"/>
                            </p:stCondLst>
                            <p:childTnLst>
                              <p:par>
                                <p:cTn id="73" presetID="1" presetClass="exit" presetSubtype="0" fill="hold" grpId="2" nodeType="afterEffect">
                                  <p:stCondLst>
                                    <p:cond delay="0"/>
                                  </p:stCondLst>
                                  <p:childTnLst>
                                    <p:set>
                                      <p:cBhvr>
                                        <p:cTn id="74" dur="1" fill="hold">
                                          <p:stCondLst>
                                            <p:cond delay="0"/>
                                          </p:stCondLst>
                                        </p:cTn>
                                        <p:tgtEl>
                                          <p:spTgt spid="38"/>
                                        </p:tgtEl>
                                        <p:attrNameLst>
                                          <p:attrName>style.visibility</p:attrName>
                                        </p:attrNameLst>
                                      </p:cBhvr>
                                      <p:to>
                                        <p:strVal val="hidden"/>
                                      </p:to>
                                    </p:set>
                                  </p:childTnLst>
                                </p:cTn>
                              </p:par>
                            </p:childTnLst>
                          </p:cTn>
                        </p:par>
                        <p:par>
                          <p:cTn id="75" fill="hold">
                            <p:stCondLst>
                              <p:cond delay="135000"/>
                            </p:stCondLst>
                            <p:childTnLst>
                              <p:par>
                                <p:cTn id="76" presetID="1" presetClass="exit" presetSubtype="0" fill="hold" grpId="0" nodeType="afterEffect">
                                  <p:stCondLst>
                                    <p:cond delay="0"/>
                                  </p:stCondLst>
                                  <p:childTnLst>
                                    <p:set>
                                      <p:cBhvr>
                                        <p:cTn id="77" dur="1" fill="hold">
                                          <p:stCondLst>
                                            <p:cond delay="0"/>
                                          </p:stCondLst>
                                        </p:cTn>
                                        <p:tgtEl>
                                          <p:spTgt spid="39"/>
                                        </p:tgtEl>
                                        <p:attrNameLst>
                                          <p:attrName>style.visibility</p:attrName>
                                        </p:attrNameLst>
                                      </p:cBhvr>
                                      <p:to>
                                        <p:strVal val="hidden"/>
                                      </p:to>
                                    </p:set>
                                  </p:childTnLst>
                                </p:cTn>
                              </p:par>
                            </p:childTnLst>
                          </p:cTn>
                        </p:par>
                        <p:par>
                          <p:cTn id="78" fill="hold">
                            <p:stCondLst>
                              <p:cond delay="135000"/>
                            </p:stCondLst>
                            <p:childTnLst>
                              <p:par>
                                <p:cTn id="79" presetID="1" presetClass="entr" presetSubtype="0" fill="hold" grpId="1" nodeType="afterEffect">
                                  <p:stCondLst>
                                    <p:cond delay="0"/>
                                  </p:stCondLst>
                                  <p:childTnLst>
                                    <p:set>
                                      <p:cBhvr>
                                        <p:cTn id="80" dur="1" fill="hold">
                                          <p:stCondLst>
                                            <p:cond delay="0"/>
                                          </p:stCondLst>
                                        </p:cTn>
                                        <p:tgtEl>
                                          <p:spTgt spid="36"/>
                                        </p:tgtEl>
                                        <p:attrNameLst>
                                          <p:attrName>style.visibility</p:attrName>
                                        </p:attrNameLst>
                                      </p:cBhvr>
                                      <p:to>
                                        <p:strVal val="visible"/>
                                      </p:to>
                                    </p:set>
                                  </p:childTnLst>
                                </p:cTn>
                              </p:par>
                            </p:childTnLst>
                          </p:cTn>
                        </p:par>
                        <p:par>
                          <p:cTn id="81" fill="hold">
                            <p:stCondLst>
                              <p:cond delay="135000"/>
                            </p:stCondLst>
                            <p:childTnLst>
                              <p:par>
                                <p:cTn id="82" presetID="21" presetClass="exit" presetSubtype="1" fill="hold" grpId="0" nodeType="afterEffect">
                                  <p:stCondLst>
                                    <p:cond delay="0"/>
                                  </p:stCondLst>
                                  <p:childTnLst>
                                    <p:animEffect transition="out" filter="wheel(1)">
                                      <p:cBhvr>
                                        <p:cTn id="83" dur="1000"/>
                                        <p:tgtEl>
                                          <p:spTgt spid="36"/>
                                        </p:tgtEl>
                                      </p:cBhvr>
                                    </p:animEffect>
                                    <p:set>
                                      <p:cBhvr>
                                        <p:cTn id="84" dur="1" fill="hold">
                                          <p:stCondLst>
                                            <p:cond delay="999"/>
                                          </p:stCondLst>
                                        </p:cTn>
                                        <p:tgtEl>
                                          <p:spTgt spid="36"/>
                                        </p:tgtEl>
                                        <p:attrNameLst>
                                          <p:attrName>style.visibility</p:attrName>
                                        </p:attrNameLst>
                                      </p:cBhvr>
                                      <p:to>
                                        <p:strVal val="hidden"/>
                                      </p:to>
                                    </p:set>
                                  </p:childTnLst>
                                </p:cTn>
                              </p:par>
                            </p:childTnLst>
                          </p:cTn>
                        </p:par>
                        <p:par>
                          <p:cTn id="85" fill="hold">
                            <p:stCondLst>
                              <p:cond delay="136000"/>
                            </p:stCondLst>
                            <p:childTnLst>
                              <p:par>
                                <p:cTn id="86" presetID="1" presetClass="exit" presetSubtype="0" fill="hold" grpId="2" nodeType="afterEffect">
                                  <p:stCondLst>
                                    <p:cond delay="0"/>
                                  </p:stCondLst>
                                  <p:childTnLst>
                                    <p:set>
                                      <p:cBhvr>
                                        <p:cTn id="87" dur="1" fill="hold">
                                          <p:stCondLst>
                                            <p:cond delay="0"/>
                                          </p:stCondLst>
                                        </p:cTn>
                                        <p:tgtEl>
                                          <p:spTgt spid="36"/>
                                        </p:tgtEl>
                                        <p:attrNameLst>
                                          <p:attrName>style.visibility</p:attrName>
                                        </p:attrNameLst>
                                      </p:cBhvr>
                                      <p:to>
                                        <p:strVal val="hidden"/>
                                      </p:to>
                                    </p:set>
                                  </p:childTnLst>
                                </p:cTn>
                              </p:par>
                            </p:childTnLst>
                          </p:cTn>
                        </p:par>
                        <p:par>
                          <p:cTn id="88" fill="hold">
                            <p:stCondLst>
                              <p:cond delay="136000"/>
                            </p:stCondLst>
                            <p:childTnLst>
                              <p:par>
                                <p:cTn id="89" presetID="1" presetClass="exit" presetSubtype="0" fill="hold" grpId="0" nodeType="afterEffect">
                                  <p:stCondLst>
                                    <p:cond delay="0"/>
                                  </p:stCondLst>
                                  <p:childTnLst>
                                    <p:set>
                                      <p:cBhvr>
                                        <p:cTn id="90" dur="1" fill="hold">
                                          <p:stCondLst>
                                            <p:cond delay="0"/>
                                          </p:stCondLst>
                                        </p:cTn>
                                        <p:tgtEl>
                                          <p:spTgt spid="37"/>
                                        </p:tgtEl>
                                        <p:attrNameLst>
                                          <p:attrName>style.visibility</p:attrName>
                                        </p:attrNameLst>
                                      </p:cBhvr>
                                      <p:to>
                                        <p:strVal val="hidden"/>
                                      </p:to>
                                    </p:set>
                                  </p:childTnLst>
                                </p:cTn>
                              </p:par>
                              <p:par>
                                <p:cTn id="91" presetID="1" presetClass="entr" presetSubtype="0" fill="hold" grpId="1" nodeType="withEffect">
                                  <p:stCondLst>
                                    <p:cond delay="0"/>
                                  </p:stCondLst>
                                  <p:childTnLst>
                                    <p:set>
                                      <p:cBhvr>
                                        <p:cTn id="92" dur="1" fill="hold">
                                          <p:stCondLst>
                                            <p:cond delay="0"/>
                                          </p:stCondLst>
                                        </p:cTn>
                                        <p:tgtEl>
                                          <p:spTgt spid="34"/>
                                        </p:tgtEl>
                                        <p:attrNameLst>
                                          <p:attrName>style.visibility</p:attrName>
                                        </p:attrNameLst>
                                      </p:cBhvr>
                                      <p:to>
                                        <p:strVal val="visible"/>
                                      </p:to>
                                    </p:set>
                                  </p:childTnLst>
                                </p:cTn>
                              </p:par>
                            </p:childTnLst>
                          </p:cTn>
                        </p:par>
                        <p:par>
                          <p:cTn id="93" fill="hold">
                            <p:stCondLst>
                              <p:cond delay="136000"/>
                            </p:stCondLst>
                            <p:childTnLst>
                              <p:par>
                                <p:cTn id="94" presetID="21" presetClass="exit" presetSubtype="1" fill="hold" grpId="0" nodeType="afterEffect">
                                  <p:stCondLst>
                                    <p:cond delay="0"/>
                                  </p:stCondLst>
                                  <p:childTnLst>
                                    <p:animEffect transition="out" filter="wheel(1)">
                                      <p:cBhvr>
                                        <p:cTn id="95" dur="1000"/>
                                        <p:tgtEl>
                                          <p:spTgt spid="34"/>
                                        </p:tgtEl>
                                      </p:cBhvr>
                                    </p:animEffect>
                                    <p:set>
                                      <p:cBhvr>
                                        <p:cTn id="96" dur="1" fill="hold">
                                          <p:stCondLst>
                                            <p:cond delay="999"/>
                                          </p:stCondLst>
                                        </p:cTn>
                                        <p:tgtEl>
                                          <p:spTgt spid="34"/>
                                        </p:tgtEl>
                                        <p:attrNameLst>
                                          <p:attrName>style.visibility</p:attrName>
                                        </p:attrNameLst>
                                      </p:cBhvr>
                                      <p:to>
                                        <p:strVal val="hidden"/>
                                      </p:to>
                                    </p:set>
                                  </p:childTnLst>
                                </p:cTn>
                              </p:par>
                            </p:childTnLst>
                          </p:cTn>
                        </p:par>
                        <p:par>
                          <p:cTn id="97" fill="hold">
                            <p:stCondLst>
                              <p:cond delay="137000"/>
                            </p:stCondLst>
                            <p:childTnLst>
                              <p:par>
                                <p:cTn id="98" presetID="1" presetClass="exit" presetSubtype="0" fill="hold" grpId="2" nodeType="afterEffect">
                                  <p:stCondLst>
                                    <p:cond delay="0"/>
                                  </p:stCondLst>
                                  <p:childTnLst>
                                    <p:set>
                                      <p:cBhvr>
                                        <p:cTn id="99" dur="1" fill="hold">
                                          <p:stCondLst>
                                            <p:cond delay="0"/>
                                          </p:stCondLst>
                                        </p:cTn>
                                        <p:tgtEl>
                                          <p:spTgt spid="34"/>
                                        </p:tgtEl>
                                        <p:attrNameLst>
                                          <p:attrName>style.visibility</p:attrName>
                                        </p:attrNameLst>
                                      </p:cBhvr>
                                      <p:to>
                                        <p:strVal val="hidden"/>
                                      </p:to>
                                    </p:set>
                                  </p:childTnLst>
                                </p:cTn>
                              </p:par>
                            </p:childTnLst>
                          </p:cTn>
                        </p:par>
                        <p:par>
                          <p:cTn id="100" fill="hold">
                            <p:stCondLst>
                              <p:cond delay="137000"/>
                            </p:stCondLst>
                            <p:childTnLst>
                              <p:par>
                                <p:cTn id="101" presetID="1" presetClass="exit" presetSubtype="0" fill="hold" grpId="0" nodeType="afterEffect">
                                  <p:stCondLst>
                                    <p:cond delay="0"/>
                                  </p:stCondLst>
                                  <p:childTnLst>
                                    <p:set>
                                      <p:cBhvr>
                                        <p:cTn id="102" dur="1" fill="hold">
                                          <p:stCondLst>
                                            <p:cond delay="0"/>
                                          </p:stCondLst>
                                        </p:cTn>
                                        <p:tgtEl>
                                          <p:spTgt spid="35"/>
                                        </p:tgtEl>
                                        <p:attrNameLst>
                                          <p:attrName>style.visibility</p:attrName>
                                        </p:attrNameLst>
                                      </p:cBhvr>
                                      <p:to>
                                        <p:strVal val="hidden"/>
                                      </p:to>
                                    </p:set>
                                  </p:childTnLst>
                                </p:cTn>
                              </p:par>
                              <p:par>
                                <p:cTn id="103" presetID="1" presetClass="entr" presetSubtype="0" fill="hold" grpId="2" nodeType="withEffect">
                                  <p:stCondLst>
                                    <p:cond delay="0"/>
                                  </p:stCondLst>
                                  <p:childTnLst>
                                    <p:set>
                                      <p:cBhvr>
                                        <p:cTn id="104" dur="1" fill="hold">
                                          <p:stCondLst>
                                            <p:cond delay="0"/>
                                          </p:stCondLst>
                                        </p:cTn>
                                        <p:tgtEl>
                                          <p:spTgt spid="31"/>
                                        </p:tgtEl>
                                        <p:attrNameLst>
                                          <p:attrName>style.visibility</p:attrName>
                                        </p:attrNameLst>
                                      </p:cBhvr>
                                      <p:to>
                                        <p:strVal val="visible"/>
                                      </p:to>
                                    </p:set>
                                  </p:childTnLst>
                                </p:cTn>
                              </p:par>
                            </p:childTnLst>
                          </p:cTn>
                        </p:par>
                        <p:par>
                          <p:cTn id="105" fill="hold">
                            <p:stCondLst>
                              <p:cond delay="137000"/>
                            </p:stCondLst>
                            <p:childTnLst>
                              <p:par>
                                <p:cTn id="106" presetID="21" presetClass="exit" presetSubtype="1" fill="hold" grpId="0" nodeType="afterEffect">
                                  <p:stCondLst>
                                    <p:cond delay="0"/>
                                  </p:stCondLst>
                                  <p:childTnLst>
                                    <p:animEffect transition="out" filter="wheel(1)">
                                      <p:cBhvr>
                                        <p:cTn id="107" dur="1000"/>
                                        <p:tgtEl>
                                          <p:spTgt spid="31"/>
                                        </p:tgtEl>
                                      </p:cBhvr>
                                    </p:animEffect>
                                    <p:set>
                                      <p:cBhvr>
                                        <p:cTn id="108" dur="1" fill="hold">
                                          <p:stCondLst>
                                            <p:cond delay="999"/>
                                          </p:stCondLst>
                                        </p:cTn>
                                        <p:tgtEl>
                                          <p:spTgt spid="31"/>
                                        </p:tgtEl>
                                        <p:attrNameLst>
                                          <p:attrName>style.visibility</p:attrName>
                                        </p:attrNameLst>
                                      </p:cBhvr>
                                      <p:to>
                                        <p:strVal val="hidden"/>
                                      </p:to>
                                    </p:set>
                                  </p:childTnLst>
                                </p:cTn>
                              </p:par>
                            </p:childTnLst>
                          </p:cTn>
                        </p:par>
                        <p:par>
                          <p:cTn id="109" fill="hold">
                            <p:stCondLst>
                              <p:cond delay="138000"/>
                            </p:stCondLst>
                            <p:childTnLst>
                              <p:par>
                                <p:cTn id="110" presetID="1" presetClass="exit" presetSubtype="0" fill="hold" grpId="0" nodeType="afterEffect">
                                  <p:stCondLst>
                                    <p:cond delay="0"/>
                                  </p:stCondLst>
                                  <p:childTnLst>
                                    <p:set>
                                      <p:cBhvr>
                                        <p:cTn id="111" dur="1" fill="hold">
                                          <p:stCondLst>
                                            <p:cond delay="0"/>
                                          </p:stCondLst>
                                        </p:cTn>
                                        <p:tgtEl>
                                          <p:spTgt spid="32"/>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31"/>
                                        </p:tgtEl>
                                        <p:attrNameLst>
                                          <p:attrName>style.visibility</p:attrName>
                                        </p:attrNameLst>
                                      </p:cBhvr>
                                      <p:to>
                                        <p:strVal val="hidden"/>
                                      </p:to>
                                    </p:set>
                                  </p:childTnLst>
                                </p:cTn>
                              </p:par>
                              <p:par>
                                <p:cTn id="114" presetID="1" presetClass="entr" presetSubtype="0" fill="hold" grpId="1" nodeType="withEffect">
                                  <p:stCondLst>
                                    <p:cond delay="0"/>
                                  </p:stCondLst>
                                  <p:childTnLst>
                                    <p:set>
                                      <p:cBhvr>
                                        <p:cTn id="115" dur="1" fill="hold">
                                          <p:stCondLst>
                                            <p:cond delay="0"/>
                                          </p:stCondLst>
                                        </p:cTn>
                                        <p:tgtEl>
                                          <p:spTgt spid="28"/>
                                        </p:tgtEl>
                                        <p:attrNameLst>
                                          <p:attrName>style.visibility</p:attrName>
                                        </p:attrNameLst>
                                      </p:cBhvr>
                                      <p:to>
                                        <p:strVal val="visible"/>
                                      </p:to>
                                    </p:set>
                                  </p:childTnLst>
                                </p:cTn>
                              </p:par>
                            </p:childTnLst>
                          </p:cTn>
                        </p:par>
                        <p:par>
                          <p:cTn id="116" fill="hold">
                            <p:stCondLst>
                              <p:cond delay="138000"/>
                            </p:stCondLst>
                            <p:childTnLst>
                              <p:par>
                                <p:cTn id="117" presetID="21" presetClass="exit" presetSubtype="1" fill="hold" grpId="0" nodeType="afterEffect">
                                  <p:stCondLst>
                                    <p:cond delay="0"/>
                                  </p:stCondLst>
                                  <p:childTnLst>
                                    <p:animEffect transition="out" filter="wheel(1)">
                                      <p:cBhvr>
                                        <p:cTn id="118" dur="1000"/>
                                        <p:tgtEl>
                                          <p:spTgt spid="28"/>
                                        </p:tgtEl>
                                      </p:cBhvr>
                                    </p:animEffect>
                                    <p:set>
                                      <p:cBhvr>
                                        <p:cTn id="119" dur="1" fill="hold">
                                          <p:stCondLst>
                                            <p:cond delay="999"/>
                                          </p:stCondLst>
                                        </p:cTn>
                                        <p:tgtEl>
                                          <p:spTgt spid="28"/>
                                        </p:tgtEl>
                                        <p:attrNameLst>
                                          <p:attrName>style.visibility</p:attrName>
                                        </p:attrNameLst>
                                      </p:cBhvr>
                                      <p:to>
                                        <p:strVal val="hidden"/>
                                      </p:to>
                                    </p:set>
                                  </p:childTnLst>
                                </p:cTn>
                              </p:par>
                            </p:childTnLst>
                          </p:cTn>
                        </p:par>
                        <p:par>
                          <p:cTn id="120" fill="hold">
                            <p:stCondLst>
                              <p:cond delay="139000"/>
                            </p:stCondLst>
                            <p:childTnLst>
                              <p:par>
                                <p:cTn id="121" presetID="1" presetClass="exit" presetSubtype="0" fill="hold" grpId="2" nodeType="afterEffect">
                                  <p:stCondLst>
                                    <p:cond delay="0"/>
                                  </p:stCondLst>
                                  <p:childTnLst>
                                    <p:set>
                                      <p:cBhvr>
                                        <p:cTn id="122" dur="1" fill="hold">
                                          <p:stCondLst>
                                            <p:cond delay="0"/>
                                          </p:stCondLst>
                                        </p:cTn>
                                        <p:tgtEl>
                                          <p:spTgt spid="28"/>
                                        </p:tgtEl>
                                        <p:attrNameLst>
                                          <p:attrName>style.visibility</p:attrName>
                                        </p:attrNameLst>
                                      </p:cBhvr>
                                      <p:to>
                                        <p:strVal val="hidden"/>
                                      </p:to>
                                    </p:set>
                                  </p:childTnLst>
                                </p:cTn>
                              </p:par>
                            </p:childTnLst>
                          </p:cTn>
                        </p:par>
                        <p:par>
                          <p:cTn id="123" fill="hold">
                            <p:stCondLst>
                              <p:cond delay="139000"/>
                            </p:stCondLst>
                            <p:childTnLst>
                              <p:par>
                                <p:cTn id="124" presetID="1" presetClass="exit" presetSubtype="0" fill="hold" grpId="0" nodeType="afterEffect">
                                  <p:stCondLst>
                                    <p:cond delay="0"/>
                                  </p:stCondLst>
                                  <p:childTnLst>
                                    <p:set>
                                      <p:cBhvr>
                                        <p:cTn id="125" dur="1" fill="hold">
                                          <p:stCondLst>
                                            <p:cond delay="0"/>
                                          </p:stCondLst>
                                        </p:cTn>
                                        <p:tgtEl>
                                          <p:spTgt spid="30"/>
                                        </p:tgtEl>
                                        <p:attrNameLst>
                                          <p:attrName>style.visibility</p:attrName>
                                        </p:attrNameLst>
                                      </p:cBhvr>
                                      <p:to>
                                        <p:strVal val="hidden"/>
                                      </p:to>
                                    </p:set>
                                  </p:childTnLst>
                                </p:cTn>
                              </p:par>
                              <p:par>
                                <p:cTn id="126" presetID="1" presetClass="entr" presetSubtype="0" fill="hold" grpId="1" nodeType="withEffect">
                                  <p:stCondLst>
                                    <p:cond delay="0"/>
                                  </p:stCondLst>
                                  <p:childTnLst>
                                    <p:set>
                                      <p:cBhvr>
                                        <p:cTn id="127" dur="1" fill="hold">
                                          <p:stCondLst>
                                            <p:cond delay="0"/>
                                          </p:stCondLst>
                                        </p:cTn>
                                        <p:tgtEl>
                                          <p:spTgt spid="27"/>
                                        </p:tgtEl>
                                        <p:attrNameLst>
                                          <p:attrName>style.visibility</p:attrName>
                                        </p:attrNameLst>
                                      </p:cBhvr>
                                      <p:to>
                                        <p:strVal val="visible"/>
                                      </p:to>
                                    </p:set>
                                  </p:childTnLst>
                                </p:cTn>
                              </p:par>
                            </p:childTnLst>
                          </p:cTn>
                        </p:par>
                        <p:par>
                          <p:cTn id="128" fill="hold">
                            <p:stCondLst>
                              <p:cond delay="139000"/>
                            </p:stCondLst>
                            <p:childTnLst>
                              <p:par>
                                <p:cTn id="129" presetID="21" presetClass="exit" presetSubtype="1" fill="hold" grpId="0" nodeType="afterEffect">
                                  <p:stCondLst>
                                    <p:cond delay="0"/>
                                  </p:stCondLst>
                                  <p:childTnLst>
                                    <p:animEffect transition="out" filter="wheel(1)">
                                      <p:cBhvr>
                                        <p:cTn id="130" dur="1000"/>
                                        <p:tgtEl>
                                          <p:spTgt spid="27"/>
                                        </p:tgtEl>
                                      </p:cBhvr>
                                    </p:animEffect>
                                    <p:set>
                                      <p:cBhvr>
                                        <p:cTn id="131" dur="1" fill="hold">
                                          <p:stCondLst>
                                            <p:cond delay="999"/>
                                          </p:stCondLst>
                                        </p:cTn>
                                        <p:tgtEl>
                                          <p:spTgt spid="27"/>
                                        </p:tgtEl>
                                        <p:attrNameLst>
                                          <p:attrName>style.visibility</p:attrName>
                                        </p:attrNameLst>
                                      </p:cBhvr>
                                      <p:to>
                                        <p:strVal val="hidden"/>
                                      </p:to>
                                    </p:set>
                                  </p:childTnLst>
                                </p:cTn>
                              </p:par>
                            </p:childTnLst>
                          </p:cTn>
                        </p:par>
                        <p:par>
                          <p:cTn id="132" fill="hold">
                            <p:stCondLst>
                              <p:cond delay="140000"/>
                            </p:stCondLst>
                            <p:childTnLst>
                              <p:par>
                                <p:cTn id="133" presetID="1" presetClass="exit" presetSubtype="0" fill="hold" grpId="2" nodeType="afterEffect">
                                  <p:stCondLst>
                                    <p:cond delay="0"/>
                                  </p:stCondLst>
                                  <p:childTnLst>
                                    <p:set>
                                      <p:cBhvr>
                                        <p:cTn id="134" dur="1" fill="hold">
                                          <p:stCondLst>
                                            <p:cond delay="0"/>
                                          </p:stCondLst>
                                        </p:cTn>
                                        <p:tgtEl>
                                          <p:spTgt spid="27"/>
                                        </p:tgtEl>
                                        <p:attrNameLst>
                                          <p:attrName>style.visibility</p:attrName>
                                        </p:attrNameLst>
                                      </p:cBhvr>
                                      <p:to>
                                        <p:strVal val="hidden"/>
                                      </p:to>
                                    </p:set>
                                  </p:childTnLst>
                                </p:cTn>
                              </p:par>
                            </p:childTnLst>
                          </p:cTn>
                        </p:par>
                        <p:par>
                          <p:cTn id="135" fill="hold">
                            <p:stCondLst>
                              <p:cond delay="140000"/>
                            </p:stCondLst>
                            <p:childTnLst>
                              <p:par>
                                <p:cTn id="136" presetID="1" presetClass="exit" presetSubtype="0" fill="hold" grpId="0" nodeType="afterEffect">
                                  <p:stCondLst>
                                    <p:cond delay="0"/>
                                  </p:stCondLst>
                                  <p:childTnLst>
                                    <p:set>
                                      <p:cBhvr>
                                        <p:cTn id="137" dur="1" fill="hold">
                                          <p:stCondLst>
                                            <p:cond delay="0"/>
                                          </p:stCondLst>
                                        </p:cTn>
                                        <p:tgtEl>
                                          <p:spTgt spid="29"/>
                                        </p:tgtEl>
                                        <p:attrNameLst>
                                          <p:attrName>style.visibility</p:attrName>
                                        </p:attrNameLst>
                                      </p:cBhvr>
                                      <p:to>
                                        <p:strVal val="hidden"/>
                                      </p:to>
                                    </p:set>
                                  </p:childTnLst>
                                </p:cTn>
                              </p:par>
                              <p:par>
                                <p:cTn id="138" presetID="1" presetClass="entr" presetSubtype="0" fill="hold" grpId="1" nodeType="withEffect">
                                  <p:stCondLst>
                                    <p:cond delay="0"/>
                                  </p:stCondLst>
                                  <p:childTnLst>
                                    <p:set>
                                      <p:cBhvr>
                                        <p:cTn id="139" dur="1" fill="hold">
                                          <p:stCondLst>
                                            <p:cond delay="0"/>
                                          </p:stCondLst>
                                        </p:cTn>
                                        <p:tgtEl>
                                          <p:spTgt spid="25"/>
                                        </p:tgtEl>
                                        <p:attrNameLst>
                                          <p:attrName>style.visibility</p:attrName>
                                        </p:attrNameLst>
                                      </p:cBhvr>
                                      <p:to>
                                        <p:strVal val="visible"/>
                                      </p:to>
                                    </p:set>
                                  </p:childTnLst>
                                </p:cTn>
                              </p:par>
                            </p:childTnLst>
                          </p:cTn>
                        </p:par>
                        <p:par>
                          <p:cTn id="140" fill="hold">
                            <p:stCondLst>
                              <p:cond delay="140000"/>
                            </p:stCondLst>
                            <p:childTnLst>
                              <p:par>
                                <p:cTn id="141" presetID="21" presetClass="exit" presetSubtype="1" fill="hold" grpId="0" nodeType="afterEffect">
                                  <p:stCondLst>
                                    <p:cond delay="0"/>
                                  </p:stCondLst>
                                  <p:childTnLst>
                                    <p:animEffect transition="out" filter="wheel(1)">
                                      <p:cBhvr>
                                        <p:cTn id="142" dur="1000"/>
                                        <p:tgtEl>
                                          <p:spTgt spid="25"/>
                                        </p:tgtEl>
                                      </p:cBhvr>
                                    </p:animEffect>
                                    <p:set>
                                      <p:cBhvr>
                                        <p:cTn id="143" dur="1" fill="hold">
                                          <p:stCondLst>
                                            <p:cond delay="999"/>
                                          </p:stCondLst>
                                        </p:cTn>
                                        <p:tgtEl>
                                          <p:spTgt spid="25"/>
                                        </p:tgtEl>
                                        <p:attrNameLst>
                                          <p:attrName>style.visibility</p:attrName>
                                        </p:attrNameLst>
                                      </p:cBhvr>
                                      <p:to>
                                        <p:strVal val="hidden"/>
                                      </p:to>
                                    </p:set>
                                  </p:childTnLst>
                                </p:cTn>
                              </p:par>
                            </p:childTnLst>
                          </p:cTn>
                        </p:par>
                        <p:par>
                          <p:cTn id="144" fill="hold">
                            <p:stCondLst>
                              <p:cond delay="141000"/>
                            </p:stCondLst>
                            <p:childTnLst>
                              <p:par>
                                <p:cTn id="145" presetID="1" presetClass="exit" presetSubtype="0" fill="hold" grpId="2" nodeType="afterEffect">
                                  <p:stCondLst>
                                    <p:cond delay="0"/>
                                  </p:stCondLst>
                                  <p:childTnLst>
                                    <p:set>
                                      <p:cBhvr>
                                        <p:cTn id="146" dur="1" fill="hold">
                                          <p:stCondLst>
                                            <p:cond delay="0"/>
                                          </p:stCondLst>
                                        </p:cTn>
                                        <p:tgtEl>
                                          <p:spTgt spid="25"/>
                                        </p:tgtEl>
                                        <p:attrNameLst>
                                          <p:attrName>style.visibility</p:attrName>
                                        </p:attrNameLst>
                                      </p:cBhvr>
                                      <p:to>
                                        <p:strVal val="hidden"/>
                                      </p:to>
                                    </p:set>
                                  </p:childTnLst>
                                </p:cTn>
                              </p:par>
                            </p:childTnLst>
                          </p:cTn>
                        </p:par>
                        <p:par>
                          <p:cTn id="147" fill="hold">
                            <p:stCondLst>
                              <p:cond delay="141000"/>
                            </p:stCondLst>
                            <p:childTnLst>
                              <p:par>
                                <p:cTn id="148" presetID="1" presetClass="exit" presetSubtype="0" fill="hold" grpId="0" nodeType="afterEffect">
                                  <p:stCondLst>
                                    <p:cond delay="0"/>
                                  </p:stCondLst>
                                  <p:childTnLst>
                                    <p:set>
                                      <p:cBhvr>
                                        <p:cTn id="149" dur="1" fill="hold">
                                          <p:stCondLst>
                                            <p:cond delay="0"/>
                                          </p:stCondLst>
                                        </p:cTn>
                                        <p:tgtEl>
                                          <p:spTgt spid="26"/>
                                        </p:tgtEl>
                                        <p:attrNameLst>
                                          <p:attrName>style.visibility</p:attrName>
                                        </p:attrNameLst>
                                      </p:cBhvr>
                                      <p:to>
                                        <p:strVal val="hidden"/>
                                      </p:to>
                                    </p:set>
                                  </p:childTnLst>
                                </p:cTn>
                              </p:par>
                              <p:par>
                                <p:cTn id="150" presetID="1" presetClass="entr" presetSubtype="0" fill="hold" grpId="1" nodeType="withEffect">
                                  <p:stCondLst>
                                    <p:cond delay="0"/>
                                  </p:stCondLst>
                                  <p:childTnLst>
                                    <p:set>
                                      <p:cBhvr>
                                        <p:cTn id="151" dur="1" fill="hold">
                                          <p:stCondLst>
                                            <p:cond delay="0"/>
                                          </p:stCondLst>
                                        </p:cTn>
                                        <p:tgtEl>
                                          <p:spTgt spid="23"/>
                                        </p:tgtEl>
                                        <p:attrNameLst>
                                          <p:attrName>style.visibility</p:attrName>
                                        </p:attrNameLst>
                                      </p:cBhvr>
                                      <p:to>
                                        <p:strVal val="visible"/>
                                      </p:to>
                                    </p:set>
                                  </p:childTnLst>
                                </p:cTn>
                              </p:par>
                            </p:childTnLst>
                          </p:cTn>
                        </p:par>
                        <p:par>
                          <p:cTn id="152" fill="hold">
                            <p:stCondLst>
                              <p:cond delay="141000"/>
                            </p:stCondLst>
                            <p:childTnLst>
                              <p:par>
                                <p:cTn id="153" presetID="21" presetClass="exit" presetSubtype="1" fill="hold" grpId="0" nodeType="afterEffect">
                                  <p:stCondLst>
                                    <p:cond delay="0"/>
                                  </p:stCondLst>
                                  <p:childTnLst>
                                    <p:animEffect transition="out" filter="wheel(1)">
                                      <p:cBhvr>
                                        <p:cTn id="154" dur="1000"/>
                                        <p:tgtEl>
                                          <p:spTgt spid="23"/>
                                        </p:tgtEl>
                                      </p:cBhvr>
                                    </p:animEffect>
                                    <p:set>
                                      <p:cBhvr>
                                        <p:cTn id="155" dur="1" fill="hold">
                                          <p:stCondLst>
                                            <p:cond delay="999"/>
                                          </p:stCondLst>
                                        </p:cTn>
                                        <p:tgtEl>
                                          <p:spTgt spid="23"/>
                                        </p:tgtEl>
                                        <p:attrNameLst>
                                          <p:attrName>style.visibility</p:attrName>
                                        </p:attrNameLst>
                                      </p:cBhvr>
                                      <p:to>
                                        <p:strVal val="hidden"/>
                                      </p:to>
                                    </p:set>
                                  </p:childTnLst>
                                </p:cTn>
                              </p:par>
                            </p:childTnLst>
                          </p:cTn>
                        </p:par>
                        <p:par>
                          <p:cTn id="156" fill="hold">
                            <p:stCondLst>
                              <p:cond delay="142000"/>
                            </p:stCondLst>
                            <p:childTnLst>
                              <p:par>
                                <p:cTn id="157" presetID="1" presetClass="exit" presetSubtype="0" fill="hold" grpId="2" nodeType="afterEffect">
                                  <p:stCondLst>
                                    <p:cond delay="0"/>
                                  </p:stCondLst>
                                  <p:childTnLst>
                                    <p:set>
                                      <p:cBhvr>
                                        <p:cTn id="158" dur="1" fill="hold">
                                          <p:stCondLst>
                                            <p:cond delay="0"/>
                                          </p:stCondLst>
                                        </p:cTn>
                                        <p:tgtEl>
                                          <p:spTgt spid="23"/>
                                        </p:tgtEl>
                                        <p:attrNameLst>
                                          <p:attrName>style.visibility</p:attrName>
                                        </p:attrNameLst>
                                      </p:cBhvr>
                                      <p:to>
                                        <p:strVal val="hidden"/>
                                      </p:to>
                                    </p:set>
                                  </p:childTnLst>
                                </p:cTn>
                              </p:par>
                            </p:childTnLst>
                          </p:cTn>
                        </p:par>
                        <p:par>
                          <p:cTn id="159" fill="hold">
                            <p:stCondLst>
                              <p:cond delay="142000"/>
                            </p:stCondLst>
                            <p:childTnLst>
                              <p:par>
                                <p:cTn id="160" presetID="1" presetClass="exit" presetSubtype="0" fill="hold" grpId="0" nodeType="afterEffect">
                                  <p:stCondLst>
                                    <p:cond delay="0"/>
                                  </p:stCondLst>
                                  <p:childTnLst>
                                    <p:set>
                                      <p:cBhvr>
                                        <p:cTn id="161" dur="1" fill="hold">
                                          <p:stCondLst>
                                            <p:cond delay="0"/>
                                          </p:stCondLst>
                                        </p:cTn>
                                        <p:tgtEl>
                                          <p:spTgt spid="24"/>
                                        </p:tgtEl>
                                        <p:attrNameLst>
                                          <p:attrName>style.visibility</p:attrName>
                                        </p:attrNameLst>
                                      </p:cBhvr>
                                      <p:to>
                                        <p:strVal val="hidden"/>
                                      </p:to>
                                    </p:set>
                                  </p:childTnLst>
                                </p:cTn>
                              </p:par>
                              <p:par>
                                <p:cTn id="162" presetID="1" presetClass="entr" presetSubtype="0" fill="hold" grpId="1" nodeType="withEffect">
                                  <p:stCondLst>
                                    <p:cond delay="0"/>
                                  </p:stCondLst>
                                  <p:childTnLst>
                                    <p:set>
                                      <p:cBhvr>
                                        <p:cTn id="163" dur="1" fill="hold">
                                          <p:stCondLst>
                                            <p:cond delay="0"/>
                                          </p:stCondLst>
                                        </p:cTn>
                                        <p:tgtEl>
                                          <p:spTgt spid="21"/>
                                        </p:tgtEl>
                                        <p:attrNameLst>
                                          <p:attrName>style.visibility</p:attrName>
                                        </p:attrNameLst>
                                      </p:cBhvr>
                                      <p:to>
                                        <p:strVal val="visible"/>
                                      </p:to>
                                    </p:set>
                                  </p:childTnLst>
                                </p:cTn>
                              </p:par>
                            </p:childTnLst>
                          </p:cTn>
                        </p:par>
                        <p:par>
                          <p:cTn id="164" fill="hold">
                            <p:stCondLst>
                              <p:cond delay="142000"/>
                            </p:stCondLst>
                            <p:childTnLst>
                              <p:par>
                                <p:cTn id="165" presetID="21" presetClass="exit" presetSubtype="1" fill="hold" grpId="0" nodeType="afterEffect">
                                  <p:stCondLst>
                                    <p:cond delay="0"/>
                                  </p:stCondLst>
                                  <p:childTnLst>
                                    <p:animEffect transition="out" filter="wheel(1)">
                                      <p:cBhvr>
                                        <p:cTn id="166" dur="1000"/>
                                        <p:tgtEl>
                                          <p:spTgt spid="21"/>
                                        </p:tgtEl>
                                      </p:cBhvr>
                                    </p:animEffect>
                                    <p:set>
                                      <p:cBhvr>
                                        <p:cTn id="167" dur="1" fill="hold">
                                          <p:stCondLst>
                                            <p:cond delay="999"/>
                                          </p:stCondLst>
                                        </p:cTn>
                                        <p:tgtEl>
                                          <p:spTgt spid="21"/>
                                        </p:tgtEl>
                                        <p:attrNameLst>
                                          <p:attrName>style.visibility</p:attrName>
                                        </p:attrNameLst>
                                      </p:cBhvr>
                                      <p:to>
                                        <p:strVal val="hidden"/>
                                      </p:to>
                                    </p:set>
                                  </p:childTnLst>
                                </p:cTn>
                              </p:par>
                            </p:childTnLst>
                          </p:cTn>
                        </p:par>
                        <p:par>
                          <p:cTn id="168" fill="hold">
                            <p:stCondLst>
                              <p:cond delay="143000"/>
                            </p:stCondLst>
                            <p:childTnLst>
                              <p:par>
                                <p:cTn id="169" presetID="1" presetClass="exit" presetSubtype="0" fill="hold" grpId="2" nodeType="afterEffect">
                                  <p:stCondLst>
                                    <p:cond delay="0"/>
                                  </p:stCondLst>
                                  <p:childTnLst>
                                    <p:set>
                                      <p:cBhvr>
                                        <p:cTn id="170" dur="1" fill="hold">
                                          <p:stCondLst>
                                            <p:cond delay="0"/>
                                          </p:stCondLst>
                                        </p:cTn>
                                        <p:tgtEl>
                                          <p:spTgt spid="21"/>
                                        </p:tgtEl>
                                        <p:attrNameLst>
                                          <p:attrName>style.visibility</p:attrName>
                                        </p:attrNameLst>
                                      </p:cBhvr>
                                      <p:to>
                                        <p:strVal val="hidden"/>
                                      </p:to>
                                    </p:set>
                                  </p:childTnLst>
                                </p:cTn>
                              </p:par>
                            </p:childTnLst>
                          </p:cTn>
                        </p:par>
                        <p:par>
                          <p:cTn id="171" fill="hold">
                            <p:stCondLst>
                              <p:cond delay="143000"/>
                            </p:stCondLst>
                            <p:childTnLst>
                              <p:par>
                                <p:cTn id="172" presetID="1" presetClass="exit" presetSubtype="0" fill="hold" grpId="0" nodeType="afterEffect">
                                  <p:stCondLst>
                                    <p:cond delay="0"/>
                                  </p:stCondLst>
                                  <p:childTnLst>
                                    <p:set>
                                      <p:cBhvr>
                                        <p:cTn id="173" dur="1" fill="hold">
                                          <p:stCondLst>
                                            <p:cond delay="0"/>
                                          </p:stCondLst>
                                        </p:cTn>
                                        <p:tgtEl>
                                          <p:spTgt spid="22"/>
                                        </p:tgtEl>
                                        <p:attrNameLst>
                                          <p:attrName>style.visibility</p:attrName>
                                        </p:attrNameLst>
                                      </p:cBhvr>
                                      <p:to>
                                        <p:strVal val="hidden"/>
                                      </p:to>
                                    </p:set>
                                  </p:childTnLst>
                                </p:cTn>
                              </p:par>
                            </p:childTnLst>
                          </p:cTn>
                        </p:par>
                        <p:par>
                          <p:cTn id="174" fill="hold">
                            <p:stCondLst>
                              <p:cond delay="143000"/>
                            </p:stCondLst>
                            <p:childTnLst>
                              <p:par>
                                <p:cTn id="175" presetID="1" presetClass="entr" presetSubtype="0" fill="hold" grpId="1" nodeType="afterEffect">
                                  <p:stCondLst>
                                    <p:cond delay="0"/>
                                  </p:stCondLst>
                                  <p:childTnLst>
                                    <p:set>
                                      <p:cBhvr>
                                        <p:cTn id="176" dur="1" fill="hold">
                                          <p:stCondLst>
                                            <p:cond delay="0"/>
                                          </p:stCondLst>
                                        </p:cTn>
                                        <p:tgtEl>
                                          <p:spTgt spid="19"/>
                                        </p:tgtEl>
                                        <p:attrNameLst>
                                          <p:attrName>style.visibility</p:attrName>
                                        </p:attrNameLst>
                                      </p:cBhvr>
                                      <p:to>
                                        <p:strVal val="visible"/>
                                      </p:to>
                                    </p:set>
                                  </p:childTnLst>
                                </p:cTn>
                              </p:par>
                            </p:childTnLst>
                          </p:cTn>
                        </p:par>
                        <p:par>
                          <p:cTn id="177" fill="hold">
                            <p:stCondLst>
                              <p:cond delay="143000"/>
                            </p:stCondLst>
                            <p:childTnLst>
                              <p:par>
                                <p:cTn id="178" presetID="21" presetClass="exit" presetSubtype="1" fill="hold" grpId="0" nodeType="afterEffect">
                                  <p:stCondLst>
                                    <p:cond delay="0"/>
                                  </p:stCondLst>
                                  <p:childTnLst>
                                    <p:animEffect transition="out" filter="wheel(1)">
                                      <p:cBhvr>
                                        <p:cTn id="179" dur="1000"/>
                                        <p:tgtEl>
                                          <p:spTgt spid="19"/>
                                        </p:tgtEl>
                                      </p:cBhvr>
                                    </p:animEffect>
                                    <p:set>
                                      <p:cBhvr>
                                        <p:cTn id="180" dur="1" fill="hold">
                                          <p:stCondLst>
                                            <p:cond delay="999"/>
                                          </p:stCondLst>
                                        </p:cTn>
                                        <p:tgtEl>
                                          <p:spTgt spid="19"/>
                                        </p:tgtEl>
                                        <p:attrNameLst>
                                          <p:attrName>style.visibility</p:attrName>
                                        </p:attrNameLst>
                                      </p:cBhvr>
                                      <p:to>
                                        <p:strVal val="hidden"/>
                                      </p:to>
                                    </p:set>
                                  </p:childTnLst>
                                </p:cTn>
                              </p:par>
                            </p:childTnLst>
                          </p:cTn>
                        </p:par>
                        <p:par>
                          <p:cTn id="181" fill="hold">
                            <p:stCondLst>
                              <p:cond delay="144000"/>
                            </p:stCondLst>
                            <p:childTnLst>
                              <p:par>
                                <p:cTn id="182" presetID="1" presetClass="exit" presetSubtype="0" fill="hold" grpId="2" nodeType="afterEffect">
                                  <p:stCondLst>
                                    <p:cond delay="0"/>
                                  </p:stCondLst>
                                  <p:childTnLst>
                                    <p:set>
                                      <p:cBhvr>
                                        <p:cTn id="183" dur="1" fill="hold">
                                          <p:stCondLst>
                                            <p:cond delay="0"/>
                                          </p:stCondLst>
                                        </p:cTn>
                                        <p:tgtEl>
                                          <p:spTgt spid="19"/>
                                        </p:tgtEl>
                                        <p:attrNameLst>
                                          <p:attrName>style.visibility</p:attrName>
                                        </p:attrNameLst>
                                      </p:cBhvr>
                                      <p:to>
                                        <p:strVal val="hidden"/>
                                      </p:to>
                                    </p:set>
                                  </p:childTnLst>
                                </p:cTn>
                              </p:par>
                            </p:childTnLst>
                          </p:cTn>
                        </p:par>
                        <p:par>
                          <p:cTn id="184" fill="hold">
                            <p:stCondLst>
                              <p:cond delay="144000"/>
                            </p:stCondLst>
                            <p:childTnLst>
                              <p:par>
                                <p:cTn id="185" presetID="1" presetClass="exit" presetSubtype="0" fill="hold" grpId="0" nodeType="afterEffect">
                                  <p:stCondLst>
                                    <p:cond delay="0"/>
                                  </p:stCondLst>
                                  <p:childTnLst>
                                    <p:set>
                                      <p:cBhvr>
                                        <p:cTn id="186" dur="1" fill="hold">
                                          <p:stCondLst>
                                            <p:cond delay="0"/>
                                          </p:stCondLst>
                                        </p:cTn>
                                        <p:tgtEl>
                                          <p:spTgt spid="20"/>
                                        </p:tgtEl>
                                        <p:attrNameLst>
                                          <p:attrName>style.visibility</p:attrName>
                                        </p:attrNameLst>
                                      </p:cBhvr>
                                      <p:to>
                                        <p:strVal val="hidden"/>
                                      </p:to>
                                    </p:set>
                                  </p:childTnLst>
                                </p:cTn>
                              </p:par>
                              <p:par>
                                <p:cTn id="187" presetID="1" presetClass="entr" presetSubtype="0" fill="hold" grpId="1" nodeType="withEffect">
                                  <p:stCondLst>
                                    <p:cond delay="0"/>
                                  </p:stCondLst>
                                  <p:childTnLst>
                                    <p:set>
                                      <p:cBhvr>
                                        <p:cTn id="188" dur="1" fill="hold">
                                          <p:stCondLst>
                                            <p:cond delay="0"/>
                                          </p:stCondLst>
                                        </p:cTn>
                                        <p:tgtEl>
                                          <p:spTgt spid="17"/>
                                        </p:tgtEl>
                                        <p:attrNameLst>
                                          <p:attrName>style.visibility</p:attrName>
                                        </p:attrNameLst>
                                      </p:cBhvr>
                                      <p:to>
                                        <p:strVal val="visible"/>
                                      </p:to>
                                    </p:set>
                                  </p:childTnLst>
                                </p:cTn>
                              </p:par>
                            </p:childTnLst>
                          </p:cTn>
                        </p:par>
                        <p:par>
                          <p:cTn id="189" fill="hold">
                            <p:stCondLst>
                              <p:cond delay="144000"/>
                            </p:stCondLst>
                            <p:childTnLst>
                              <p:par>
                                <p:cTn id="190" presetID="21" presetClass="exit" presetSubtype="1" fill="hold" grpId="0" nodeType="afterEffect">
                                  <p:stCondLst>
                                    <p:cond delay="0"/>
                                  </p:stCondLst>
                                  <p:childTnLst>
                                    <p:animEffect transition="out" filter="wheel(1)">
                                      <p:cBhvr>
                                        <p:cTn id="191" dur="1000"/>
                                        <p:tgtEl>
                                          <p:spTgt spid="17"/>
                                        </p:tgtEl>
                                      </p:cBhvr>
                                    </p:animEffect>
                                    <p:set>
                                      <p:cBhvr>
                                        <p:cTn id="192" dur="1" fill="hold">
                                          <p:stCondLst>
                                            <p:cond delay="999"/>
                                          </p:stCondLst>
                                        </p:cTn>
                                        <p:tgtEl>
                                          <p:spTgt spid="17"/>
                                        </p:tgtEl>
                                        <p:attrNameLst>
                                          <p:attrName>style.visibility</p:attrName>
                                        </p:attrNameLst>
                                      </p:cBhvr>
                                      <p:to>
                                        <p:strVal val="hidden"/>
                                      </p:to>
                                    </p:set>
                                  </p:childTnLst>
                                </p:cTn>
                              </p:par>
                            </p:childTnLst>
                          </p:cTn>
                        </p:par>
                        <p:par>
                          <p:cTn id="193" fill="hold">
                            <p:stCondLst>
                              <p:cond delay="145000"/>
                            </p:stCondLst>
                            <p:childTnLst>
                              <p:par>
                                <p:cTn id="194" presetID="1" presetClass="exit" presetSubtype="0" fill="hold" grpId="2" nodeType="afterEffect">
                                  <p:stCondLst>
                                    <p:cond delay="0"/>
                                  </p:stCondLst>
                                  <p:childTnLst>
                                    <p:set>
                                      <p:cBhvr>
                                        <p:cTn id="195" dur="1" fill="hold">
                                          <p:stCondLst>
                                            <p:cond delay="0"/>
                                          </p:stCondLst>
                                        </p:cTn>
                                        <p:tgtEl>
                                          <p:spTgt spid="17"/>
                                        </p:tgtEl>
                                        <p:attrNameLst>
                                          <p:attrName>style.visibility</p:attrName>
                                        </p:attrNameLst>
                                      </p:cBhvr>
                                      <p:to>
                                        <p:strVal val="hidden"/>
                                      </p:to>
                                    </p:set>
                                  </p:childTnLst>
                                </p:cTn>
                              </p:par>
                            </p:childTnLst>
                          </p:cTn>
                        </p:par>
                        <p:par>
                          <p:cTn id="196" fill="hold">
                            <p:stCondLst>
                              <p:cond delay="145000"/>
                            </p:stCondLst>
                            <p:childTnLst>
                              <p:par>
                                <p:cTn id="197" presetID="1" presetClass="exit" presetSubtype="0" fill="hold" grpId="0" nodeType="afterEffect">
                                  <p:stCondLst>
                                    <p:cond delay="0"/>
                                  </p:stCondLst>
                                  <p:childTnLst>
                                    <p:set>
                                      <p:cBhvr>
                                        <p:cTn id="198" dur="1" fill="hold">
                                          <p:stCondLst>
                                            <p:cond delay="0"/>
                                          </p:stCondLst>
                                        </p:cTn>
                                        <p:tgtEl>
                                          <p:spTgt spid="18"/>
                                        </p:tgtEl>
                                        <p:attrNameLst>
                                          <p:attrName>style.visibility</p:attrName>
                                        </p:attrNameLst>
                                      </p:cBhvr>
                                      <p:to>
                                        <p:strVal val="hidden"/>
                                      </p:to>
                                    </p:set>
                                  </p:childTnLst>
                                </p:cTn>
                              </p:par>
                              <p:par>
                                <p:cTn id="199" presetID="1" presetClass="entr" presetSubtype="0" fill="hold" grpId="1" nodeType="withEffect">
                                  <p:stCondLst>
                                    <p:cond delay="0"/>
                                  </p:stCondLst>
                                  <p:childTnLst>
                                    <p:set>
                                      <p:cBhvr>
                                        <p:cTn id="200" dur="1" fill="hold">
                                          <p:stCondLst>
                                            <p:cond delay="0"/>
                                          </p:stCondLst>
                                        </p:cTn>
                                        <p:tgtEl>
                                          <p:spTgt spid="15"/>
                                        </p:tgtEl>
                                        <p:attrNameLst>
                                          <p:attrName>style.visibility</p:attrName>
                                        </p:attrNameLst>
                                      </p:cBhvr>
                                      <p:to>
                                        <p:strVal val="visible"/>
                                      </p:to>
                                    </p:set>
                                  </p:childTnLst>
                                </p:cTn>
                              </p:par>
                            </p:childTnLst>
                          </p:cTn>
                        </p:par>
                        <p:par>
                          <p:cTn id="201" fill="hold">
                            <p:stCondLst>
                              <p:cond delay="145000"/>
                            </p:stCondLst>
                            <p:childTnLst>
                              <p:par>
                                <p:cTn id="202" presetID="21" presetClass="exit" presetSubtype="1" fill="hold" grpId="0" nodeType="afterEffect">
                                  <p:stCondLst>
                                    <p:cond delay="0"/>
                                  </p:stCondLst>
                                  <p:childTnLst>
                                    <p:animEffect transition="out" filter="wheel(1)">
                                      <p:cBhvr>
                                        <p:cTn id="203" dur="1000"/>
                                        <p:tgtEl>
                                          <p:spTgt spid="15"/>
                                        </p:tgtEl>
                                      </p:cBhvr>
                                    </p:animEffect>
                                    <p:set>
                                      <p:cBhvr>
                                        <p:cTn id="204" dur="1" fill="hold">
                                          <p:stCondLst>
                                            <p:cond delay="999"/>
                                          </p:stCondLst>
                                        </p:cTn>
                                        <p:tgtEl>
                                          <p:spTgt spid="15"/>
                                        </p:tgtEl>
                                        <p:attrNameLst>
                                          <p:attrName>style.visibility</p:attrName>
                                        </p:attrNameLst>
                                      </p:cBhvr>
                                      <p:to>
                                        <p:strVal val="hidden"/>
                                      </p:to>
                                    </p:set>
                                  </p:childTnLst>
                                </p:cTn>
                              </p:par>
                            </p:childTnLst>
                          </p:cTn>
                        </p:par>
                        <p:par>
                          <p:cTn id="205" fill="hold">
                            <p:stCondLst>
                              <p:cond delay="146000"/>
                            </p:stCondLst>
                            <p:childTnLst>
                              <p:par>
                                <p:cTn id="206" presetID="1" presetClass="exit" presetSubtype="0" fill="hold" grpId="2" nodeType="afterEffect">
                                  <p:stCondLst>
                                    <p:cond delay="0"/>
                                  </p:stCondLst>
                                  <p:childTnLst>
                                    <p:set>
                                      <p:cBhvr>
                                        <p:cTn id="207" dur="1" fill="hold">
                                          <p:stCondLst>
                                            <p:cond delay="0"/>
                                          </p:stCondLst>
                                        </p:cTn>
                                        <p:tgtEl>
                                          <p:spTgt spid="15"/>
                                        </p:tgtEl>
                                        <p:attrNameLst>
                                          <p:attrName>style.visibility</p:attrName>
                                        </p:attrNameLst>
                                      </p:cBhvr>
                                      <p:to>
                                        <p:strVal val="hidden"/>
                                      </p:to>
                                    </p:set>
                                  </p:childTnLst>
                                </p:cTn>
                              </p:par>
                            </p:childTnLst>
                          </p:cTn>
                        </p:par>
                        <p:par>
                          <p:cTn id="208" fill="hold">
                            <p:stCondLst>
                              <p:cond delay="146000"/>
                            </p:stCondLst>
                            <p:childTnLst>
                              <p:par>
                                <p:cTn id="209" presetID="1" presetClass="exit" presetSubtype="0" fill="hold" grpId="0" nodeType="afterEffect">
                                  <p:stCondLst>
                                    <p:cond delay="0"/>
                                  </p:stCondLst>
                                  <p:childTnLst>
                                    <p:set>
                                      <p:cBhvr>
                                        <p:cTn id="210" dur="1" fill="hold">
                                          <p:stCondLst>
                                            <p:cond delay="0"/>
                                          </p:stCondLst>
                                        </p:cTn>
                                        <p:tgtEl>
                                          <p:spTgt spid="16"/>
                                        </p:tgtEl>
                                        <p:attrNameLst>
                                          <p:attrName>style.visibility</p:attrName>
                                        </p:attrNameLst>
                                      </p:cBhvr>
                                      <p:to>
                                        <p:strVal val="hidden"/>
                                      </p:to>
                                    </p:set>
                                  </p:childTnLst>
                                </p:cTn>
                              </p:par>
                              <p:par>
                                <p:cTn id="211" presetID="1" presetClass="entr" presetSubtype="0" fill="hold" grpId="1" nodeType="withEffect">
                                  <p:stCondLst>
                                    <p:cond delay="0"/>
                                  </p:stCondLst>
                                  <p:childTnLst>
                                    <p:set>
                                      <p:cBhvr>
                                        <p:cTn id="212" dur="1" fill="hold">
                                          <p:stCondLst>
                                            <p:cond delay="0"/>
                                          </p:stCondLst>
                                        </p:cTn>
                                        <p:tgtEl>
                                          <p:spTgt spid="13"/>
                                        </p:tgtEl>
                                        <p:attrNameLst>
                                          <p:attrName>style.visibility</p:attrName>
                                        </p:attrNameLst>
                                      </p:cBhvr>
                                      <p:to>
                                        <p:strVal val="visible"/>
                                      </p:to>
                                    </p:set>
                                  </p:childTnLst>
                                </p:cTn>
                              </p:par>
                            </p:childTnLst>
                          </p:cTn>
                        </p:par>
                        <p:par>
                          <p:cTn id="213" fill="hold">
                            <p:stCondLst>
                              <p:cond delay="146000"/>
                            </p:stCondLst>
                            <p:childTnLst>
                              <p:par>
                                <p:cTn id="214" presetID="21" presetClass="exit" presetSubtype="1" fill="hold" grpId="0" nodeType="afterEffect">
                                  <p:stCondLst>
                                    <p:cond delay="0"/>
                                  </p:stCondLst>
                                  <p:childTnLst>
                                    <p:animEffect transition="out" filter="wheel(1)">
                                      <p:cBhvr>
                                        <p:cTn id="215" dur="1000"/>
                                        <p:tgtEl>
                                          <p:spTgt spid="13"/>
                                        </p:tgtEl>
                                      </p:cBhvr>
                                    </p:animEffect>
                                    <p:set>
                                      <p:cBhvr>
                                        <p:cTn id="216" dur="1" fill="hold">
                                          <p:stCondLst>
                                            <p:cond delay="999"/>
                                          </p:stCondLst>
                                        </p:cTn>
                                        <p:tgtEl>
                                          <p:spTgt spid="13"/>
                                        </p:tgtEl>
                                        <p:attrNameLst>
                                          <p:attrName>style.visibility</p:attrName>
                                        </p:attrNameLst>
                                      </p:cBhvr>
                                      <p:to>
                                        <p:strVal val="hidden"/>
                                      </p:to>
                                    </p:set>
                                  </p:childTnLst>
                                </p:cTn>
                              </p:par>
                            </p:childTnLst>
                          </p:cTn>
                        </p:par>
                        <p:par>
                          <p:cTn id="217" fill="hold">
                            <p:stCondLst>
                              <p:cond delay="147000"/>
                            </p:stCondLst>
                            <p:childTnLst>
                              <p:par>
                                <p:cTn id="218" presetID="1" presetClass="exit" presetSubtype="0" fill="hold" grpId="2" nodeType="afterEffect">
                                  <p:stCondLst>
                                    <p:cond delay="0"/>
                                  </p:stCondLst>
                                  <p:childTnLst>
                                    <p:set>
                                      <p:cBhvr>
                                        <p:cTn id="219" dur="1" fill="hold">
                                          <p:stCondLst>
                                            <p:cond delay="0"/>
                                          </p:stCondLst>
                                        </p:cTn>
                                        <p:tgtEl>
                                          <p:spTgt spid="13"/>
                                        </p:tgtEl>
                                        <p:attrNameLst>
                                          <p:attrName>style.visibility</p:attrName>
                                        </p:attrNameLst>
                                      </p:cBhvr>
                                      <p:to>
                                        <p:strVal val="hidden"/>
                                      </p:to>
                                    </p:set>
                                  </p:childTnLst>
                                </p:cTn>
                              </p:par>
                            </p:childTnLst>
                          </p:cTn>
                        </p:par>
                        <p:par>
                          <p:cTn id="220" fill="hold">
                            <p:stCondLst>
                              <p:cond delay="147000"/>
                            </p:stCondLst>
                            <p:childTnLst>
                              <p:par>
                                <p:cTn id="221" presetID="1" presetClass="exit" presetSubtype="0" fill="hold" grpId="0" nodeType="afterEffect">
                                  <p:stCondLst>
                                    <p:cond delay="0"/>
                                  </p:stCondLst>
                                  <p:childTnLst>
                                    <p:set>
                                      <p:cBhvr>
                                        <p:cTn id="222" dur="1" fill="hold">
                                          <p:stCondLst>
                                            <p:cond delay="0"/>
                                          </p:stCondLst>
                                        </p:cTn>
                                        <p:tgtEl>
                                          <p:spTgt spid="14"/>
                                        </p:tgtEl>
                                        <p:attrNameLst>
                                          <p:attrName>style.visibility</p:attrName>
                                        </p:attrNameLst>
                                      </p:cBhvr>
                                      <p:to>
                                        <p:strVal val="hidden"/>
                                      </p:to>
                                    </p:set>
                                  </p:childTnLst>
                                </p:cTn>
                              </p:par>
                              <p:par>
                                <p:cTn id="223" presetID="1" presetClass="entr" presetSubtype="0" fill="hold" grpId="1" nodeType="withEffect">
                                  <p:stCondLst>
                                    <p:cond delay="0"/>
                                  </p:stCondLst>
                                  <p:childTnLst>
                                    <p:set>
                                      <p:cBhvr>
                                        <p:cTn id="224" dur="1" fill="hold">
                                          <p:stCondLst>
                                            <p:cond delay="0"/>
                                          </p:stCondLst>
                                        </p:cTn>
                                        <p:tgtEl>
                                          <p:spTgt spid="11"/>
                                        </p:tgtEl>
                                        <p:attrNameLst>
                                          <p:attrName>style.visibility</p:attrName>
                                        </p:attrNameLst>
                                      </p:cBhvr>
                                      <p:to>
                                        <p:strVal val="visible"/>
                                      </p:to>
                                    </p:set>
                                  </p:childTnLst>
                                </p:cTn>
                              </p:par>
                            </p:childTnLst>
                          </p:cTn>
                        </p:par>
                        <p:par>
                          <p:cTn id="225" fill="hold">
                            <p:stCondLst>
                              <p:cond delay="147000"/>
                            </p:stCondLst>
                            <p:childTnLst>
                              <p:par>
                                <p:cTn id="226" presetID="21" presetClass="exit" presetSubtype="1" fill="hold" grpId="0" nodeType="afterEffect">
                                  <p:stCondLst>
                                    <p:cond delay="0"/>
                                  </p:stCondLst>
                                  <p:childTnLst>
                                    <p:animEffect transition="out" filter="wheel(1)">
                                      <p:cBhvr>
                                        <p:cTn id="227" dur="1000"/>
                                        <p:tgtEl>
                                          <p:spTgt spid="11"/>
                                        </p:tgtEl>
                                      </p:cBhvr>
                                    </p:animEffect>
                                    <p:set>
                                      <p:cBhvr>
                                        <p:cTn id="228" dur="1" fill="hold">
                                          <p:stCondLst>
                                            <p:cond delay="999"/>
                                          </p:stCondLst>
                                        </p:cTn>
                                        <p:tgtEl>
                                          <p:spTgt spid="11"/>
                                        </p:tgtEl>
                                        <p:attrNameLst>
                                          <p:attrName>style.visibility</p:attrName>
                                        </p:attrNameLst>
                                      </p:cBhvr>
                                      <p:to>
                                        <p:strVal val="hidden"/>
                                      </p:to>
                                    </p:set>
                                  </p:childTnLst>
                                </p:cTn>
                              </p:par>
                            </p:childTnLst>
                          </p:cTn>
                        </p:par>
                        <p:par>
                          <p:cTn id="229" fill="hold">
                            <p:stCondLst>
                              <p:cond delay="148000"/>
                            </p:stCondLst>
                            <p:childTnLst>
                              <p:par>
                                <p:cTn id="230" presetID="1" presetClass="exit" presetSubtype="0" fill="hold" grpId="2" nodeType="afterEffect">
                                  <p:stCondLst>
                                    <p:cond delay="0"/>
                                  </p:stCondLst>
                                  <p:childTnLst>
                                    <p:set>
                                      <p:cBhvr>
                                        <p:cTn id="231" dur="1" fill="hold">
                                          <p:stCondLst>
                                            <p:cond delay="0"/>
                                          </p:stCondLst>
                                        </p:cTn>
                                        <p:tgtEl>
                                          <p:spTgt spid="11"/>
                                        </p:tgtEl>
                                        <p:attrNameLst>
                                          <p:attrName>style.visibility</p:attrName>
                                        </p:attrNameLst>
                                      </p:cBhvr>
                                      <p:to>
                                        <p:strVal val="hidden"/>
                                      </p:to>
                                    </p:set>
                                  </p:childTnLst>
                                </p:cTn>
                              </p:par>
                            </p:childTnLst>
                          </p:cTn>
                        </p:par>
                        <p:par>
                          <p:cTn id="232" fill="hold">
                            <p:stCondLst>
                              <p:cond delay="148000"/>
                            </p:stCondLst>
                            <p:childTnLst>
                              <p:par>
                                <p:cTn id="233" presetID="1" presetClass="exit" presetSubtype="0" fill="hold" grpId="0" nodeType="afterEffect">
                                  <p:stCondLst>
                                    <p:cond delay="0"/>
                                  </p:stCondLst>
                                  <p:childTnLst>
                                    <p:set>
                                      <p:cBhvr>
                                        <p:cTn id="234" dur="1" fill="hold">
                                          <p:stCondLst>
                                            <p:cond delay="0"/>
                                          </p:stCondLst>
                                        </p:cTn>
                                        <p:tgtEl>
                                          <p:spTgt spid="12"/>
                                        </p:tgtEl>
                                        <p:attrNameLst>
                                          <p:attrName>style.visibility</p:attrName>
                                        </p:attrNameLst>
                                      </p:cBhvr>
                                      <p:to>
                                        <p:strVal val="hidden"/>
                                      </p:to>
                                    </p:set>
                                  </p:childTnLst>
                                </p:cTn>
                              </p:par>
                              <p:par>
                                <p:cTn id="235" presetID="1" presetClass="entr" presetSubtype="0" fill="hold" grpId="1" nodeType="withEffect">
                                  <p:stCondLst>
                                    <p:cond delay="0"/>
                                  </p:stCondLst>
                                  <p:childTnLst>
                                    <p:set>
                                      <p:cBhvr>
                                        <p:cTn id="236" dur="1" fill="hold">
                                          <p:stCondLst>
                                            <p:cond delay="0"/>
                                          </p:stCondLst>
                                        </p:cTn>
                                        <p:tgtEl>
                                          <p:spTgt spid="9"/>
                                        </p:tgtEl>
                                        <p:attrNameLst>
                                          <p:attrName>style.visibility</p:attrName>
                                        </p:attrNameLst>
                                      </p:cBhvr>
                                      <p:to>
                                        <p:strVal val="visible"/>
                                      </p:to>
                                    </p:set>
                                  </p:childTnLst>
                                </p:cTn>
                              </p:par>
                            </p:childTnLst>
                          </p:cTn>
                        </p:par>
                        <p:par>
                          <p:cTn id="237" fill="hold">
                            <p:stCondLst>
                              <p:cond delay="148000"/>
                            </p:stCondLst>
                            <p:childTnLst>
                              <p:par>
                                <p:cTn id="238" presetID="21" presetClass="exit" presetSubtype="1" fill="hold" grpId="0" nodeType="afterEffect">
                                  <p:stCondLst>
                                    <p:cond delay="0"/>
                                  </p:stCondLst>
                                  <p:childTnLst>
                                    <p:animEffect transition="out" filter="wheel(1)">
                                      <p:cBhvr>
                                        <p:cTn id="239" dur="1000"/>
                                        <p:tgtEl>
                                          <p:spTgt spid="9"/>
                                        </p:tgtEl>
                                      </p:cBhvr>
                                    </p:animEffect>
                                    <p:set>
                                      <p:cBhvr>
                                        <p:cTn id="240" dur="1" fill="hold">
                                          <p:stCondLst>
                                            <p:cond delay="999"/>
                                          </p:stCondLst>
                                        </p:cTn>
                                        <p:tgtEl>
                                          <p:spTgt spid="9"/>
                                        </p:tgtEl>
                                        <p:attrNameLst>
                                          <p:attrName>style.visibility</p:attrName>
                                        </p:attrNameLst>
                                      </p:cBhvr>
                                      <p:to>
                                        <p:strVal val="hidden"/>
                                      </p:to>
                                    </p:set>
                                  </p:childTnLst>
                                </p:cTn>
                              </p:par>
                            </p:childTnLst>
                          </p:cTn>
                        </p:par>
                        <p:par>
                          <p:cTn id="241" fill="hold">
                            <p:stCondLst>
                              <p:cond delay="149000"/>
                            </p:stCondLst>
                            <p:childTnLst>
                              <p:par>
                                <p:cTn id="242" presetID="1" presetClass="exit" presetSubtype="0" fill="hold" grpId="2" nodeType="afterEffect">
                                  <p:stCondLst>
                                    <p:cond delay="0"/>
                                  </p:stCondLst>
                                  <p:childTnLst>
                                    <p:set>
                                      <p:cBhvr>
                                        <p:cTn id="243" dur="1" fill="hold">
                                          <p:stCondLst>
                                            <p:cond delay="0"/>
                                          </p:stCondLst>
                                        </p:cTn>
                                        <p:tgtEl>
                                          <p:spTgt spid="9"/>
                                        </p:tgtEl>
                                        <p:attrNameLst>
                                          <p:attrName>style.visibility</p:attrName>
                                        </p:attrNameLst>
                                      </p:cBhvr>
                                      <p:to>
                                        <p:strVal val="hidden"/>
                                      </p:to>
                                    </p:set>
                                  </p:childTnLst>
                                </p:cTn>
                              </p:par>
                            </p:childTnLst>
                          </p:cTn>
                        </p:par>
                        <p:par>
                          <p:cTn id="244" fill="hold">
                            <p:stCondLst>
                              <p:cond delay="149000"/>
                            </p:stCondLst>
                            <p:childTnLst>
                              <p:par>
                                <p:cTn id="245" presetID="1" presetClass="exit" presetSubtype="0" fill="hold" grpId="0" nodeType="afterEffect">
                                  <p:stCondLst>
                                    <p:cond delay="0"/>
                                  </p:stCondLst>
                                  <p:childTnLst>
                                    <p:set>
                                      <p:cBhvr>
                                        <p:cTn id="246" dur="1" fill="hold">
                                          <p:stCondLst>
                                            <p:cond delay="0"/>
                                          </p:stCondLst>
                                        </p:cTn>
                                        <p:tgtEl>
                                          <p:spTgt spid="10"/>
                                        </p:tgtEl>
                                        <p:attrNameLst>
                                          <p:attrName>style.visibility</p:attrName>
                                        </p:attrNameLst>
                                      </p:cBhvr>
                                      <p:to>
                                        <p:strVal val="hidden"/>
                                      </p:to>
                                    </p:set>
                                  </p:childTnLst>
                                </p:cTn>
                              </p:par>
                              <p:par>
                                <p:cTn id="247" presetID="1" presetClass="entr" presetSubtype="0" fill="hold" grpId="1" nodeType="withEffect">
                                  <p:stCondLst>
                                    <p:cond delay="0"/>
                                  </p:stCondLst>
                                  <p:childTnLst>
                                    <p:set>
                                      <p:cBhvr>
                                        <p:cTn id="248" dur="1" fill="hold">
                                          <p:stCondLst>
                                            <p:cond delay="0"/>
                                          </p:stCondLst>
                                        </p:cTn>
                                        <p:tgtEl>
                                          <p:spTgt spid="6"/>
                                        </p:tgtEl>
                                        <p:attrNameLst>
                                          <p:attrName>style.visibility</p:attrName>
                                        </p:attrNameLst>
                                      </p:cBhvr>
                                      <p:to>
                                        <p:strVal val="visible"/>
                                      </p:to>
                                    </p:set>
                                  </p:childTnLst>
                                </p:cTn>
                              </p:par>
                            </p:childTnLst>
                          </p:cTn>
                        </p:par>
                        <p:par>
                          <p:cTn id="249" fill="hold">
                            <p:stCondLst>
                              <p:cond delay="149000"/>
                            </p:stCondLst>
                            <p:childTnLst>
                              <p:par>
                                <p:cTn id="250" presetID="21" presetClass="exit" presetSubtype="1" fill="hold" grpId="0" nodeType="afterEffect">
                                  <p:stCondLst>
                                    <p:cond delay="0"/>
                                  </p:stCondLst>
                                  <p:childTnLst>
                                    <p:animEffect transition="out" filter="wheel(1)">
                                      <p:cBhvr>
                                        <p:cTn id="251" dur="1000"/>
                                        <p:tgtEl>
                                          <p:spTgt spid="6"/>
                                        </p:tgtEl>
                                      </p:cBhvr>
                                    </p:animEffect>
                                    <p:set>
                                      <p:cBhvr>
                                        <p:cTn id="252" dur="1" fill="hold">
                                          <p:stCondLst>
                                            <p:cond delay="999"/>
                                          </p:stCondLst>
                                        </p:cTn>
                                        <p:tgtEl>
                                          <p:spTgt spid="6"/>
                                        </p:tgtEl>
                                        <p:attrNameLst>
                                          <p:attrName>style.visibility</p:attrName>
                                        </p:attrNameLst>
                                      </p:cBhvr>
                                      <p:to>
                                        <p:strVal val="hidden"/>
                                      </p:to>
                                    </p:set>
                                  </p:childTnLst>
                                </p:cTn>
                              </p:par>
                            </p:childTnLst>
                          </p:cTn>
                        </p:par>
                        <p:par>
                          <p:cTn id="253" fill="hold">
                            <p:stCondLst>
                              <p:cond delay="150000"/>
                            </p:stCondLst>
                            <p:childTnLst>
                              <p:par>
                                <p:cTn id="254" presetID="1" presetClass="exit" presetSubtype="0" fill="hold" grpId="0" nodeType="afterEffect">
                                  <p:stCondLst>
                                    <p:cond delay="0"/>
                                  </p:stCondLst>
                                  <p:childTnLst>
                                    <p:set>
                                      <p:cBhvr>
                                        <p:cTn id="255" dur="1" fill="hold">
                                          <p:stCondLst>
                                            <p:cond delay="0"/>
                                          </p:stCondLst>
                                        </p:cTn>
                                        <p:tgtEl>
                                          <p:spTgt spid="7"/>
                                        </p:tgtEl>
                                        <p:attrNameLst>
                                          <p:attrName>style.visibility</p:attrName>
                                        </p:attrNameLst>
                                      </p:cBhvr>
                                      <p:to>
                                        <p:strVal val="hidden"/>
                                      </p:to>
                                    </p:set>
                                  </p:childTnLst>
                                </p:cTn>
                              </p:par>
                              <p:par>
                                <p:cTn id="256" presetID="1" presetClass="exit" presetSubtype="0" fill="hold" grpId="2" nodeType="withEffect">
                                  <p:stCondLst>
                                    <p:cond delay="0"/>
                                  </p:stCondLst>
                                  <p:childTnLst>
                                    <p:set>
                                      <p:cBhvr>
                                        <p:cTn id="257" dur="1" fill="hold">
                                          <p:stCondLst>
                                            <p:cond delay="0"/>
                                          </p:stCondLst>
                                        </p:cTn>
                                        <p:tgtEl>
                                          <p:spTgt spid="6"/>
                                        </p:tgtEl>
                                        <p:attrNameLst>
                                          <p:attrName>style.visibility</p:attrName>
                                        </p:attrNameLst>
                                      </p:cBhvr>
                                      <p:to>
                                        <p:strVal val="hidden"/>
                                      </p:to>
                                    </p:set>
                                  </p:childTnLst>
                                </p:cTn>
                              </p:par>
                            </p:childTnLst>
                          </p:cTn>
                        </p:par>
                        <p:par>
                          <p:cTn id="258" fill="hold">
                            <p:stCondLst>
                              <p:cond delay="150000"/>
                            </p:stCondLst>
                            <p:childTnLst>
                              <p:par>
                                <p:cTn id="259" presetID="10" presetClass="entr" presetSubtype="0" fill="hold" grpId="0" nodeType="afterEffect">
                                  <p:stCondLst>
                                    <p:cond delay="0"/>
                                  </p:stCondLst>
                                  <p:childTnLst>
                                    <p:set>
                                      <p:cBhvr>
                                        <p:cTn id="260" dur="1" fill="hold">
                                          <p:stCondLst>
                                            <p:cond delay="0"/>
                                          </p:stCondLst>
                                        </p:cTn>
                                        <p:tgtEl>
                                          <p:spTgt spid="51"/>
                                        </p:tgtEl>
                                        <p:attrNameLst>
                                          <p:attrName>style.visibility</p:attrName>
                                        </p:attrNameLst>
                                      </p:cBhvr>
                                      <p:to>
                                        <p:strVal val="visible"/>
                                      </p:to>
                                    </p:set>
                                    <p:animEffect transition="in" filter="fade">
                                      <p:cBhvr>
                                        <p:cTn id="261" dur="2000"/>
                                        <p:tgtEl>
                                          <p:spTgt spid="51"/>
                                        </p:tgtEl>
                                      </p:cBhvr>
                                    </p:animEffect>
                                  </p:childTnLst>
                                </p:cTn>
                              </p:par>
                            </p:childTnLst>
                          </p:cTn>
                        </p:par>
                      </p:childTnLst>
                    </p:cTn>
                  </p:par>
                  <p:par>
                    <p:cTn id="262" fill="hold">
                      <p:stCondLst>
                        <p:cond delay="indefinite"/>
                      </p:stCondLst>
                      <p:childTnLst>
                        <p:par>
                          <p:cTn id="263" fill="hold">
                            <p:stCondLst>
                              <p:cond delay="0"/>
                            </p:stCondLst>
                            <p:childTnLst>
                              <p:par>
                                <p:cTn id="264" presetID="1" presetClass="exit" presetSubtype="0" fill="hold" grpId="1" nodeType="clickEffect">
                                  <p:stCondLst>
                                    <p:cond delay="0"/>
                                  </p:stCondLst>
                                  <p:childTnLst>
                                    <p:set>
                                      <p:cBhvr>
                                        <p:cTn id="265" dur="1" fill="hold">
                                          <p:stCondLst>
                                            <p:cond delay="0"/>
                                          </p:stCondLst>
                                        </p:cTn>
                                        <p:tgtEl>
                                          <p:spTgt spid="51"/>
                                        </p:tgtEl>
                                        <p:attrNameLst>
                                          <p:attrName>style.visibility</p:attrName>
                                        </p:attrNameLst>
                                      </p:cBhvr>
                                      <p:to>
                                        <p:strVal val="hidden"/>
                                      </p:to>
                                    </p:set>
                                  </p:childTnLst>
                                </p:cTn>
                              </p:par>
                              <p:par>
                                <p:cTn id="266" presetID="1" presetClass="exit" presetSubtype="0" fill="hold" nodeType="withEffect">
                                  <p:stCondLst>
                                    <p:cond delay="0"/>
                                  </p:stCondLst>
                                  <p:childTnLst>
                                    <p:set>
                                      <p:cBhvr>
                                        <p:cTn id="267" dur="1" fill="hold">
                                          <p:stCondLst>
                                            <p:cond delay="0"/>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7" grpId="0" animBg="1"/>
      <p:bldP spid="9" grpId="0" animBg="1"/>
      <p:bldP spid="9" grpId="1" animBg="1"/>
      <p:bldP spid="9" grpId="2" animBg="1"/>
      <p:bldP spid="10" grpId="0" animBg="1"/>
      <p:bldP spid="11" grpId="0" animBg="1"/>
      <p:bldP spid="11" grpId="1" animBg="1"/>
      <p:bldP spid="11" grpId="2" animBg="1"/>
      <p:bldP spid="12" grpId="0" animBg="1"/>
      <p:bldP spid="13" grpId="0" animBg="1"/>
      <p:bldP spid="13" grpId="1" animBg="1"/>
      <p:bldP spid="13" grpId="2" animBg="1"/>
      <p:bldP spid="14" grpId="0" animBg="1"/>
      <p:bldP spid="15" grpId="0" animBg="1"/>
      <p:bldP spid="15" grpId="1" animBg="1"/>
      <p:bldP spid="15" grpId="2" animBg="1"/>
      <p:bldP spid="16" grpId="0" animBg="1"/>
      <p:bldP spid="17" grpId="0" animBg="1"/>
      <p:bldP spid="17" grpId="1" animBg="1"/>
      <p:bldP spid="17" grpId="2" animBg="1"/>
      <p:bldP spid="18" grpId="0" animBg="1"/>
      <p:bldP spid="19" grpId="0" animBg="1"/>
      <p:bldP spid="19" grpId="1" animBg="1"/>
      <p:bldP spid="19" grpId="2" animBg="1"/>
      <p:bldP spid="20" grpId="0" animBg="1"/>
      <p:bldP spid="21" grpId="0" animBg="1"/>
      <p:bldP spid="21" grpId="1" animBg="1"/>
      <p:bldP spid="21" grpId="2" animBg="1"/>
      <p:bldP spid="22" grpId="0" animBg="1"/>
      <p:bldP spid="23" grpId="0" animBg="1"/>
      <p:bldP spid="23" grpId="1" animBg="1"/>
      <p:bldP spid="23" grpId="2" animBg="1"/>
      <p:bldP spid="24" grpId="0" animBg="1"/>
      <p:bldP spid="25" grpId="0" animBg="1"/>
      <p:bldP spid="25" grpId="1" animBg="1"/>
      <p:bldP spid="25" grpId="2" animBg="1"/>
      <p:bldP spid="26" grpId="0" animBg="1"/>
      <p:bldP spid="27" grpId="0" animBg="1"/>
      <p:bldP spid="27" grpId="1" animBg="1"/>
      <p:bldP spid="27" grpId="2" animBg="1"/>
      <p:bldP spid="28" grpId="0" animBg="1"/>
      <p:bldP spid="28" grpId="1" animBg="1"/>
      <p:bldP spid="28" grpId="2" animBg="1"/>
      <p:bldP spid="29" grpId="0" animBg="1"/>
      <p:bldP spid="30" grpId="0" animBg="1"/>
      <p:bldP spid="31" grpId="0" animBg="1"/>
      <p:bldP spid="31" grpId="1" animBg="1"/>
      <p:bldP spid="31" grpId="2" animBg="1"/>
      <p:bldP spid="32" grpId="0" animBg="1"/>
      <p:bldP spid="34" grpId="0" animBg="1"/>
      <p:bldP spid="34" grpId="1" animBg="1"/>
      <p:bldP spid="34" grpId="2" animBg="1"/>
      <p:bldP spid="35" grpId="0" animBg="1"/>
      <p:bldP spid="36" grpId="0" animBg="1"/>
      <p:bldP spid="36" grpId="1" animBg="1"/>
      <p:bldP spid="36" grpId="2" animBg="1"/>
      <p:bldP spid="37" grpId="0" animBg="1"/>
      <p:bldP spid="38" grpId="0" animBg="1"/>
      <p:bldP spid="38" grpId="1" animBg="1"/>
      <p:bldP spid="38" grpId="2" animBg="1"/>
      <p:bldP spid="39" grpId="0" animBg="1"/>
      <p:bldP spid="40" grpId="0" animBg="1"/>
      <p:bldP spid="40" grpId="1" animBg="1"/>
      <p:bldP spid="40" grpId="2" animBg="1"/>
      <p:bldP spid="41" grpId="0" animBg="1"/>
      <p:bldP spid="42" grpId="0" animBg="1"/>
      <p:bldP spid="42" grpId="1" animBg="1"/>
      <p:bldP spid="42" grpId="2" animBg="1"/>
      <p:bldP spid="43" grpId="0" animBg="1"/>
      <p:bldP spid="44" grpId="0" animBg="1"/>
      <p:bldP spid="44" grpId="1" animBg="1"/>
      <p:bldP spid="44" grpId="2" animBg="1"/>
      <p:bldP spid="45" grpId="0" animBg="1"/>
      <p:bldP spid="45" grpId="1" animBg="1"/>
      <p:bldP spid="45" grpId="2" animBg="1"/>
      <p:bldP spid="46" grpId="0" animBg="1"/>
      <p:bldP spid="47" grpId="0" animBg="1"/>
      <p:bldP spid="48" grpId="0" animBg="1"/>
      <p:bldP spid="48" grpId="1" animBg="1"/>
      <p:bldP spid="49" grpId="0" animBg="1"/>
      <p:bldP spid="53" grpId="0" animBg="1"/>
      <p:bldP spid="51" grpId="0" animBg="1"/>
      <p:bldP spid="51" grpId="1" animBg="1"/>
      <p:bldP spid="5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bwMode="auto">
          <a:xfrm>
            <a:off x="52137" y="1384945"/>
            <a:ext cx="9043737" cy="4053329"/>
          </a:xfrm>
          <a:prstGeom prst="rect">
            <a:avLst/>
          </a:prstGeom>
          <a:solidFill>
            <a:schemeClr val="tx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panose="020B0604020202020204" pitchFamily="34" charset="0"/>
            </a:endParaRPr>
          </a:p>
        </p:txBody>
      </p:sp>
      <p:sp>
        <p:nvSpPr>
          <p:cNvPr id="3" name="Title 2">
            <a:extLst>
              <a:ext uri="{FF2B5EF4-FFF2-40B4-BE49-F238E27FC236}">
                <a16:creationId xmlns:a16="http://schemas.microsoft.com/office/drawing/2014/main" id="{12CAD2E3-6443-4403-9118-B2C00779F314}"/>
              </a:ext>
            </a:extLst>
          </p:cNvPr>
          <p:cNvSpPr>
            <a:spLocks noGrp="1"/>
          </p:cNvSpPr>
          <p:nvPr>
            <p:ph type="title"/>
          </p:nvPr>
        </p:nvSpPr>
        <p:spPr/>
        <p:txBody>
          <a:bodyPr/>
          <a:lstStyle/>
          <a:p>
            <a:r>
              <a:rPr lang="en-US" dirty="0"/>
              <a:t>Scenario 2</a:t>
            </a:r>
          </a:p>
        </p:txBody>
      </p:sp>
      <p:sp>
        <p:nvSpPr>
          <p:cNvPr id="4" name="Slide Number Placeholder 3">
            <a:extLst>
              <a:ext uri="{FF2B5EF4-FFF2-40B4-BE49-F238E27FC236}">
                <a16:creationId xmlns:a16="http://schemas.microsoft.com/office/drawing/2014/main" id="{043B3E33-F2D3-4AD8-8234-8D8D6EA4E44F}"/>
              </a:ext>
            </a:extLst>
          </p:cNvPr>
          <p:cNvSpPr>
            <a:spLocks noGrp="1"/>
          </p:cNvSpPr>
          <p:nvPr>
            <p:ph type="sldNum" sz="quarter" idx="10"/>
          </p:nvPr>
        </p:nvSpPr>
        <p:spPr/>
        <p:txBody>
          <a:bodyPr/>
          <a:lstStyle/>
          <a:p>
            <a:pPr marL="0" indent="0">
              <a:buFont typeface="+mj-lt"/>
              <a:buNone/>
            </a:pPr>
            <a:fld id="{F2BD9D44-EC01-4E71-8CAE-9F9624182C03}" type="slidenum">
              <a:rPr lang="en-US" altLang="en-US" smtClean="0">
                <a:solidFill>
                  <a:srgbClr val="FFFFFF"/>
                </a:solidFill>
              </a:rPr>
              <a:pPr marL="0" indent="0">
                <a:buFont typeface="+mj-lt"/>
                <a:buNone/>
              </a:pPr>
              <a:t>61</a:t>
            </a:fld>
            <a:endParaRPr lang="en-US" dirty="0"/>
          </a:p>
        </p:txBody>
      </p:sp>
      <p:sp>
        <p:nvSpPr>
          <p:cNvPr id="6" name="Oval 5">
            <a:extLst>
              <a:ext uri="{FF2B5EF4-FFF2-40B4-BE49-F238E27FC236}">
                <a16:creationId xmlns:a16="http://schemas.microsoft.com/office/drawing/2014/main" id="{7BB377FC-14AB-46B5-8142-FF5437430B94}"/>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F7A1E9A-F5A0-4E79-BBC0-1C9C0B512F0D}"/>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0</a:t>
            </a:r>
          </a:p>
        </p:txBody>
      </p:sp>
      <p:sp>
        <p:nvSpPr>
          <p:cNvPr id="8" name="Oval 7">
            <a:extLst>
              <a:ext uri="{FF2B5EF4-FFF2-40B4-BE49-F238E27FC236}">
                <a16:creationId xmlns:a16="http://schemas.microsoft.com/office/drawing/2014/main" id="{EB51A048-7DCA-4C3B-97DA-EC2FE1CACE0E}"/>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B875CBB-3041-41E5-9717-B4CE56251A4F}"/>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a:t>
            </a:r>
          </a:p>
        </p:txBody>
      </p:sp>
      <p:sp>
        <p:nvSpPr>
          <p:cNvPr id="10" name="Oval 9">
            <a:extLst>
              <a:ext uri="{FF2B5EF4-FFF2-40B4-BE49-F238E27FC236}">
                <a16:creationId xmlns:a16="http://schemas.microsoft.com/office/drawing/2014/main" id="{BE25561E-766D-423C-A35E-6E1B8B045993}"/>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B7FBEEC-A4EE-4CC7-9E0A-17C4523008D4}"/>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2</a:t>
            </a:r>
          </a:p>
        </p:txBody>
      </p:sp>
      <p:sp>
        <p:nvSpPr>
          <p:cNvPr id="12" name="Oval 11">
            <a:extLst>
              <a:ext uri="{FF2B5EF4-FFF2-40B4-BE49-F238E27FC236}">
                <a16:creationId xmlns:a16="http://schemas.microsoft.com/office/drawing/2014/main" id="{2D14B4BC-B533-486F-A91A-842D4BD80F1D}"/>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70D30FB-EC61-4A8A-B10F-5523AA0BA9F4}"/>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3</a:t>
            </a:r>
          </a:p>
        </p:txBody>
      </p:sp>
      <p:sp>
        <p:nvSpPr>
          <p:cNvPr id="14" name="Oval 13">
            <a:extLst>
              <a:ext uri="{FF2B5EF4-FFF2-40B4-BE49-F238E27FC236}">
                <a16:creationId xmlns:a16="http://schemas.microsoft.com/office/drawing/2014/main" id="{580DA92B-DF6C-4B89-8621-643372152695}"/>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643689F-6FF0-4950-81AF-C2A1C2B7233E}"/>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4</a:t>
            </a:r>
          </a:p>
        </p:txBody>
      </p:sp>
      <p:sp>
        <p:nvSpPr>
          <p:cNvPr id="16" name="Oval 15">
            <a:extLst>
              <a:ext uri="{FF2B5EF4-FFF2-40B4-BE49-F238E27FC236}">
                <a16:creationId xmlns:a16="http://schemas.microsoft.com/office/drawing/2014/main" id="{BF3D21F8-E7D4-4442-95D8-E22C3F03E6FE}"/>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D6B6EFD-6D58-4189-B7CC-677FB0B39B3E}"/>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5</a:t>
            </a:r>
          </a:p>
        </p:txBody>
      </p:sp>
      <p:sp>
        <p:nvSpPr>
          <p:cNvPr id="18" name="Oval 17">
            <a:extLst>
              <a:ext uri="{FF2B5EF4-FFF2-40B4-BE49-F238E27FC236}">
                <a16:creationId xmlns:a16="http://schemas.microsoft.com/office/drawing/2014/main" id="{56A6A5C2-0655-4BD4-A088-C7D573573CA3}"/>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722A4A5-A2B1-4FCD-84BF-3ABB873FAF97}"/>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6</a:t>
            </a:r>
          </a:p>
        </p:txBody>
      </p:sp>
      <p:sp>
        <p:nvSpPr>
          <p:cNvPr id="20" name="Oval 19">
            <a:extLst>
              <a:ext uri="{FF2B5EF4-FFF2-40B4-BE49-F238E27FC236}">
                <a16:creationId xmlns:a16="http://schemas.microsoft.com/office/drawing/2014/main" id="{1FA8352D-5C0E-424A-A25A-A706D63D6C73}"/>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B9A4BB3-6FE3-4AEF-953B-27A53A64760B}"/>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7</a:t>
            </a:r>
          </a:p>
        </p:txBody>
      </p:sp>
      <p:sp>
        <p:nvSpPr>
          <p:cNvPr id="22" name="Oval 21">
            <a:extLst>
              <a:ext uri="{FF2B5EF4-FFF2-40B4-BE49-F238E27FC236}">
                <a16:creationId xmlns:a16="http://schemas.microsoft.com/office/drawing/2014/main" id="{919EDA83-830C-43A7-81B1-06B59B1AC818}"/>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1253B10-4907-4CAB-9E7F-F3FA94632293}"/>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8</a:t>
            </a:r>
          </a:p>
        </p:txBody>
      </p:sp>
      <p:sp>
        <p:nvSpPr>
          <p:cNvPr id="24" name="Oval 23">
            <a:extLst>
              <a:ext uri="{FF2B5EF4-FFF2-40B4-BE49-F238E27FC236}">
                <a16:creationId xmlns:a16="http://schemas.microsoft.com/office/drawing/2014/main" id="{99CCD12D-6502-4C9E-95FF-61EF8EB3CA97}"/>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7599C34-1D0B-4034-BF3C-604BA642C02C}"/>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9</a:t>
            </a:r>
          </a:p>
        </p:txBody>
      </p:sp>
      <p:sp>
        <p:nvSpPr>
          <p:cNvPr id="26" name="Oval 25">
            <a:extLst>
              <a:ext uri="{FF2B5EF4-FFF2-40B4-BE49-F238E27FC236}">
                <a16:creationId xmlns:a16="http://schemas.microsoft.com/office/drawing/2014/main" id="{8A17DC15-6754-4983-8CA5-880D558B2670}"/>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2D6CA180-2D5A-4137-BEC2-ECD42C9F02C8}"/>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6EFC21C-0714-4B76-846F-2238A9B0DE0E}"/>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10</a:t>
            </a:r>
          </a:p>
        </p:txBody>
      </p:sp>
      <p:sp>
        <p:nvSpPr>
          <p:cNvPr id="29" name="Oval 28">
            <a:extLst>
              <a:ext uri="{FF2B5EF4-FFF2-40B4-BE49-F238E27FC236}">
                <a16:creationId xmlns:a16="http://schemas.microsoft.com/office/drawing/2014/main" id="{1458A324-76BE-485C-B69C-2FB9AF3D0DB4}"/>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11</a:t>
            </a:r>
          </a:p>
        </p:txBody>
      </p:sp>
      <p:sp>
        <p:nvSpPr>
          <p:cNvPr id="30" name="Oval 29">
            <a:extLst>
              <a:ext uri="{FF2B5EF4-FFF2-40B4-BE49-F238E27FC236}">
                <a16:creationId xmlns:a16="http://schemas.microsoft.com/office/drawing/2014/main" id="{E1211399-474C-4D6F-897B-99671476CA81}"/>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C5A79B4-4A21-4168-8C84-20EFD49F1421}"/>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12</a:t>
            </a:r>
          </a:p>
        </p:txBody>
      </p:sp>
      <p:sp>
        <p:nvSpPr>
          <p:cNvPr id="32" name="Oval 31">
            <a:extLst>
              <a:ext uri="{FF2B5EF4-FFF2-40B4-BE49-F238E27FC236}">
                <a16:creationId xmlns:a16="http://schemas.microsoft.com/office/drawing/2014/main" id="{1EA0EE3D-09E1-440F-B924-2596E96CEEA5}"/>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F69EA024-C64D-44BF-AC91-83234DEF6219}"/>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13</a:t>
            </a:r>
          </a:p>
        </p:txBody>
      </p:sp>
      <p:sp>
        <p:nvSpPr>
          <p:cNvPr id="34" name="Oval 33">
            <a:extLst>
              <a:ext uri="{FF2B5EF4-FFF2-40B4-BE49-F238E27FC236}">
                <a16:creationId xmlns:a16="http://schemas.microsoft.com/office/drawing/2014/main" id="{63FB6AB5-C2E9-41AD-9043-A9505D0E3BD2}"/>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ECE2DFC8-CC0D-4E8B-89EF-52DAEF05F980}"/>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14</a:t>
            </a:r>
          </a:p>
        </p:txBody>
      </p:sp>
      <p:sp>
        <p:nvSpPr>
          <p:cNvPr id="36" name="Oval 35">
            <a:extLst>
              <a:ext uri="{FF2B5EF4-FFF2-40B4-BE49-F238E27FC236}">
                <a16:creationId xmlns:a16="http://schemas.microsoft.com/office/drawing/2014/main" id="{7492980D-C0C7-4D6F-8FAE-83203A3D4698}"/>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071278E6-C49F-4E5E-BDE4-B346A832C276}"/>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15</a:t>
            </a:r>
          </a:p>
        </p:txBody>
      </p:sp>
      <p:sp>
        <p:nvSpPr>
          <p:cNvPr id="38" name="Oval 37">
            <a:extLst>
              <a:ext uri="{FF2B5EF4-FFF2-40B4-BE49-F238E27FC236}">
                <a16:creationId xmlns:a16="http://schemas.microsoft.com/office/drawing/2014/main" id="{F7538B0F-B140-408C-ACBD-79E92C6F14E7}"/>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AC76F2AB-A93C-487C-A6B6-493DA1127706}"/>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16</a:t>
            </a:r>
          </a:p>
        </p:txBody>
      </p:sp>
      <p:sp>
        <p:nvSpPr>
          <p:cNvPr id="40" name="Oval 39">
            <a:extLst>
              <a:ext uri="{FF2B5EF4-FFF2-40B4-BE49-F238E27FC236}">
                <a16:creationId xmlns:a16="http://schemas.microsoft.com/office/drawing/2014/main" id="{4A879D58-2A38-4385-BEE2-BAD1D9F1B01E}"/>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36B7F86C-3CBE-426B-9AA2-3B7A3624E10C}"/>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17</a:t>
            </a:r>
          </a:p>
        </p:txBody>
      </p:sp>
      <p:sp>
        <p:nvSpPr>
          <p:cNvPr id="42" name="Oval 41">
            <a:extLst>
              <a:ext uri="{FF2B5EF4-FFF2-40B4-BE49-F238E27FC236}">
                <a16:creationId xmlns:a16="http://schemas.microsoft.com/office/drawing/2014/main" id="{BE92F1E4-B88C-4E47-9B20-1A513C1A6656}"/>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0E0D86AE-6502-499A-BB53-73508589DA26}"/>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E9F5E1D3-A3EE-4F88-AE09-E6E73C8114D2}"/>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18</a:t>
            </a:r>
          </a:p>
        </p:txBody>
      </p:sp>
      <p:sp>
        <p:nvSpPr>
          <p:cNvPr id="45" name="Oval 44">
            <a:extLst>
              <a:ext uri="{FF2B5EF4-FFF2-40B4-BE49-F238E27FC236}">
                <a16:creationId xmlns:a16="http://schemas.microsoft.com/office/drawing/2014/main" id="{A47D7538-6690-4BB1-98C9-3BBEA36206F2}"/>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19</a:t>
            </a:r>
          </a:p>
        </p:txBody>
      </p:sp>
      <p:sp>
        <p:nvSpPr>
          <p:cNvPr id="46" name="Oval 45">
            <a:extLst>
              <a:ext uri="{FF2B5EF4-FFF2-40B4-BE49-F238E27FC236}">
                <a16:creationId xmlns:a16="http://schemas.microsoft.com/office/drawing/2014/main" id="{BC2BA9D9-7F5E-4739-991F-9B0B8F06548C}"/>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DF672F6C-2822-4E07-AF5D-EEBFE15F5C77}"/>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20</a:t>
            </a:r>
          </a:p>
        </p:txBody>
      </p:sp>
      <p:pic>
        <p:nvPicPr>
          <p:cNvPr id="50" name="Picture 49">
            <a:extLst>
              <a:ext uri="{FF2B5EF4-FFF2-40B4-BE49-F238E27FC236}">
                <a16:creationId xmlns:a16="http://schemas.microsoft.com/office/drawing/2014/main" id="{3C544D3C-221D-46CA-A15E-439E245B86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9663" y="6261870"/>
            <a:ext cx="394232" cy="365760"/>
          </a:xfrm>
          <a:prstGeom prst="rect">
            <a:avLst/>
          </a:prstGeom>
        </p:spPr>
      </p:pic>
      <p:pic>
        <p:nvPicPr>
          <p:cNvPr id="2" name="ACL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43" y="1568192"/>
            <a:ext cx="8921514" cy="3721616"/>
          </a:xfrm>
          <a:prstGeom prst="rect">
            <a:avLst/>
          </a:prstGeom>
        </p:spPr>
      </p:pic>
      <p:sp useBgFill="1">
        <p:nvSpPr>
          <p:cNvPr id="52" name="time mask"/>
          <p:cNvSpPr/>
          <p:nvPr/>
        </p:nvSpPr>
        <p:spPr bwMode="auto">
          <a:xfrm>
            <a:off x="7850154" y="0"/>
            <a:ext cx="1293845" cy="1262743"/>
          </a:xfrm>
          <a:prstGeom prst="rect">
            <a:avLst/>
          </a:prstGeom>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panose="020B0604020202020204" pitchFamily="34" charset="0"/>
            </a:endParaRPr>
          </a:p>
        </p:txBody>
      </p:sp>
      <p:sp>
        <p:nvSpPr>
          <p:cNvPr id="49" name="Time">
            <a:extLst>
              <a:ext uri="{FF2B5EF4-FFF2-40B4-BE49-F238E27FC236}">
                <a16:creationId xmlns:a16="http://schemas.microsoft.com/office/drawing/2014/main" id="{95344B05-BFBE-4F9A-8CB3-95D74D60307B}"/>
              </a:ext>
            </a:extLst>
          </p:cNvPr>
          <p:cNvSpPr txBox="1">
            <a:spLocks/>
          </p:cNvSpPr>
          <p:nvPr/>
        </p:nvSpPr>
        <p:spPr bwMode="auto">
          <a:xfrm>
            <a:off x="0" y="0"/>
            <a:ext cx="9144000" cy="6092456"/>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kern="1200">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panose="020B0604020202020204" pitchFamily="34" charset="0"/>
              </a:defRPr>
            </a:lvl2pPr>
            <a:lvl3pPr algn="l" rtl="0" eaLnBrk="0" fontAlgn="base" hangingPunct="0">
              <a:spcBef>
                <a:spcPct val="0"/>
              </a:spcBef>
              <a:spcAft>
                <a:spcPct val="0"/>
              </a:spcAft>
              <a:defRPr sz="4000" b="1">
                <a:solidFill>
                  <a:srgbClr val="1D2F68"/>
                </a:solidFill>
                <a:latin typeface="Arial" panose="020B0604020202020204" pitchFamily="34" charset="0"/>
              </a:defRPr>
            </a:lvl3pPr>
            <a:lvl4pPr algn="l" rtl="0" eaLnBrk="0" fontAlgn="base" hangingPunct="0">
              <a:spcBef>
                <a:spcPct val="0"/>
              </a:spcBef>
              <a:spcAft>
                <a:spcPct val="0"/>
              </a:spcAft>
              <a:defRPr sz="4000" b="1">
                <a:solidFill>
                  <a:srgbClr val="1D2F68"/>
                </a:solidFill>
                <a:latin typeface="Arial" panose="020B0604020202020204" pitchFamily="34" charset="0"/>
              </a:defRPr>
            </a:lvl4pPr>
            <a:lvl5pPr algn="l" rtl="0" eaLnBrk="0" fontAlgn="base" hangingPunct="0">
              <a:spcBef>
                <a:spcPct val="0"/>
              </a:spcBef>
              <a:spcAft>
                <a:spcPct val="0"/>
              </a:spcAft>
              <a:defRPr sz="4000" b="1">
                <a:solidFill>
                  <a:srgbClr val="1D2F68"/>
                </a:solidFill>
                <a:latin typeface="Arial" panose="020B0604020202020204" pitchFamily="34" charset="0"/>
              </a:defRPr>
            </a:lvl5pPr>
            <a:lvl6pPr marL="457200" algn="l" rtl="0" fontAlgn="base">
              <a:spcBef>
                <a:spcPct val="0"/>
              </a:spcBef>
              <a:spcAft>
                <a:spcPct val="0"/>
              </a:spcAft>
              <a:defRPr sz="4000" b="1">
                <a:solidFill>
                  <a:srgbClr val="1D2F68"/>
                </a:solidFill>
                <a:latin typeface="Arial" panose="020B0604020202020204" pitchFamily="34" charset="0"/>
              </a:defRPr>
            </a:lvl6pPr>
            <a:lvl7pPr marL="914400" algn="l" rtl="0" fontAlgn="base">
              <a:spcBef>
                <a:spcPct val="0"/>
              </a:spcBef>
              <a:spcAft>
                <a:spcPct val="0"/>
              </a:spcAft>
              <a:defRPr sz="4000" b="1">
                <a:solidFill>
                  <a:srgbClr val="1D2F68"/>
                </a:solidFill>
                <a:latin typeface="Arial" panose="020B0604020202020204" pitchFamily="34" charset="0"/>
              </a:defRPr>
            </a:lvl7pPr>
            <a:lvl8pPr marL="1371600" algn="l" rtl="0" fontAlgn="base">
              <a:spcBef>
                <a:spcPct val="0"/>
              </a:spcBef>
              <a:spcAft>
                <a:spcPct val="0"/>
              </a:spcAft>
              <a:defRPr sz="4000" b="1">
                <a:solidFill>
                  <a:srgbClr val="1D2F68"/>
                </a:solidFill>
                <a:latin typeface="Arial" panose="020B0604020202020204" pitchFamily="34" charset="0"/>
              </a:defRPr>
            </a:lvl8pPr>
            <a:lvl9pPr marL="1828800" algn="l" rtl="0" fontAlgn="base">
              <a:spcBef>
                <a:spcPct val="0"/>
              </a:spcBef>
              <a:spcAft>
                <a:spcPct val="0"/>
              </a:spcAft>
              <a:defRPr sz="4000" b="1">
                <a:solidFill>
                  <a:srgbClr val="1D2F68"/>
                </a:solidFill>
                <a:latin typeface="Arial" panose="020B0604020202020204" pitchFamily="34" charset="0"/>
              </a:defRPr>
            </a:lvl9pPr>
          </a:lstStyle>
          <a:p>
            <a:pPr algn="ctr"/>
            <a:r>
              <a:rPr lang="en-US"/>
              <a:t>Time</a:t>
            </a:r>
            <a:endParaRPr lang="en-US" dirty="0"/>
          </a:p>
        </p:txBody>
      </p:sp>
      <p:sp>
        <p:nvSpPr>
          <p:cNvPr id="48" name="Ready?">
            <a:extLst>
              <a:ext uri="{FF2B5EF4-FFF2-40B4-BE49-F238E27FC236}">
                <a16:creationId xmlns:a16="http://schemas.microsoft.com/office/drawing/2014/main" id="{173C660E-29DA-499C-8386-1A60C0FC7A7F}"/>
              </a:ext>
            </a:extLst>
          </p:cNvPr>
          <p:cNvSpPr txBox="1">
            <a:spLocks/>
          </p:cNvSpPr>
          <p:nvPr/>
        </p:nvSpPr>
        <p:spPr bwMode="auto">
          <a:xfrm>
            <a:off x="0" y="0"/>
            <a:ext cx="9191812" cy="6030258"/>
          </a:xfrm>
          <a:prstGeom prst="rect">
            <a:avLst/>
          </a:prstGeom>
          <a:solidFill>
            <a:schemeClr val="bg1">
              <a:lumMod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kern="1200">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panose="020B0604020202020204" pitchFamily="34" charset="0"/>
              </a:defRPr>
            </a:lvl2pPr>
            <a:lvl3pPr algn="l" rtl="0" eaLnBrk="0" fontAlgn="base" hangingPunct="0">
              <a:spcBef>
                <a:spcPct val="0"/>
              </a:spcBef>
              <a:spcAft>
                <a:spcPct val="0"/>
              </a:spcAft>
              <a:defRPr sz="4000" b="1">
                <a:solidFill>
                  <a:srgbClr val="1D2F68"/>
                </a:solidFill>
                <a:latin typeface="Arial" panose="020B0604020202020204" pitchFamily="34" charset="0"/>
              </a:defRPr>
            </a:lvl3pPr>
            <a:lvl4pPr algn="l" rtl="0" eaLnBrk="0" fontAlgn="base" hangingPunct="0">
              <a:spcBef>
                <a:spcPct val="0"/>
              </a:spcBef>
              <a:spcAft>
                <a:spcPct val="0"/>
              </a:spcAft>
              <a:defRPr sz="4000" b="1">
                <a:solidFill>
                  <a:srgbClr val="1D2F68"/>
                </a:solidFill>
                <a:latin typeface="Arial" panose="020B0604020202020204" pitchFamily="34" charset="0"/>
              </a:defRPr>
            </a:lvl4pPr>
            <a:lvl5pPr algn="l" rtl="0" eaLnBrk="0" fontAlgn="base" hangingPunct="0">
              <a:spcBef>
                <a:spcPct val="0"/>
              </a:spcBef>
              <a:spcAft>
                <a:spcPct val="0"/>
              </a:spcAft>
              <a:defRPr sz="4000" b="1">
                <a:solidFill>
                  <a:srgbClr val="1D2F68"/>
                </a:solidFill>
                <a:latin typeface="Arial" panose="020B0604020202020204" pitchFamily="34" charset="0"/>
              </a:defRPr>
            </a:lvl5pPr>
            <a:lvl6pPr marL="457200" algn="l" rtl="0" fontAlgn="base">
              <a:spcBef>
                <a:spcPct val="0"/>
              </a:spcBef>
              <a:spcAft>
                <a:spcPct val="0"/>
              </a:spcAft>
              <a:defRPr sz="4000" b="1">
                <a:solidFill>
                  <a:srgbClr val="1D2F68"/>
                </a:solidFill>
                <a:latin typeface="Arial" panose="020B0604020202020204" pitchFamily="34" charset="0"/>
              </a:defRPr>
            </a:lvl6pPr>
            <a:lvl7pPr marL="914400" algn="l" rtl="0" fontAlgn="base">
              <a:spcBef>
                <a:spcPct val="0"/>
              </a:spcBef>
              <a:spcAft>
                <a:spcPct val="0"/>
              </a:spcAft>
              <a:defRPr sz="4000" b="1">
                <a:solidFill>
                  <a:srgbClr val="1D2F68"/>
                </a:solidFill>
                <a:latin typeface="Arial" panose="020B0604020202020204" pitchFamily="34" charset="0"/>
              </a:defRPr>
            </a:lvl7pPr>
            <a:lvl8pPr marL="1371600" algn="l" rtl="0" fontAlgn="base">
              <a:spcBef>
                <a:spcPct val="0"/>
              </a:spcBef>
              <a:spcAft>
                <a:spcPct val="0"/>
              </a:spcAft>
              <a:defRPr sz="4000" b="1">
                <a:solidFill>
                  <a:srgbClr val="1D2F68"/>
                </a:solidFill>
                <a:latin typeface="Arial" panose="020B0604020202020204" pitchFamily="34" charset="0"/>
              </a:defRPr>
            </a:lvl8pPr>
            <a:lvl9pPr marL="1828800" algn="l" rtl="0" fontAlgn="base">
              <a:spcBef>
                <a:spcPct val="0"/>
              </a:spcBef>
              <a:spcAft>
                <a:spcPct val="0"/>
              </a:spcAft>
              <a:defRPr sz="4000" b="1">
                <a:solidFill>
                  <a:srgbClr val="1D2F68"/>
                </a:solidFill>
                <a:latin typeface="Arial" panose="020B0604020202020204" pitchFamily="34" charset="0"/>
              </a:defRPr>
            </a:lvl9pPr>
          </a:lstStyle>
          <a:p>
            <a:pPr algn="ctr"/>
            <a:r>
              <a:rPr lang="en-US" dirty="0">
                <a:solidFill>
                  <a:srgbClr val="FFA500"/>
                </a:solidFill>
              </a:rPr>
              <a:t>Scenario 2</a:t>
            </a:r>
          </a:p>
          <a:p>
            <a:pPr algn="ctr"/>
            <a:r>
              <a:rPr lang="en-US" dirty="0">
                <a:solidFill>
                  <a:srgbClr val="FFA500"/>
                </a:solidFill>
              </a:rPr>
              <a:t>Ready?</a:t>
            </a:r>
          </a:p>
        </p:txBody>
      </p:sp>
    </p:spTree>
    <p:extLst>
      <p:ext uri="{BB962C8B-B14F-4D97-AF65-F5344CB8AC3E}">
        <p14:creationId xmlns:p14="http://schemas.microsoft.com/office/powerpoint/2010/main" val="416569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48"/>
                                        </p:tgtEl>
                                      </p:cBhvr>
                                    </p:animEffect>
                                    <p:set>
                                      <p:cBhvr>
                                        <p:cTn id="7" dur="1" fill="hold">
                                          <p:stCondLst>
                                            <p:cond delay="499"/>
                                          </p:stCondLst>
                                        </p:cTn>
                                        <p:tgtEl>
                                          <p:spTgt spid="48"/>
                                        </p:tgtEl>
                                        <p:attrNameLst>
                                          <p:attrName>style.visibility</p:attrName>
                                        </p:attrNameLst>
                                      </p:cBhvr>
                                      <p:to>
                                        <p:strVal val="hidden"/>
                                      </p:to>
                                    </p:set>
                                  </p:childTnLst>
                                </p:cTn>
                              </p:par>
                              <p:par>
                                <p:cTn id="8" presetID="1" presetClass="exit" presetSubtype="0" fill="hold" grpId="0" nodeType="withEffect">
                                  <p:stCondLst>
                                    <p:cond delay="115000"/>
                                  </p:stCondLst>
                                  <p:childTnLst>
                                    <p:set>
                                      <p:cBhvr>
                                        <p:cTn id="9" dur="1" fill="hold">
                                          <p:stCondLst>
                                            <p:cond delay="0"/>
                                          </p:stCondLst>
                                        </p:cTn>
                                        <p:tgtEl>
                                          <p:spTgt spid="52"/>
                                        </p:tgtEl>
                                        <p:attrNameLst>
                                          <p:attrName>style.visibility</p:attrName>
                                        </p:attrNameLst>
                                      </p:cBhvr>
                                      <p:to>
                                        <p:strVal val="hidden"/>
                                      </p:to>
                                    </p:set>
                                  </p:childTnLst>
                                </p:cTn>
                              </p:par>
                            </p:childTnLst>
                          </p:cTn>
                        </p:par>
                        <p:par>
                          <p:cTn id="10" fill="hold">
                            <p:stCondLst>
                              <p:cond delay="115000"/>
                            </p:stCondLst>
                            <p:childTnLst>
                              <p:par>
                                <p:cTn id="11" presetID="21" presetClass="exit" presetSubtype="1" fill="hold" grpId="0" nodeType="afterEffect">
                                  <p:stCondLst>
                                    <p:cond delay="0"/>
                                  </p:stCondLst>
                                  <p:childTnLst>
                                    <p:animEffect transition="out" filter="wheel(1)">
                                      <p:cBhvr>
                                        <p:cTn id="12" dur="1000"/>
                                        <p:tgtEl>
                                          <p:spTgt spid="46"/>
                                        </p:tgtEl>
                                      </p:cBhvr>
                                    </p:animEffect>
                                    <p:set>
                                      <p:cBhvr>
                                        <p:cTn id="13" dur="1" fill="hold">
                                          <p:stCondLst>
                                            <p:cond delay="999"/>
                                          </p:stCondLst>
                                        </p:cTn>
                                        <p:tgtEl>
                                          <p:spTgt spid="46"/>
                                        </p:tgtEl>
                                        <p:attrNameLst>
                                          <p:attrName>style.visibility</p:attrName>
                                        </p:attrNameLst>
                                      </p:cBhvr>
                                      <p:to>
                                        <p:strVal val="hidden"/>
                                      </p:to>
                                    </p:set>
                                  </p:childTnLst>
                                </p:cTn>
                              </p:par>
                            </p:childTnLst>
                          </p:cTn>
                        </p:par>
                        <p:par>
                          <p:cTn id="14" fill="hold">
                            <p:stCondLst>
                              <p:cond delay="116000"/>
                            </p:stCondLst>
                            <p:childTnLst>
                              <p:par>
                                <p:cTn id="15" presetID="1" presetClass="exit" presetSubtype="0" fill="hold" grpId="0" nodeType="afterEffect">
                                  <p:stCondLst>
                                    <p:cond delay="0"/>
                                  </p:stCondLst>
                                  <p:childTnLst>
                                    <p:set>
                                      <p:cBhvr>
                                        <p:cTn id="16" dur="1" fill="hold">
                                          <p:stCondLst>
                                            <p:cond delay="0"/>
                                          </p:stCondLst>
                                        </p:cTn>
                                        <p:tgtEl>
                                          <p:spTgt spid="47"/>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46"/>
                                        </p:tgtEl>
                                        <p:attrNameLst>
                                          <p:attrName>style.visibility</p:attrName>
                                        </p:attrNameLst>
                                      </p:cBhvr>
                                      <p:to>
                                        <p:strVal val="hidden"/>
                                      </p:to>
                                    </p:set>
                                  </p:childTnLst>
                                </p:cTn>
                              </p:par>
                              <p:par>
                                <p:cTn id="19" presetID="1" presetClass="entr" presetSubtype="0" fill="hold" grpId="1"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par>
                          <p:cTn id="21" fill="hold">
                            <p:stCondLst>
                              <p:cond delay="116000"/>
                            </p:stCondLst>
                            <p:childTnLst>
                              <p:par>
                                <p:cTn id="22" presetID="21" presetClass="exit" presetSubtype="1" fill="hold" grpId="0" nodeType="afterEffect">
                                  <p:stCondLst>
                                    <p:cond delay="0"/>
                                  </p:stCondLst>
                                  <p:childTnLst>
                                    <p:animEffect transition="out" filter="wheel(1)">
                                      <p:cBhvr>
                                        <p:cTn id="23" dur="1000"/>
                                        <p:tgtEl>
                                          <p:spTgt spid="43"/>
                                        </p:tgtEl>
                                      </p:cBhvr>
                                    </p:animEffect>
                                    <p:set>
                                      <p:cBhvr>
                                        <p:cTn id="24" dur="1" fill="hold">
                                          <p:stCondLst>
                                            <p:cond delay="999"/>
                                          </p:stCondLst>
                                        </p:cTn>
                                        <p:tgtEl>
                                          <p:spTgt spid="43"/>
                                        </p:tgtEl>
                                        <p:attrNameLst>
                                          <p:attrName>style.visibility</p:attrName>
                                        </p:attrNameLst>
                                      </p:cBhvr>
                                      <p:to>
                                        <p:strVal val="hidden"/>
                                      </p:to>
                                    </p:set>
                                  </p:childTnLst>
                                </p:cTn>
                              </p:par>
                            </p:childTnLst>
                          </p:cTn>
                        </p:par>
                        <p:par>
                          <p:cTn id="25" fill="hold">
                            <p:stCondLst>
                              <p:cond delay="117000"/>
                            </p:stCondLst>
                            <p:childTnLst>
                              <p:par>
                                <p:cTn id="26" presetID="1" presetClass="exit" presetSubtype="0" fill="hold" grpId="2" nodeType="afterEffect">
                                  <p:stCondLst>
                                    <p:cond delay="0"/>
                                  </p:stCondLst>
                                  <p:childTnLst>
                                    <p:set>
                                      <p:cBhvr>
                                        <p:cTn id="27" dur="1" fill="hold">
                                          <p:stCondLst>
                                            <p:cond delay="0"/>
                                          </p:stCondLst>
                                        </p:cTn>
                                        <p:tgtEl>
                                          <p:spTgt spid="43"/>
                                        </p:tgtEl>
                                        <p:attrNameLst>
                                          <p:attrName>style.visibility</p:attrName>
                                        </p:attrNameLst>
                                      </p:cBhvr>
                                      <p:to>
                                        <p:strVal val="hidden"/>
                                      </p:to>
                                    </p:set>
                                  </p:childTnLst>
                                </p:cTn>
                              </p:par>
                            </p:childTnLst>
                          </p:cTn>
                        </p:par>
                        <p:par>
                          <p:cTn id="28" fill="hold">
                            <p:stCondLst>
                              <p:cond delay="117000"/>
                            </p:stCondLst>
                            <p:childTnLst>
                              <p:par>
                                <p:cTn id="29" presetID="1" presetClass="exit" presetSubtype="0" fill="hold" grpId="0" nodeType="afterEffect">
                                  <p:stCondLst>
                                    <p:cond delay="0"/>
                                  </p:stCondLst>
                                  <p:childTnLst>
                                    <p:set>
                                      <p:cBhvr>
                                        <p:cTn id="30" dur="1" fill="hold">
                                          <p:stCondLst>
                                            <p:cond delay="0"/>
                                          </p:stCondLst>
                                        </p:cTn>
                                        <p:tgtEl>
                                          <p:spTgt spid="45"/>
                                        </p:tgtEl>
                                        <p:attrNameLst>
                                          <p:attrName>style.visibility</p:attrName>
                                        </p:attrNameLst>
                                      </p:cBhvr>
                                      <p:to>
                                        <p:strVal val="hidden"/>
                                      </p:to>
                                    </p:set>
                                  </p:childTnLst>
                                </p:cTn>
                              </p:par>
                              <p:par>
                                <p:cTn id="31" presetID="1" presetClass="entr" presetSubtype="0" fill="hold" grpId="1"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par>
                          <p:cTn id="33" fill="hold">
                            <p:stCondLst>
                              <p:cond delay="117000"/>
                            </p:stCondLst>
                            <p:childTnLst>
                              <p:par>
                                <p:cTn id="34" presetID="21" presetClass="exit" presetSubtype="1" fill="hold" grpId="0" nodeType="afterEffect">
                                  <p:stCondLst>
                                    <p:cond delay="0"/>
                                  </p:stCondLst>
                                  <p:childTnLst>
                                    <p:animEffect transition="out" filter="wheel(1)">
                                      <p:cBhvr>
                                        <p:cTn id="35" dur="1000"/>
                                        <p:tgtEl>
                                          <p:spTgt spid="42"/>
                                        </p:tgtEl>
                                      </p:cBhvr>
                                    </p:animEffect>
                                    <p:set>
                                      <p:cBhvr>
                                        <p:cTn id="36" dur="1" fill="hold">
                                          <p:stCondLst>
                                            <p:cond delay="999"/>
                                          </p:stCondLst>
                                        </p:cTn>
                                        <p:tgtEl>
                                          <p:spTgt spid="42"/>
                                        </p:tgtEl>
                                        <p:attrNameLst>
                                          <p:attrName>style.visibility</p:attrName>
                                        </p:attrNameLst>
                                      </p:cBhvr>
                                      <p:to>
                                        <p:strVal val="hidden"/>
                                      </p:to>
                                    </p:set>
                                  </p:childTnLst>
                                </p:cTn>
                              </p:par>
                            </p:childTnLst>
                          </p:cTn>
                        </p:par>
                        <p:par>
                          <p:cTn id="37" fill="hold">
                            <p:stCondLst>
                              <p:cond delay="118000"/>
                            </p:stCondLst>
                            <p:childTnLst>
                              <p:par>
                                <p:cTn id="38" presetID="1" presetClass="exit" presetSubtype="0" fill="hold" grpId="2" nodeType="afterEffect">
                                  <p:stCondLst>
                                    <p:cond delay="0"/>
                                  </p:stCondLst>
                                  <p:childTnLst>
                                    <p:set>
                                      <p:cBhvr>
                                        <p:cTn id="39" dur="1" fill="hold">
                                          <p:stCondLst>
                                            <p:cond delay="0"/>
                                          </p:stCondLst>
                                        </p:cTn>
                                        <p:tgtEl>
                                          <p:spTgt spid="42"/>
                                        </p:tgtEl>
                                        <p:attrNameLst>
                                          <p:attrName>style.visibility</p:attrName>
                                        </p:attrNameLst>
                                      </p:cBhvr>
                                      <p:to>
                                        <p:strVal val="hidden"/>
                                      </p:to>
                                    </p:set>
                                  </p:childTnLst>
                                </p:cTn>
                              </p:par>
                            </p:childTnLst>
                          </p:cTn>
                        </p:par>
                        <p:par>
                          <p:cTn id="40" fill="hold">
                            <p:stCondLst>
                              <p:cond delay="118000"/>
                            </p:stCondLst>
                            <p:childTnLst>
                              <p:par>
                                <p:cTn id="41" presetID="1" presetClass="exit" presetSubtype="0" fill="hold" grpId="0" nodeType="afterEffect">
                                  <p:stCondLst>
                                    <p:cond delay="0"/>
                                  </p:stCondLst>
                                  <p:childTnLst>
                                    <p:set>
                                      <p:cBhvr>
                                        <p:cTn id="42" dur="1" fill="hold">
                                          <p:stCondLst>
                                            <p:cond delay="0"/>
                                          </p:stCondLst>
                                        </p:cTn>
                                        <p:tgtEl>
                                          <p:spTgt spid="44"/>
                                        </p:tgtEl>
                                        <p:attrNameLst>
                                          <p:attrName>style.visibility</p:attrName>
                                        </p:attrNameLst>
                                      </p:cBhvr>
                                      <p:to>
                                        <p:strVal val="hidden"/>
                                      </p:to>
                                    </p:set>
                                  </p:childTnLst>
                                </p:cTn>
                              </p:par>
                              <p:par>
                                <p:cTn id="43" presetID="1" presetClass="entr" presetSubtype="0" fill="hold" grpId="1"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childTnLst>
                          </p:cTn>
                        </p:par>
                        <p:par>
                          <p:cTn id="45" fill="hold">
                            <p:stCondLst>
                              <p:cond delay="118000"/>
                            </p:stCondLst>
                            <p:childTnLst>
                              <p:par>
                                <p:cTn id="46" presetID="21" presetClass="exit" presetSubtype="1" fill="hold" grpId="0" nodeType="afterEffect">
                                  <p:stCondLst>
                                    <p:cond delay="0"/>
                                  </p:stCondLst>
                                  <p:childTnLst>
                                    <p:animEffect transition="out" filter="wheel(1)">
                                      <p:cBhvr>
                                        <p:cTn id="47" dur="1000"/>
                                        <p:tgtEl>
                                          <p:spTgt spid="40"/>
                                        </p:tgtEl>
                                      </p:cBhvr>
                                    </p:animEffect>
                                    <p:set>
                                      <p:cBhvr>
                                        <p:cTn id="48" dur="1" fill="hold">
                                          <p:stCondLst>
                                            <p:cond delay="999"/>
                                          </p:stCondLst>
                                        </p:cTn>
                                        <p:tgtEl>
                                          <p:spTgt spid="40"/>
                                        </p:tgtEl>
                                        <p:attrNameLst>
                                          <p:attrName>style.visibility</p:attrName>
                                        </p:attrNameLst>
                                      </p:cBhvr>
                                      <p:to>
                                        <p:strVal val="hidden"/>
                                      </p:to>
                                    </p:set>
                                  </p:childTnLst>
                                </p:cTn>
                              </p:par>
                            </p:childTnLst>
                          </p:cTn>
                        </p:par>
                        <p:par>
                          <p:cTn id="49" fill="hold">
                            <p:stCondLst>
                              <p:cond delay="119000"/>
                            </p:stCondLst>
                            <p:childTnLst>
                              <p:par>
                                <p:cTn id="50" presetID="1" presetClass="exit" presetSubtype="0" fill="hold" grpId="2" nodeType="afterEffect">
                                  <p:stCondLst>
                                    <p:cond delay="0"/>
                                  </p:stCondLst>
                                  <p:childTnLst>
                                    <p:set>
                                      <p:cBhvr>
                                        <p:cTn id="51" dur="1" fill="hold">
                                          <p:stCondLst>
                                            <p:cond delay="0"/>
                                          </p:stCondLst>
                                        </p:cTn>
                                        <p:tgtEl>
                                          <p:spTgt spid="40"/>
                                        </p:tgtEl>
                                        <p:attrNameLst>
                                          <p:attrName>style.visibility</p:attrName>
                                        </p:attrNameLst>
                                      </p:cBhvr>
                                      <p:to>
                                        <p:strVal val="hidden"/>
                                      </p:to>
                                    </p:set>
                                  </p:childTnLst>
                                </p:cTn>
                              </p:par>
                            </p:childTnLst>
                          </p:cTn>
                        </p:par>
                        <p:par>
                          <p:cTn id="52" fill="hold">
                            <p:stCondLst>
                              <p:cond delay="119000"/>
                            </p:stCondLst>
                            <p:childTnLst>
                              <p:par>
                                <p:cTn id="53" presetID="1" presetClass="exit" presetSubtype="0" fill="hold" grpId="0" nodeType="afterEffect">
                                  <p:stCondLst>
                                    <p:cond delay="0"/>
                                  </p:stCondLst>
                                  <p:childTnLst>
                                    <p:set>
                                      <p:cBhvr>
                                        <p:cTn id="54" dur="1" fill="hold">
                                          <p:stCondLst>
                                            <p:cond delay="0"/>
                                          </p:stCondLst>
                                        </p:cTn>
                                        <p:tgtEl>
                                          <p:spTgt spid="41"/>
                                        </p:tgtEl>
                                        <p:attrNameLst>
                                          <p:attrName>style.visibility</p:attrName>
                                        </p:attrNameLst>
                                      </p:cBhvr>
                                      <p:to>
                                        <p:strVal val="hidden"/>
                                      </p:to>
                                    </p:set>
                                  </p:childTnLst>
                                </p:cTn>
                              </p:par>
                              <p:par>
                                <p:cTn id="55" presetID="1" presetClass="entr" presetSubtype="0" fill="hold" grpId="1" nodeType="with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par>
                          <p:cTn id="57" fill="hold">
                            <p:stCondLst>
                              <p:cond delay="119000"/>
                            </p:stCondLst>
                            <p:childTnLst>
                              <p:par>
                                <p:cTn id="58" presetID="21" presetClass="exit" presetSubtype="1" fill="hold" grpId="0" nodeType="afterEffect">
                                  <p:stCondLst>
                                    <p:cond delay="0"/>
                                  </p:stCondLst>
                                  <p:childTnLst>
                                    <p:animEffect transition="out" filter="wheel(1)">
                                      <p:cBhvr>
                                        <p:cTn id="59" dur="1000"/>
                                        <p:tgtEl>
                                          <p:spTgt spid="38"/>
                                        </p:tgtEl>
                                      </p:cBhvr>
                                    </p:animEffect>
                                    <p:set>
                                      <p:cBhvr>
                                        <p:cTn id="60" dur="1" fill="hold">
                                          <p:stCondLst>
                                            <p:cond delay="999"/>
                                          </p:stCondLst>
                                        </p:cTn>
                                        <p:tgtEl>
                                          <p:spTgt spid="38"/>
                                        </p:tgtEl>
                                        <p:attrNameLst>
                                          <p:attrName>style.visibility</p:attrName>
                                        </p:attrNameLst>
                                      </p:cBhvr>
                                      <p:to>
                                        <p:strVal val="hidden"/>
                                      </p:to>
                                    </p:set>
                                  </p:childTnLst>
                                </p:cTn>
                              </p:par>
                            </p:childTnLst>
                          </p:cTn>
                        </p:par>
                        <p:par>
                          <p:cTn id="61" fill="hold">
                            <p:stCondLst>
                              <p:cond delay="120000"/>
                            </p:stCondLst>
                            <p:childTnLst>
                              <p:par>
                                <p:cTn id="62" presetID="1" presetClass="exit" presetSubtype="0" fill="hold" grpId="2" nodeType="afterEffect">
                                  <p:stCondLst>
                                    <p:cond delay="0"/>
                                  </p:stCondLst>
                                  <p:childTnLst>
                                    <p:set>
                                      <p:cBhvr>
                                        <p:cTn id="63" dur="1" fill="hold">
                                          <p:stCondLst>
                                            <p:cond delay="0"/>
                                          </p:stCondLst>
                                        </p:cTn>
                                        <p:tgtEl>
                                          <p:spTgt spid="38"/>
                                        </p:tgtEl>
                                        <p:attrNameLst>
                                          <p:attrName>style.visibility</p:attrName>
                                        </p:attrNameLst>
                                      </p:cBhvr>
                                      <p:to>
                                        <p:strVal val="hidden"/>
                                      </p:to>
                                    </p:set>
                                  </p:childTnLst>
                                </p:cTn>
                              </p:par>
                            </p:childTnLst>
                          </p:cTn>
                        </p:par>
                        <p:par>
                          <p:cTn id="64" fill="hold">
                            <p:stCondLst>
                              <p:cond delay="120000"/>
                            </p:stCondLst>
                            <p:childTnLst>
                              <p:par>
                                <p:cTn id="65" presetID="1" presetClass="exit" presetSubtype="0" fill="hold" grpId="0" nodeType="afterEffect">
                                  <p:stCondLst>
                                    <p:cond delay="0"/>
                                  </p:stCondLst>
                                  <p:childTnLst>
                                    <p:set>
                                      <p:cBhvr>
                                        <p:cTn id="66" dur="1" fill="hold">
                                          <p:stCondLst>
                                            <p:cond delay="0"/>
                                          </p:stCondLst>
                                        </p:cTn>
                                        <p:tgtEl>
                                          <p:spTgt spid="39"/>
                                        </p:tgtEl>
                                        <p:attrNameLst>
                                          <p:attrName>style.visibility</p:attrName>
                                        </p:attrNameLst>
                                      </p:cBhvr>
                                      <p:to>
                                        <p:strVal val="hidden"/>
                                      </p:to>
                                    </p:set>
                                  </p:childTnLst>
                                </p:cTn>
                              </p:par>
                              <p:par>
                                <p:cTn id="67" presetID="1" presetClass="entr" presetSubtype="0" fill="hold" grpId="1" nodeType="withEffect">
                                  <p:stCondLst>
                                    <p:cond delay="0"/>
                                  </p:stCondLst>
                                  <p:childTnLst>
                                    <p:set>
                                      <p:cBhvr>
                                        <p:cTn id="68" dur="1" fill="hold">
                                          <p:stCondLst>
                                            <p:cond delay="0"/>
                                          </p:stCondLst>
                                        </p:cTn>
                                        <p:tgtEl>
                                          <p:spTgt spid="36"/>
                                        </p:tgtEl>
                                        <p:attrNameLst>
                                          <p:attrName>style.visibility</p:attrName>
                                        </p:attrNameLst>
                                      </p:cBhvr>
                                      <p:to>
                                        <p:strVal val="visible"/>
                                      </p:to>
                                    </p:set>
                                  </p:childTnLst>
                                </p:cTn>
                              </p:par>
                            </p:childTnLst>
                          </p:cTn>
                        </p:par>
                        <p:par>
                          <p:cTn id="69" fill="hold">
                            <p:stCondLst>
                              <p:cond delay="120000"/>
                            </p:stCondLst>
                            <p:childTnLst>
                              <p:par>
                                <p:cTn id="70" presetID="21" presetClass="exit" presetSubtype="1" fill="hold" grpId="0" nodeType="afterEffect">
                                  <p:stCondLst>
                                    <p:cond delay="0"/>
                                  </p:stCondLst>
                                  <p:childTnLst>
                                    <p:animEffect transition="out" filter="wheel(1)">
                                      <p:cBhvr>
                                        <p:cTn id="71" dur="1000"/>
                                        <p:tgtEl>
                                          <p:spTgt spid="36"/>
                                        </p:tgtEl>
                                      </p:cBhvr>
                                    </p:animEffect>
                                    <p:set>
                                      <p:cBhvr>
                                        <p:cTn id="72" dur="1" fill="hold">
                                          <p:stCondLst>
                                            <p:cond delay="999"/>
                                          </p:stCondLst>
                                        </p:cTn>
                                        <p:tgtEl>
                                          <p:spTgt spid="36"/>
                                        </p:tgtEl>
                                        <p:attrNameLst>
                                          <p:attrName>style.visibility</p:attrName>
                                        </p:attrNameLst>
                                      </p:cBhvr>
                                      <p:to>
                                        <p:strVal val="hidden"/>
                                      </p:to>
                                    </p:set>
                                  </p:childTnLst>
                                </p:cTn>
                              </p:par>
                            </p:childTnLst>
                          </p:cTn>
                        </p:par>
                        <p:par>
                          <p:cTn id="73" fill="hold">
                            <p:stCondLst>
                              <p:cond delay="121000"/>
                            </p:stCondLst>
                            <p:childTnLst>
                              <p:par>
                                <p:cTn id="74" presetID="1" presetClass="exit" presetSubtype="0" fill="hold" grpId="2" nodeType="afterEffect">
                                  <p:stCondLst>
                                    <p:cond delay="0"/>
                                  </p:stCondLst>
                                  <p:childTnLst>
                                    <p:set>
                                      <p:cBhvr>
                                        <p:cTn id="75" dur="1" fill="hold">
                                          <p:stCondLst>
                                            <p:cond delay="0"/>
                                          </p:stCondLst>
                                        </p:cTn>
                                        <p:tgtEl>
                                          <p:spTgt spid="36"/>
                                        </p:tgtEl>
                                        <p:attrNameLst>
                                          <p:attrName>style.visibility</p:attrName>
                                        </p:attrNameLst>
                                      </p:cBhvr>
                                      <p:to>
                                        <p:strVal val="hidden"/>
                                      </p:to>
                                    </p:set>
                                  </p:childTnLst>
                                </p:cTn>
                              </p:par>
                            </p:childTnLst>
                          </p:cTn>
                        </p:par>
                        <p:par>
                          <p:cTn id="76" fill="hold">
                            <p:stCondLst>
                              <p:cond delay="121000"/>
                            </p:stCondLst>
                            <p:childTnLst>
                              <p:par>
                                <p:cTn id="77" presetID="1" presetClass="exit" presetSubtype="0" fill="hold" grpId="0" nodeType="afterEffect">
                                  <p:stCondLst>
                                    <p:cond delay="0"/>
                                  </p:stCondLst>
                                  <p:childTnLst>
                                    <p:set>
                                      <p:cBhvr>
                                        <p:cTn id="78" dur="1" fill="hold">
                                          <p:stCondLst>
                                            <p:cond delay="0"/>
                                          </p:stCondLst>
                                        </p:cTn>
                                        <p:tgtEl>
                                          <p:spTgt spid="37"/>
                                        </p:tgtEl>
                                        <p:attrNameLst>
                                          <p:attrName>style.visibility</p:attrName>
                                        </p:attrNameLst>
                                      </p:cBhvr>
                                      <p:to>
                                        <p:strVal val="hidden"/>
                                      </p:to>
                                    </p:set>
                                  </p:childTnLst>
                                </p:cTn>
                              </p:par>
                            </p:childTnLst>
                          </p:cTn>
                        </p:par>
                        <p:par>
                          <p:cTn id="79" fill="hold">
                            <p:stCondLst>
                              <p:cond delay="121000"/>
                            </p:stCondLst>
                            <p:childTnLst>
                              <p:par>
                                <p:cTn id="80" presetID="1" presetClass="entr" presetSubtype="0" fill="hold" grpId="1" nodeType="after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childTnLst>
                          </p:cTn>
                        </p:par>
                        <p:par>
                          <p:cTn id="82" fill="hold">
                            <p:stCondLst>
                              <p:cond delay="121000"/>
                            </p:stCondLst>
                            <p:childTnLst>
                              <p:par>
                                <p:cTn id="83" presetID="21" presetClass="exit" presetSubtype="1" fill="hold" grpId="0" nodeType="afterEffect">
                                  <p:stCondLst>
                                    <p:cond delay="0"/>
                                  </p:stCondLst>
                                  <p:childTnLst>
                                    <p:animEffect transition="out" filter="wheel(1)">
                                      <p:cBhvr>
                                        <p:cTn id="84" dur="1000"/>
                                        <p:tgtEl>
                                          <p:spTgt spid="34"/>
                                        </p:tgtEl>
                                      </p:cBhvr>
                                    </p:animEffect>
                                    <p:set>
                                      <p:cBhvr>
                                        <p:cTn id="85" dur="1" fill="hold">
                                          <p:stCondLst>
                                            <p:cond delay="999"/>
                                          </p:stCondLst>
                                        </p:cTn>
                                        <p:tgtEl>
                                          <p:spTgt spid="34"/>
                                        </p:tgtEl>
                                        <p:attrNameLst>
                                          <p:attrName>style.visibility</p:attrName>
                                        </p:attrNameLst>
                                      </p:cBhvr>
                                      <p:to>
                                        <p:strVal val="hidden"/>
                                      </p:to>
                                    </p:set>
                                  </p:childTnLst>
                                </p:cTn>
                              </p:par>
                            </p:childTnLst>
                          </p:cTn>
                        </p:par>
                        <p:par>
                          <p:cTn id="86" fill="hold">
                            <p:stCondLst>
                              <p:cond delay="122000"/>
                            </p:stCondLst>
                            <p:childTnLst>
                              <p:par>
                                <p:cTn id="87" presetID="1" presetClass="exit" presetSubtype="0" fill="hold" grpId="2" nodeType="afterEffect">
                                  <p:stCondLst>
                                    <p:cond delay="0"/>
                                  </p:stCondLst>
                                  <p:childTnLst>
                                    <p:set>
                                      <p:cBhvr>
                                        <p:cTn id="88" dur="1" fill="hold">
                                          <p:stCondLst>
                                            <p:cond delay="0"/>
                                          </p:stCondLst>
                                        </p:cTn>
                                        <p:tgtEl>
                                          <p:spTgt spid="34"/>
                                        </p:tgtEl>
                                        <p:attrNameLst>
                                          <p:attrName>style.visibility</p:attrName>
                                        </p:attrNameLst>
                                      </p:cBhvr>
                                      <p:to>
                                        <p:strVal val="hidden"/>
                                      </p:to>
                                    </p:set>
                                  </p:childTnLst>
                                </p:cTn>
                              </p:par>
                            </p:childTnLst>
                          </p:cTn>
                        </p:par>
                        <p:par>
                          <p:cTn id="89" fill="hold">
                            <p:stCondLst>
                              <p:cond delay="122000"/>
                            </p:stCondLst>
                            <p:childTnLst>
                              <p:par>
                                <p:cTn id="90" presetID="1" presetClass="exit" presetSubtype="0" fill="hold" grpId="0" nodeType="afterEffect">
                                  <p:stCondLst>
                                    <p:cond delay="0"/>
                                  </p:stCondLst>
                                  <p:childTnLst>
                                    <p:set>
                                      <p:cBhvr>
                                        <p:cTn id="91" dur="1" fill="hold">
                                          <p:stCondLst>
                                            <p:cond delay="0"/>
                                          </p:stCondLst>
                                        </p:cTn>
                                        <p:tgtEl>
                                          <p:spTgt spid="35"/>
                                        </p:tgtEl>
                                        <p:attrNameLst>
                                          <p:attrName>style.visibility</p:attrName>
                                        </p:attrNameLst>
                                      </p:cBhvr>
                                      <p:to>
                                        <p:strVal val="hidden"/>
                                      </p:to>
                                    </p:set>
                                  </p:childTnLst>
                                </p:cTn>
                              </p:par>
                              <p:par>
                                <p:cTn id="92" presetID="1" presetClass="entr" presetSubtype="0" fill="hold" grpId="1" nodeType="withEffect">
                                  <p:stCondLst>
                                    <p:cond delay="0"/>
                                  </p:stCondLst>
                                  <p:childTnLst>
                                    <p:set>
                                      <p:cBhvr>
                                        <p:cTn id="93" dur="1" fill="hold">
                                          <p:stCondLst>
                                            <p:cond delay="0"/>
                                          </p:stCondLst>
                                        </p:cTn>
                                        <p:tgtEl>
                                          <p:spTgt spid="32"/>
                                        </p:tgtEl>
                                        <p:attrNameLst>
                                          <p:attrName>style.visibility</p:attrName>
                                        </p:attrNameLst>
                                      </p:cBhvr>
                                      <p:to>
                                        <p:strVal val="visible"/>
                                      </p:to>
                                    </p:set>
                                  </p:childTnLst>
                                </p:cTn>
                              </p:par>
                            </p:childTnLst>
                          </p:cTn>
                        </p:par>
                        <p:par>
                          <p:cTn id="94" fill="hold">
                            <p:stCondLst>
                              <p:cond delay="122000"/>
                            </p:stCondLst>
                            <p:childTnLst>
                              <p:par>
                                <p:cTn id="95" presetID="21" presetClass="exit" presetSubtype="1" fill="hold" grpId="0" nodeType="afterEffect">
                                  <p:stCondLst>
                                    <p:cond delay="0"/>
                                  </p:stCondLst>
                                  <p:childTnLst>
                                    <p:animEffect transition="out" filter="wheel(1)">
                                      <p:cBhvr>
                                        <p:cTn id="96" dur="1000"/>
                                        <p:tgtEl>
                                          <p:spTgt spid="32"/>
                                        </p:tgtEl>
                                      </p:cBhvr>
                                    </p:animEffect>
                                    <p:set>
                                      <p:cBhvr>
                                        <p:cTn id="97" dur="1" fill="hold">
                                          <p:stCondLst>
                                            <p:cond delay="999"/>
                                          </p:stCondLst>
                                        </p:cTn>
                                        <p:tgtEl>
                                          <p:spTgt spid="32"/>
                                        </p:tgtEl>
                                        <p:attrNameLst>
                                          <p:attrName>style.visibility</p:attrName>
                                        </p:attrNameLst>
                                      </p:cBhvr>
                                      <p:to>
                                        <p:strVal val="hidden"/>
                                      </p:to>
                                    </p:set>
                                  </p:childTnLst>
                                </p:cTn>
                              </p:par>
                            </p:childTnLst>
                          </p:cTn>
                        </p:par>
                        <p:par>
                          <p:cTn id="98" fill="hold">
                            <p:stCondLst>
                              <p:cond delay="123000"/>
                            </p:stCondLst>
                            <p:childTnLst>
                              <p:par>
                                <p:cTn id="99" presetID="1" presetClass="exit" presetSubtype="0" fill="hold" grpId="2" nodeType="afterEffect">
                                  <p:stCondLst>
                                    <p:cond delay="0"/>
                                  </p:stCondLst>
                                  <p:childTnLst>
                                    <p:set>
                                      <p:cBhvr>
                                        <p:cTn id="100" dur="1" fill="hold">
                                          <p:stCondLst>
                                            <p:cond delay="0"/>
                                          </p:stCondLst>
                                        </p:cTn>
                                        <p:tgtEl>
                                          <p:spTgt spid="32"/>
                                        </p:tgtEl>
                                        <p:attrNameLst>
                                          <p:attrName>style.visibility</p:attrName>
                                        </p:attrNameLst>
                                      </p:cBhvr>
                                      <p:to>
                                        <p:strVal val="hidden"/>
                                      </p:to>
                                    </p:set>
                                  </p:childTnLst>
                                </p:cTn>
                              </p:par>
                            </p:childTnLst>
                          </p:cTn>
                        </p:par>
                        <p:par>
                          <p:cTn id="101" fill="hold">
                            <p:stCondLst>
                              <p:cond delay="123000"/>
                            </p:stCondLst>
                            <p:childTnLst>
                              <p:par>
                                <p:cTn id="102" presetID="1" presetClass="exit" presetSubtype="0" fill="hold" grpId="0" nodeType="afterEffect">
                                  <p:stCondLst>
                                    <p:cond delay="0"/>
                                  </p:stCondLst>
                                  <p:childTnLst>
                                    <p:set>
                                      <p:cBhvr>
                                        <p:cTn id="103" dur="1" fill="hold">
                                          <p:stCondLst>
                                            <p:cond delay="0"/>
                                          </p:stCondLst>
                                        </p:cTn>
                                        <p:tgtEl>
                                          <p:spTgt spid="33"/>
                                        </p:tgtEl>
                                        <p:attrNameLst>
                                          <p:attrName>style.visibility</p:attrName>
                                        </p:attrNameLst>
                                      </p:cBhvr>
                                      <p:to>
                                        <p:strVal val="hidden"/>
                                      </p:to>
                                    </p:set>
                                  </p:childTnLst>
                                </p:cTn>
                              </p:par>
                              <p:par>
                                <p:cTn id="104" presetID="1" presetClass="entr" presetSubtype="0" fill="hold" grpId="2" nodeType="withEffect">
                                  <p:stCondLst>
                                    <p:cond delay="0"/>
                                  </p:stCondLst>
                                  <p:childTnLst>
                                    <p:set>
                                      <p:cBhvr>
                                        <p:cTn id="105" dur="1" fill="hold">
                                          <p:stCondLst>
                                            <p:cond delay="0"/>
                                          </p:stCondLst>
                                        </p:cTn>
                                        <p:tgtEl>
                                          <p:spTgt spid="30"/>
                                        </p:tgtEl>
                                        <p:attrNameLst>
                                          <p:attrName>style.visibility</p:attrName>
                                        </p:attrNameLst>
                                      </p:cBhvr>
                                      <p:to>
                                        <p:strVal val="visible"/>
                                      </p:to>
                                    </p:set>
                                  </p:childTnLst>
                                </p:cTn>
                              </p:par>
                            </p:childTnLst>
                          </p:cTn>
                        </p:par>
                        <p:par>
                          <p:cTn id="106" fill="hold">
                            <p:stCondLst>
                              <p:cond delay="123000"/>
                            </p:stCondLst>
                            <p:childTnLst>
                              <p:par>
                                <p:cTn id="107" presetID="21" presetClass="exit" presetSubtype="1" fill="hold" grpId="0" nodeType="afterEffect">
                                  <p:stCondLst>
                                    <p:cond delay="0"/>
                                  </p:stCondLst>
                                  <p:childTnLst>
                                    <p:animEffect transition="out" filter="wheel(1)">
                                      <p:cBhvr>
                                        <p:cTn id="108" dur="1000"/>
                                        <p:tgtEl>
                                          <p:spTgt spid="30"/>
                                        </p:tgtEl>
                                      </p:cBhvr>
                                    </p:animEffect>
                                    <p:set>
                                      <p:cBhvr>
                                        <p:cTn id="109" dur="1" fill="hold">
                                          <p:stCondLst>
                                            <p:cond delay="999"/>
                                          </p:stCondLst>
                                        </p:cTn>
                                        <p:tgtEl>
                                          <p:spTgt spid="30"/>
                                        </p:tgtEl>
                                        <p:attrNameLst>
                                          <p:attrName>style.visibility</p:attrName>
                                        </p:attrNameLst>
                                      </p:cBhvr>
                                      <p:to>
                                        <p:strVal val="hidden"/>
                                      </p:to>
                                    </p:set>
                                  </p:childTnLst>
                                </p:cTn>
                              </p:par>
                            </p:childTnLst>
                          </p:cTn>
                        </p:par>
                        <p:par>
                          <p:cTn id="110" fill="hold">
                            <p:stCondLst>
                              <p:cond delay="124000"/>
                            </p:stCondLst>
                            <p:childTnLst>
                              <p:par>
                                <p:cTn id="111" presetID="1" presetClass="exit" presetSubtype="0" fill="hold" grpId="0" nodeType="afterEffect">
                                  <p:stCondLst>
                                    <p:cond delay="0"/>
                                  </p:stCondLst>
                                  <p:childTnLst>
                                    <p:set>
                                      <p:cBhvr>
                                        <p:cTn id="112" dur="1" fill="hold">
                                          <p:stCondLst>
                                            <p:cond delay="0"/>
                                          </p:stCondLst>
                                        </p:cTn>
                                        <p:tgtEl>
                                          <p:spTgt spid="31"/>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30"/>
                                        </p:tgtEl>
                                        <p:attrNameLst>
                                          <p:attrName>style.visibility</p:attrName>
                                        </p:attrNameLst>
                                      </p:cBhvr>
                                      <p:to>
                                        <p:strVal val="hidden"/>
                                      </p:to>
                                    </p:set>
                                  </p:childTnLst>
                                </p:cTn>
                              </p:par>
                              <p:par>
                                <p:cTn id="115" presetID="1" presetClass="entr" presetSubtype="0" fill="hold" grpId="1" nodeType="withEffect">
                                  <p:stCondLst>
                                    <p:cond delay="0"/>
                                  </p:stCondLst>
                                  <p:childTnLst>
                                    <p:set>
                                      <p:cBhvr>
                                        <p:cTn id="116" dur="1" fill="hold">
                                          <p:stCondLst>
                                            <p:cond delay="0"/>
                                          </p:stCondLst>
                                        </p:cTn>
                                        <p:tgtEl>
                                          <p:spTgt spid="27"/>
                                        </p:tgtEl>
                                        <p:attrNameLst>
                                          <p:attrName>style.visibility</p:attrName>
                                        </p:attrNameLst>
                                      </p:cBhvr>
                                      <p:to>
                                        <p:strVal val="visible"/>
                                      </p:to>
                                    </p:set>
                                  </p:childTnLst>
                                </p:cTn>
                              </p:par>
                            </p:childTnLst>
                          </p:cTn>
                        </p:par>
                        <p:par>
                          <p:cTn id="117" fill="hold">
                            <p:stCondLst>
                              <p:cond delay="124000"/>
                            </p:stCondLst>
                            <p:childTnLst>
                              <p:par>
                                <p:cTn id="118" presetID="21" presetClass="exit" presetSubtype="1" fill="hold" grpId="0" nodeType="afterEffect">
                                  <p:stCondLst>
                                    <p:cond delay="0"/>
                                  </p:stCondLst>
                                  <p:childTnLst>
                                    <p:animEffect transition="out" filter="wheel(1)">
                                      <p:cBhvr>
                                        <p:cTn id="119" dur="1000"/>
                                        <p:tgtEl>
                                          <p:spTgt spid="27"/>
                                        </p:tgtEl>
                                      </p:cBhvr>
                                    </p:animEffect>
                                    <p:set>
                                      <p:cBhvr>
                                        <p:cTn id="120" dur="1" fill="hold">
                                          <p:stCondLst>
                                            <p:cond delay="999"/>
                                          </p:stCondLst>
                                        </p:cTn>
                                        <p:tgtEl>
                                          <p:spTgt spid="27"/>
                                        </p:tgtEl>
                                        <p:attrNameLst>
                                          <p:attrName>style.visibility</p:attrName>
                                        </p:attrNameLst>
                                      </p:cBhvr>
                                      <p:to>
                                        <p:strVal val="hidden"/>
                                      </p:to>
                                    </p:set>
                                  </p:childTnLst>
                                </p:cTn>
                              </p:par>
                            </p:childTnLst>
                          </p:cTn>
                        </p:par>
                        <p:par>
                          <p:cTn id="121" fill="hold">
                            <p:stCondLst>
                              <p:cond delay="125000"/>
                            </p:stCondLst>
                            <p:childTnLst>
                              <p:par>
                                <p:cTn id="122" presetID="1" presetClass="exit" presetSubtype="0" fill="hold" grpId="2" nodeType="afterEffect">
                                  <p:stCondLst>
                                    <p:cond delay="0"/>
                                  </p:stCondLst>
                                  <p:childTnLst>
                                    <p:set>
                                      <p:cBhvr>
                                        <p:cTn id="123" dur="1" fill="hold">
                                          <p:stCondLst>
                                            <p:cond delay="0"/>
                                          </p:stCondLst>
                                        </p:cTn>
                                        <p:tgtEl>
                                          <p:spTgt spid="27"/>
                                        </p:tgtEl>
                                        <p:attrNameLst>
                                          <p:attrName>style.visibility</p:attrName>
                                        </p:attrNameLst>
                                      </p:cBhvr>
                                      <p:to>
                                        <p:strVal val="hidden"/>
                                      </p:to>
                                    </p:set>
                                  </p:childTnLst>
                                </p:cTn>
                              </p:par>
                            </p:childTnLst>
                          </p:cTn>
                        </p:par>
                        <p:par>
                          <p:cTn id="124" fill="hold">
                            <p:stCondLst>
                              <p:cond delay="125000"/>
                            </p:stCondLst>
                            <p:childTnLst>
                              <p:par>
                                <p:cTn id="125" presetID="1" presetClass="exit" presetSubtype="0" fill="hold" grpId="0" nodeType="afterEffect">
                                  <p:stCondLst>
                                    <p:cond delay="0"/>
                                  </p:stCondLst>
                                  <p:childTnLst>
                                    <p:set>
                                      <p:cBhvr>
                                        <p:cTn id="126" dur="1" fill="hold">
                                          <p:stCondLst>
                                            <p:cond delay="0"/>
                                          </p:stCondLst>
                                        </p:cTn>
                                        <p:tgtEl>
                                          <p:spTgt spid="29"/>
                                        </p:tgtEl>
                                        <p:attrNameLst>
                                          <p:attrName>style.visibility</p:attrName>
                                        </p:attrNameLst>
                                      </p:cBhvr>
                                      <p:to>
                                        <p:strVal val="hidden"/>
                                      </p:to>
                                    </p:set>
                                  </p:childTnLst>
                                </p:cTn>
                              </p:par>
                              <p:par>
                                <p:cTn id="127" presetID="1" presetClass="entr" presetSubtype="0" fill="hold" grpId="1" nodeType="withEffect">
                                  <p:stCondLst>
                                    <p:cond delay="0"/>
                                  </p:stCondLst>
                                  <p:childTnLst>
                                    <p:set>
                                      <p:cBhvr>
                                        <p:cTn id="128" dur="1" fill="hold">
                                          <p:stCondLst>
                                            <p:cond delay="0"/>
                                          </p:stCondLst>
                                        </p:cTn>
                                        <p:tgtEl>
                                          <p:spTgt spid="26"/>
                                        </p:tgtEl>
                                        <p:attrNameLst>
                                          <p:attrName>style.visibility</p:attrName>
                                        </p:attrNameLst>
                                      </p:cBhvr>
                                      <p:to>
                                        <p:strVal val="visible"/>
                                      </p:to>
                                    </p:set>
                                  </p:childTnLst>
                                </p:cTn>
                              </p:par>
                            </p:childTnLst>
                          </p:cTn>
                        </p:par>
                        <p:par>
                          <p:cTn id="129" fill="hold">
                            <p:stCondLst>
                              <p:cond delay="125000"/>
                            </p:stCondLst>
                            <p:childTnLst>
                              <p:par>
                                <p:cTn id="130" presetID="21" presetClass="exit" presetSubtype="1" fill="hold" grpId="0" nodeType="afterEffect">
                                  <p:stCondLst>
                                    <p:cond delay="0"/>
                                  </p:stCondLst>
                                  <p:childTnLst>
                                    <p:animEffect transition="out" filter="wheel(1)">
                                      <p:cBhvr>
                                        <p:cTn id="131" dur="1000"/>
                                        <p:tgtEl>
                                          <p:spTgt spid="26"/>
                                        </p:tgtEl>
                                      </p:cBhvr>
                                    </p:animEffect>
                                    <p:set>
                                      <p:cBhvr>
                                        <p:cTn id="132" dur="1" fill="hold">
                                          <p:stCondLst>
                                            <p:cond delay="999"/>
                                          </p:stCondLst>
                                        </p:cTn>
                                        <p:tgtEl>
                                          <p:spTgt spid="26"/>
                                        </p:tgtEl>
                                        <p:attrNameLst>
                                          <p:attrName>style.visibility</p:attrName>
                                        </p:attrNameLst>
                                      </p:cBhvr>
                                      <p:to>
                                        <p:strVal val="hidden"/>
                                      </p:to>
                                    </p:set>
                                  </p:childTnLst>
                                </p:cTn>
                              </p:par>
                            </p:childTnLst>
                          </p:cTn>
                        </p:par>
                        <p:par>
                          <p:cTn id="133" fill="hold">
                            <p:stCondLst>
                              <p:cond delay="126000"/>
                            </p:stCondLst>
                            <p:childTnLst>
                              <p:par>
                                <p:cTn id="134" presetID="1" presetClass="exit" presetSubtype="0" fill="hold" grpId="2" nodeType="afterEffect">
                                  <p:stCondLst>
                                    <p:cond delay="0"/>
                                  </p:stCondLst>
                                  <p:childTnLst>
                                    <p:set>
                                      <p:cBhvr>
                                        <p:cTn id="135" dur="1" fill="hold">
                                          <p:stCondLst>
                                            <p:cond delay="0"/>
                                          </p:stCondLst>
                                        </p:cTn>
                                        <p:tgtEl>
                                          <p:spTgt spid="26"/>
                                        </p:tgtEl>
                                        <p:attrNameLst>
                                          <p:attrName>style.visibility</p:attrName>
                                        </p:attrNameLst>
                                      </p:cBhvr>
                                      <p:to>
                                        <p:strVal val="hidden"/>
                                      </p:to>
                                    </p:set>
                                  </p:childTnLst>
                                </p:cTn>
                              </p:par>
                            </p:childTnLst>
                          </p:cTn>
                        </p:par>
                        <p:par>
                          <p:cTn id="136" fill="hold">
                            <p:stCondLst>
                              <p:cond delay="126000"/>
                            </p:stCondLst>
                            <p:childTnLst>
                              <p:par>
                                <p:cTn id="137" presetID="1" presetClass="exit" presetSubtype="0" fill="hold" grpId="0" nodeType="afterEffect">
                                  <p:stCondLst>
                                    <p:cond delay="0"/>
                                  </p:stCondLst>
                                  <p:childTnLst>
                                    <p:set>
                                      <p:cBhvr>
                                        <p:cTn id="138" dur="1" fill="hold">
                                          <p:stCondLst>
                                            <p:cond delay="0"/>
                                          </p:stCondLst>
                                        </p:cTn>
                                        <p:tgtEl>
                                          <p:spTgt spid="28"/>
                                        </p:tgtEl>
                                        <p:attrNameLst>
                                          <p:attrName>style.visibility</p:attrName>
                                        </p:attrNameLst>
                                      </p:cBhvr>
                                      <p:to>
                                        <p:strVal val="hidden"/>
                                      </p:to>
                                    </p:set>
                                  </p:childTnLst>
                                </p:cTn>
                              </p:par>
                              <p:par>
                                <p:cTn id="139" presetID="1" presetClass="entr" presetSubtype="0" fill="hold" grpId="1" nodeType="withEffect">
                                  <p:stCondLst>
                                    <p:cond delay="0"/>
                                  </p:stCondLst>
                                  <p:childTnLst>
                                    <p:set>
                                      <p:cBhvr>
                                        <p:cTn id="140" dur="1" fill="hold">
                                          <p:stCondLst>
                                            <p:cond delay="0"/>
                                          </p:stCondLst>
                                        </p:cTn>
                                        <p:tgtEl>
                                          <p:spTgt spid="24"/>
                                        </p:tgtEl>
                                        <p:attrNameLst>
                                          <p:attrName>style.visibility</p:attrName>
                                        </p:attrNameLst>
                                      </p:cBhvr>
                                      <p:to>
                                        <p:strVal val="visible"/>
                                      </p:to>
                                    </p:set>
                                  </p:childTnLst>
                                </p:cTn>
                              </p:par>
                            </p:childTnLst>
                          </p:cTn>
                        </p:par>
                        <p:par>
                          <p:cTn id="141" fill="hold">
                            <p:stCondLst>
                              <p:cond delay="126000"/>
                            </p:stCondLst>
                            <p:childTnLst>
                              <p:par>
                                <p:cTn id="142" presetID="21" presetClass="exit" presetSubtype="1" fill="hold" grpId="0" nodeType="afterEffect">
                                  <p:stCondLst>
                                    <p:cond delay="0"/>
                                  </p:stCondLst>
                                  <p:childTnLst>
                                    <p:animEffect transition="out" filter="wheel(1)">
                                      <p:cBhvr>
                                        <p:cTn id="143" dur="1000"/>
                                        <p:tgtEl>
                                          <p:spTgt spid="24"/>
                                        </p:tgtEl>
                                      </p:cBhvr>
                                    </p:animEffect>
                                    <p:set>
                                      <p:cBhvr>
                                        <p:cTn id="144" dur="1" fill="hold">
                                          <p:stCondLst>
                                            <p:cond delay="999"/>
                                          </p:stCondLst>
                                        </p:cTn>
                                        <p:tgtEl>
                                          <p:spTgt spid="24"/>
                                        </p:tgtEl>
                                        <p:attrNameLst>
                                          <p:attrName>style.visibility</p:attrName>
                                        </p:attrNameLst>
                                      </p:cBhvr>
                                      <p:to>
                                        <p:strVal val="hidden"/>
                                      </p:to>
                                    </p:set>
                                  </p:childTnLst>
                                </p:cTn>
                              </p:par>
                            </p:childTnLst>
                          </p:cTn>
                        </p:par>
                        <p:par>
                          <p:cTn id="145" fill="hold">
                            <p:stCondLst>
                              <p:cond delay="127000"/>
                            </p:stCondLst>
                            <p:childTnLst>
                              <p:par>
                                <p:cTn id="146" presetID="1" presetClass="exit" presetSubtype="0" fill="hold" grpId="2" nodeType="afterEffect">
                                  <p:stCondLst>
                                    <p:cond delay="0"/>
                                  </p:stCondLst>
                                  <p:childTnLst>
                                    <p:set>
                                      <p:cBhvr>
                                        <p:cTn id="147" dur="1" fill="hold">
                                          <p:stCondLst>
                                            <p:cond delay="0"/>
                                          </p:stCondLst>
                                        </p:cTn>
                                        <p:tgtEl>
                                          <p:spTgt spid="24"/>
                                        </p:tgtEl>
                                        <p:attrNameLst>
                                          <p:attrName>style.visibility</p:attrName>
                                        </p:attrNameLst>
                                      </p:cBhvr>
                                      <p:to>
                                        <p:strVal val="hidden"/>
                                      </p:to>
                                    </p:set>
                                  </p:childTnLst>
                                </p:cTn>
                              </p:par>
                            </p:childTnLst>
                          </p:cTn>
                        </p:par>
                        <p:par>
                          <p:cTn id="148" fill="hold">
                            <p:stCondLst>
                              <p:cond delay="127000"/>
                            </p:stCondLst>
                            <p:childTnLst>
                              <p:par>
                                <p:cTn id="149" presetID="1" presetClass="exit" presetSubtype="0" fill="hold" grpId="0" nodeType="afterEffect">
                                  <p:stCondLst>
                                    <p:cond delay="0"/>
                                  </p:stCondLst>
                                  <p:childTnLst>
                                    <p:set>
                                      <p:cBhvr>
                                        <p:cTn id="150" dur="1" fill="hold">
                                          <p:stCondLst>
                                            <p:cond delay="0"/>
                                          </p:stCondLst>
                                        </p:cTn>
                                        <p:tgtEl>
                                          <p:spTgt spid="25"/>
                                        </p:tgtEl>
                                        <p:attrNameLst>
                                          <p:attrName>style.visibility</p:attrName>
                                        </p:attrNameLst>
                                      </p:cBhvr>
                                      <p:to>
                                        <p:strVal val="hidden"/>
                                      </p:to>
                                    </p:set>
                                  </p:childTnLst>
                                </p:cTn>
                              </p:par>
                              <p:par>
                                <p:cTn id="151" presetID="1" presetClass="entr" presetSubtype="0" fill="hold" grpId="1" nodeType="withEffect">
                                  <p:stCondLst>
                                    <p:cond delay="0"/>
                                  </p:stCondLst>
                                  <p:childTnLst>
                                    <p:set>
                                      <p:cBhvr>
                                        <p:cTn id="152" dur="1" fill="hold">
                                          <p:stCondLst>
                                            <p:cond delay="0"/>
                                          </p:stCondLst>
                                        </p:cTn>
                                        <p:tgtEl>
                                          <p:spTgt spid="22"/>
                                        </p:tgtEl>
                                        <p:attrNameLst>
                                          <p:attrName>style.visibility</p:attrName>
                                        </p:attrNameLst>
                                      </p:cBhvr>
                                      <p:to>
                                        <p:strVal val="visible"/>
                                      </p:to>
                                    </p:set>
                                  </p:childTnLst>
                                </p:cTn>
                              </p:par>
                            </p:childTnLst>
                          </p:cTn>
                        </p:par>
                        <p:par>
                          <p:cTn id="153" fill="hold">
                            <p:stCondLst>
                              <p:cond delay="127000"/>
                            </p:stCondLst>
                            <p:childTnLst>
                              <p:par>
                                <p:cTn id="154" presetID="21" presetClass="exit" presetSubtype="1" fill="hold" grpId="0" nodeType="afterEffect">
                                  <p:stCondLst>
                                    <p:cond delay="0"/>
                                  </p:stCondLst>
                                  <p:childTnLst>
                                    <p:animEffect transition="out" filter="wheel(1)">
                                      <p:cBhvr>
                                        <p:cTn id="155" dur="1000"/>
                                        <p:tgtEl>
                                          <p:spTgt spid="22"/>
                                        </p:tgtEl>
                                      </p:cBhvr>
                                    </p:animEffect>
                                    <p:set>
                                      <p:cBhvr>
                                        <p:cTn id="156" dur="1" fill="hold">
                                          <p:stCondLst>
                                            <p:cond delay="999"/>
                                          </p:stCondLst>
                                        </p:cTn>
                                        <p:tgtEl>
                                          <p:spTgt spid="22"/>
                                        </p:tgtEl>
                                        <p:attrNameLst>
                                          <p:attrName>style.visibility</p:attrName>
                                        </p:attrNameLst>
                                      </p:cBhvr>
                                      <p:to>
                                        <p:strVal val="hidden"/>
                                      </p:to>
                                    </p:set>
                                  </p:childTnLst>
                                </p:cTn>
                              </p:par>
                            </p:childTnLst>
                          </p:cTn>
                        </p:par>
                        <p:par>
                          <p:cTn id="157" fill="hold">
                            <p:stCondLst>
                              <p:cond delay="128000"/>
                            </p:stCondLst>
                            <p:childTnLst>
                              <p:par>
                                <p:cTn id="158" presetID="1" presetClass="exit" presetSubtype="0" fill="hold" grpId="2" nodeType="afterEffect">
                                  <p:stCondLst>
                                    <p:cond delay="0"/>
                                  </p:stCondLst>
                                  <p:childTnLst>
                                    <p:set>
                                      <p:cBhvr>
                                        <p:cTn id="159" dur="1" fill="hold">
                                          <p:stCondLst>
                                            <p:cond delay="0"/>
                                          </p:stCondLst>
                                        </p:cTn>
                                        <p:tgtEl>
                                          <p:spTgt spid="22"/>
                                        </p:tgtEl>
                                        <p:attrNameLst>
                                          <p:attrName>style.visibility</p:attrName>
                                        </p:attrNameLst>
                                      </p:cBhvr>
                                      <p:to>
                                        <p:strVal val="hidden"/>
                                      </p:to>
                                    </p:set>
                                  </p:childTnLst>
                                </p:cTn>
                              </p:par>
                            </p:childTnLst>
                          </p:cTn>
                        </p:par>
                        <p:par>
                          <p:cTn id="160" fill="hold">
                            <p:stCondLst>
                              <p:cond delay="128000"/>
                            </p:stCondLst>
                            <p:childTnLst>
                              <p:par>
                                <p:cTn id="161" presetID="1" presetClass="exit" presetSubtype="0" fill="hold" grpId="0" nodeType="afterEffect">
                                  <p:stCondLst>
                                    <p:cond delay="0"/>
                                  </p:stCondLst>
                                  <p:childTnLst>
                                    <p:set>
                                      <p:cBhvr>
                                        <p:cTn id="162" dur="1" fill="hold">
                                          <p:stCondLst>
                                            <p:cond delay="0"/>
                                          </p:stCondLst>
                                        </p:cTn>
                                        <p:tgtEl>
                                          <p:spTgt spid="23"/>
                                        </p:tgtEl>
                                        <p:attrNameLst>
                                          <p:attrName>style.visibility</p:attrName>
                                        </p:attrNameLst>
                                      </p:cBhvr>
                                      <p:to>
                                        <p:strVal val="hidden"/>
                                      </p:to>
                                    </p:set>
                                  </p:childTnLst>
                                </p:cTn>
                              </p:par>
                              <p:par>
                                <p:cTn id="163" presetID="1" presetClass="entr" presetSubtype="0" fill="hold" grpId="1" nodeType="withEffect">
                                  <p:stCondLst>
                                    <p:cond delay="0"/>
                                  </p:stCondLst>
                                  <p:childTnLst>
                                    <p:set>
                                      <p:cBhvr>
                                        <p:cTn id="164" dur="1" fill="hold">
                                          <p:stCondLst>
                                            <p:cond delay="0"/>
                                          </p:stCondLst>
                                        </p:cTn>
                                        <p:tgtEl>
                                          <p:spTgt spid="20"/>
                                        </p:tgtEl>
                                        <p:attrNameLst>
                                          <p:attrName>style.visibility</p:attrName>
                                        </p:attrNameLst>
                                      </p:cBhvr>
                                      <p:to>
                                        <p:strVal val="visible"/>
                                      </p:to>
                                    </p:set>
                                  </p:childTnLst>
                                </p:cTn>
                              </p:par>
                            </p:childTnLst>
                          </p:cTn>
                        </p:par>
                        <p:par>
                          <p:cTn id="165" fill="hold">
                            <p:stCondLst>
                              <p:cond delay="128000"/>
                            </p:stCondLst>
                            <p:childTnLst>
                              <p:par>
                                <p:cTn id="166" presetID="21" presetClass="exit" presetSubtype="1" fill="hold" grpId="0" nodeType="afterEffect">
                                  <p:stCondLst>
                                    <p:cond delay="0"/>
                                  </p:stCondLst>
                                  <p:childTnLst>
                                    <p:animEffect transition="out" filter="wheel(1)">
                                      <p:cBhvr>
                                        <p:cTn id="167" dur="1000"/>
                                        <p:tgtEl>
                                          <p:spTgt spid="20"/>
                                        </p:tgtEl>
                                      </p:cBhvr>
                                    </p:animEffect>
                                    <p:set>
                                      <p:cBhvr>
                                        <p:cTn id="168" dur="1" fill="hold">
                                          <p:stCondLst>
                                            <p:cond delay="999"/>
                                          </p:stCondLst>
                                        </p:cTn>
                                        <p:tgtEl>
                                          <p:spTgt spid="20"/>
                                        </p:tgtEl>
                                        <p:attrNameLst>
                                          <p:attrName>style.visibility</p:attrName>
                                        </p:attrNameLst>
                                      </p:cBhvr>
                                      <p:to>
                                        <p:strVal val="hidden"/>
                                      </p:to>
                                    </p:set>
                                  </p:childTnLst>
                                </p:cTn>
                              </p:par>
                            </p:childTnLst>
                          </p:cTn>
                        </p:par>
                        <p:par>
                          <p:cTn id="169" fill="hold">
                            <p:stCondLst>
                              <p:cond delay="129000"/>
                            </p:stCondLst>
                            <p:childTnLst>
                              <p:par>
                                <p:cTn id="170" presetID="1" presetClass="exit" presetSubtype="0" fill="hold" grpId="2" nodeType="afterEffect">
                                  <p:stCondLst>
                                    <p:cond delay="0"/>
                                  </p:stCondLst>
                                  <p:childTnLst>
                                    <p:set>
                                      <p:cBhvr>
                                        <p:cTn id="171" dur="1" fill="hold">
                                          <p:stCondLst>
                                            <p:cond delay="0"/>
                                          </p:stCondLst>
                                        </p:cTn>
                                        <p:tgtEl>
                                          <p:spTgt spid="20"/>
                                        </p:tgtEl>
                                        <p:attrNameLst>
                                          <p:attrName>style.visibility</p:attrName>
                                        </p:attrNameLst>
                                      </p:cBhvr>
                                      <p:to>
                                        <p:strVal val="hidden"/>
                                      </p:to>
                                    </p:set>
                                  </p:childTnLst>
                                </p:cTn>
                              </p:par>
                            </p:childTnLst>
                          </p:cTn>
                        </p:par>
                        <p:par>
                          <p:cTn id="172" fill="hold">
                            <p:stCondLst>
                              <p:cond delay="129000"/>
                            </p:stCondLst>
                            <p:childTnLst>
                              <p:par>
                                <p:cTn id="173" presetID="1" presetClass="exit" presetSubtype="0" fill="hold" grpId="0" nodeType="afterEffect">
                                  <p:stCondLst>
                                    <p:cond delay="0"/>
                                  </p:stCondLst>
                                  <p:childTnLst>
                                    <p:set>
                                      <p:cBhvr>
                                        <p:cTn id="174" dur="1" fill="hold">
                                          <p:stCondLst>
                                            <p:cond delay="0"/>
                                          </p:stCondLst>
                                        </p:cTn>
                                        <p:tgtEl>
                                          <p:spTgt spid="21"/>
                                        </p:tgtEl>
                                        <p:attrNameLst>
                                          <p:attrName>style.visibility</p:attrName>
                                        </p:attrNameLst>
                                      </p:cBhvr>
                                      <p:to>
                                        <p:strVal val="hidden"/>
                                      </p:to>
                                    </p:set>
                                  </p:childTnLst>
                                </p:cTn>
                              </p:par>
                            </p:childTnLst>
                          </p:cTn>
                        </p:par>
                        <p:par>
                          <p:cTn id="175" fill="hold">
                            <p:stCondLst>
                              <p:cond delay="129000"/>
                            </p:stCondLst>
                            <p:childTnLst>
                              <p:par>
                                <p:cTn id="176" presetID="1" presetClass="entr" presetSubtype="0" fill="hold" grpId="1" nodeType="afterEffect">
                                  <p:stCondLst>
                                    <p:cond delay="0"/>
                                  </p:stCondLst>
                                  <p:childTnLst>
                                    <p:set>
                                      <p:cBhvr>
                                        <p:cTn id="177" dur="1" fill="hold">
                                          <p:stCondLst>
                                            <p:cond delay="0"/>
                                          </p:stCondLst>
                                        </p:cTn>
                                        <p:tgtEl>
                                          <p:spTgt spid="18"/>
                                        </p:tgtEl>
                                        <p:attrNameLst>
                                          <p:attrName>style.visibility</p:attrName>
                                        </p:attrNameLst>
                                      </p:cBhvr>
                                      <p:to>
                                        <p:strVal val="visible"/>
                                      </p:to>
                                    </p:set>
                                  </p:childTnLst>
                                </p:cTn>
                              </p:par>
                            </p:childTnLst>
                          </p:cTn>
                        </p:par>
                        <p:par>
                          <p:cTn id="178" fill="hold">
                            <p:stCondLst>
                              <p:cond delay="129000"/>
                            </p:stCondLst>
                            <p:childTnLst>
                              <p:par>
                                <p:cTn id="179" presetID="21" presetClass="exit" presetSubtype="1" fill="hold" grpId="0" nodeType="afterEffect">
                                  <p:stCondLst>
                                    <p:cond delay="0"/>
                                  </p:stCondLst>
                                  <p:childTnLst>
                                    <p:animEffect transition="out" filter="wheel(1)">
                                      <p:cBhvr>
                                        <p:cTn id="180" dur="1000"/>
                                        <p:tgtEl>
                                          <p:spTgt spid="18"/>
                                        </p:tgtEl>
                                      </p:cBhvr>
                                    </p:animEffect>
                                    <p:set>
                                      <p:cBhvr>
                                        <p:cTn id="181" dur="1" fill="hold">
                                          <p:stCondLst>
                                            <p:cond delay="999"/>
                                          </p:stCondLst>
                                        </p:cTn>
                                        <p:tgtEl>
                                          <p:spTgt spid="18"/>
                                        </p:tgtEl>
                                        <p:attrNameLst>
                                          <p:attrName>style.visibility</p:attrName>
                                        </p:attrNameLst>
                                      </p:cBhvr>
                                      <p:to>
                                        <p:strVal val="hidden"/>
                                      </p:to>
                                    </p:set>
                                  </p:childTnLst>
                                </p:cTn>
                              </p:par>
                            </p:childTnLst>
                          </p:cTn>
                        </p:par>
                        <p:par>
                          <p:cTn id="182" fill="hold">
                            <p:stCondLst>
                              <p:cond delay="130000"/>
                            </p:stCondLst>
                            <p:childTnLst>
                              <p:par>
                                <p:cTn id="183" presetID="1" presetClass="exit" presetSubtype="0" fill="hold" grpId="2" nodeType="afterEffect">
                                  <p:stCondLst>
                                    <p:cond delay="0"/>
                                  </p:stCondLst>
                                  <p:childTnLst>
                                    <p:set>
                                      <p:cBhvr>
                                        <p:cTn id="184" dur="1" fill="hold">
                                          <p:stCondLst>
                                            <p:cond delay="0"/>
                                          </p:stCondLst>
                                        </p:cTn>
                                        <p:tgtEl>
                                          <p:spTgt spid="18"/>
                                        </p:tgtEl>
                                        <p:attrNameLst>
                                          <p:attrName>style.visibility</p:attrName>
                                        </p:attrNameLst>
                                      </p:cBhvr>
                                      <p:to>
                                        <p:strVal val="hidden"/>
                                      </p:to>
                                    </p:set>
                                  </p:childTnLst>
                                </p:cTn>
                              </p:par>
                            </p:childTnLst>
                          </p:cTn>
                        </p:par>
                        <p:par>
                          <p:cTn id="185" fill="hold">
                            <p:stCondLst>
                              <p:cond delay="130000"/>
                            </p:stCondLst>
                            <p:childTnLst>
                              <p:par>
                                <p:cTn id="186" presetID="1" presetClass="exit" presetSubtype="0" fill="hold" grpId="0" nodeType="afterEffect">
                                  <p:stCondLst>
                                    <p:cond delay="0"/>
                                  </p:stCondLst>
                                  <p:childTnLst>
                                    <p:set>
                                      <p:cBhvr>
                                        <p:cTn id="187" dur="1" fill="hold">
                                          <p:stCondLst>
                                            <p:cond delay="0"/>
                                          </p:stCondLst>
                                        </p:cTn>
                                        <p:tgtEl>
                                          <p:spTgt spid="19"/>
                                        </p:tgtEl>
                                        <p:attrNameLst>
                                          <p:attrName>style.visibility</p:attrName>
                                        </p:attrNameLst>
                                      </p:cBhvr>
                                      <p:to>
                                        <p:strVal val="hidden"/>
                                      </p:to>
                                    </p:set>
                                  </p:childTnLst>
                                </p:cTn>
                              </p:par>
                              <p:par>
                                <p:cTn id="188" presetID="1" presetClass="entr" presetSubtype="0" fill="hold" grpId="1" nodeType="withEffect">
                                  <p:stCondLst>
                                    <p:cond delay="0"/>
                                  </p:stCondLst>
                                  <p:childTnLst>
                                    <p:set>
                                      <p:cBhvr>
                                        <p:cTn id="189" dur="1" fill="hold">
                                          <p:stCondLst>
                                            <p:cond delay="0"/>
                                          </p:stCondLst>
                                        </p:cTn>
                                        <p:tgtEl>
                                          <p:spTgt spid="16"/>
                                        </p:tgtEl>
                                        <p:attrNameLst>
                                          <p:attrName>style.visibility</p:attrName>
                                        </p:attrNameLst>
                                      </p:cBhvr>
                                      <p:to>
                                        <p:strVal val="visible"/>
                                      </p:to>
                                    </p:set>
                                  </p:childTnLst>
                                </p:cTn>
                              </p:par>
                            </p:childTnLst>
                          </p:cTn>
                        </p:par>
                        <p:par>
                          <p:cTn id="190" fill="hold">
                            <p:stCondLst>
                              <p:cond delay="130000"/>
                            </p:stCondLst>
                            <p:childTnLst>
                              <p:par>
                                <p:cTn id="191" presetID="21" presetClass="exit" presetSubtype="1" fill="hold" grpId="0" nodeType="afterEffect">
                                  <p:stCondLst>
                                    <p:cond delay="0"/>
                                  </p:stCondLst>
                                  <p:childTnLst>
                                    <p:animEffect transition="out" filter="wheel(1)">
                                      <p:cBhvr>
                                        <p:cTn id="192" dur="1000"/>
                                        <p:tgtEl>
                                          <p:spTgt spid="16"/>
                                        </p:tgtEl>
                                      </p:cBhvr>
                                    </p:animEffect>
                                    <p:set>
                                      <p:cBhvr>
                                        <p:cTn id="193" dur="1" fill="hold">
                                          <p:stCondLst>
                                            <p:cond delay="999"/>
                                          </p:stCondLst>
                                        </p:cTn>
                                        <p:tgtEl>
                                          <p:spTgt spid="16"/>
                                        </p:tgtEl>
                                        <p:attrNameLst>
                                          <p:attrName>style.visibility</p:attrName>
                                        </p:attrNameLst>
                                      </p:cBhvr>
                                      <p:to>
                                        <p:strVal val="hidden"/>
                                      </p:to>
                                    </p:set>
                                  </p:childTnLst>
                                </p:cTn>
                              </p:par>
                            </p:childTnLst>
                          </p:cTn>
                        </p:par>
                        <p:par>
                          <p:cTn id="194" fill="hold">
                            <p:stCondLst>
                              <p:cond delay="131000"/>
                            </p:stCondLst>
                            <p:childTnLst>
                              <p:par>
                                <p:cTn id="195" presetID="1" presetClass="exit" presetSubtype="0" fill="hold" grpId="2" nodeType="afterEffect">
                                  <p:stCondLst>
                                    <p:cond delay="0"/>
                                  </p:stCondLst>
                                  <p:childTnLst>
                                    <p:set>
                                      <p:cBhvr>
                                        <p:cTn id="196" dur="1" fill="hold">
                                          <p:stCondLst>
                                            <p:cond delay="0"/>
                                          </p:stCondLst>
                                        </p:cTn>
                                        <p:tgtEl>
                                          <p:spTgt spid="16"/>
                                        </p:tgtEl>
                                        <p:attrNameLst>
                                          <p:attrName>style.visibility</p:attrName>
                                        </p:attrNameLst>
                                      </p:cBhvr>
                                      <p:to>
                                        <p:strVal val="hidden"/>
                                      </p:to>
                                    </p:set>
                                  </p:childTnLst>
                                </p:cTn>
                              </p:par>
                            </p:childTnLst>
                          </p:cTn>
                        </p:par>
                        <p:par>
                          <p:cTn id="197" fill="hold">
                            <p:stCondLst>
                              <p:cond delay="131000"/>
                            </p:stCondLst>
                            <p:childTnLst>
                              <p:par>
                                <p:cTn id="198" presetID="1" presetClass="exit" presetSubtype="0" fill="hold" grpId="0" nodeType="afterEffect">
                                  <p:stCondLst>
                                    <p:cond delay="0"/>
                                  </p:stCondLst>
                                  <p:childTnLst>
                                    <p:set>
                                      <p:cBhvr>
                                        <p:cTn id="199" dur="1" fill="hold">
                                          <p:stCondLst>
                                            <p:cond delay="0"/>
                                          </p:stCondLst>
                                        </p:cTn>
                                        <p:tgtEl>
                                          <p:spTgt spid="17"/>
                                        </p:tgtEl>
                                        <p:attrNameLst>
                                          <p:attrName>style.visibility</p:attrName>
                                        </p:attrNameLst>
                                      </p:cBhvr>
                                      <p:to>
                                        <p:strVal val="hidden"/>
                                      </p:to>
                                    </p:set>
                                  </p:childTnLst>
                                </p:cTn>
                              </p:par>
                              <p:par>
                                <p:cTn id="200" presetID="1" presetClass="entr" presetSubtype="0" fill="hold" grpId="1" nodeType="withEffect">
                                  <p:stCondLst>
                                    <p:cond delay="0"/>
                                  </p:stCondLst>
                                  <p:childTnLst>
                                    <p:set>
                                      <p:cBhvr>
                                        <p:cTn id="201" dur="1" fill="hold">
                                          <p:stCondLst>
                                            <p:cond delay="0"/>
                                          </p:stCondLst>
                                        </p:cTn>
                                        <p:tgtEl>
                                          <p:spTgt spid="14"/>
                                        </p:tgtEl>
                                        <p:attrNameLst>
                                          <p:attrName>style.visibility</p:attrName>
                                        </p:attrNameLst>
                                      </p:cBhvr>
                                      <p:to>
                                        <p:strVal val="visible"/>
                                      </p:to>
                                    </p:set>
                                  </p:childTnLst>
                                </p:cTn>
                              </p:par>
                            </p:childTnLst>
                          </p:cTn>
                        </p:par>
                        <p:par>
                          <p:cTn id="202" fill="hold">
                            <p:stCondLst>
                              <p:cond delay="131000"/>
                            </p:stCondLst>
                            <p:childTnLst>
                              <p:par>
                                <p:cTn id="203" presetID="21" presetClass="exit" presetSubtype="1" fill="hold" grpId="0" nodeType="afterEffect">
                                  <p:stCondLst>
                                    <p:cond delay="0"/>
                                  </p:stCondLst>
                                  <p:childTnLst>
                                    <p:animEffect transition="out" filter="wheel(1)">
                                      <p:cBhvr>
                                        <p:cTn id="204" dur="1000"/>
                                        <p:tgtEl>
                                          <p:spTgt spid="14"/>
                                        </p:tgtEl>
                                      </p:cBhvr>
                                    </p:animEffect>
                                    <p:set>
                                      <p:cBhvr>
                                        <p:cTn id="205" dur="1" fill="hold">
                                          <p:stCondLst>
                                            <p:cond delay="999"/>
                                          </p:stCondLst>
                                        </p:cTn>
                                        <p:tgtEl>
                                          <p:spTgt spid="14"/>
                                        </p:tgtEl>
                                        <p:attrNameLst>
                                          <p:attrName>style.visibility</p:attrName>
                                        </p:attrNameLst>
                                      </p:cBhvr>
                                      <p:to>
                                        <p:strVal val="hidden"/>
                                      </p:to>
                                    </p:set>
                                  </p:childTnLst>
                                </p:cTn>
                              </p:par>
                            </p:childTnLst>
                          </p:cTn>
                        </p:par>
                        <p:par>
                          <p:cTn id="206" fill="hold">
                            <p:stCondLst>
                              <p:cond delay="132000"/>
                            </p:stCondLst>
                            <p:childTnLst>
                              <p:par>
                                <p:cTn id="207" presetID="1" presetClass="exit" presetSubtype="0" fill="hold" grpId="2" nodeType="afterEffect">
                                  <p:stCondLst>
                                    <p:cond delay="0"/>
                                  </p:stCondLst>
                                  <p:childTnLst>
                                    <p:set>
                                      <p:cBhvr>
                                        <p:cTn id="208" dur="1" fill="hold">
                                          <p:stCondLst>
                                            <p:cond delay="0"/>
                                          </p:stCondLst>
                                        </p:cTn>
                                        <p:tgtEl>
                                          <p:spTgt spid="14"/>
                                        </p:tgtEl>
                                        <p:attrNameLst>
                                          <p:attrName>style.visibility</p:attrName>
                                        </p:attrNameLst>
                                      </p:cBhvr>
                                      <p:to>
                                        <p:strVal val="hidden"/>
                                      </p:to>
                                    </p:set>
                                  </p:childTnLst>
                                </p:cTn>
                              </p:par>
                            </p:childTnLst>
                          </p:cTn>
                        </p:par>
                        <p:par>
                          <p:cTn id="209" fill="hold">
                            <p:stCondLst>
                              <p:cond delay="132000"/>
                            </p:stCondLst>
                            <p:childTnLst>
                              <p:par>
                                <p:cTn id="210" presetID="1" presetClass="exit" presetSubtype="0" fill="hold" grpId="0" nodeType="afterEffect">
                                  <p:stCondLst>
                                    <p:cond delay="0"/>
                                  </p:stCondLst>
                                  <p:childTnLst>
                                    <p:set>
                                      <p:cBhvr>
                                        <p:cTn id="211" dur="1" fill="hold">
                                          <p:stCondLst>
                                            <p:cond delay="0"/>
                                          </p:stCondLst>
                                        </p:cTn>
                                        <p:tgtEl>
                                          <p:spTgt spid="15"/>
                                        </p:tgtEl>
                                        <p:attrNameLst>
                                          <p:attrName>style.visibility</p:attrName>
                                        </p:attrNameLst>
                                      </p:cBhvr>
                                      <p:to>
                                        <p:strVal val="hidden"/>
                                      </p:to>
                                    </p:set>
                                  </p:childTnLst>
                                </p:cTn>
                              </p:par>
                              <p:par>
                                <p:cTn id="212" presetID="1" presetClass="entr" presetSubtype="0" fill="hold" grpId="1" nodeType="withEffect">
                                  <p:stCondLst>
                                    <p:cond delay="0"/>
                                  </p:stCondLst>
                                  <p:childTnLst>
                                    <p:set>
                                      <p:cBhvr>
                                        <p:cTn id="213" dur="1" fill="hold">
                                          <p:stCondLst>
                                            <p:cond delay="0"/>
                                          </p:stCondLst>
                                        </p:cTn>
                                        <p:tgtEl>
                                          <p:spTgt spid="12"/>
                                        </p:tgtEl>
                                        <p:attrNameLst>
                                          <p:attrName>style.visibility</p:attrName>
                                        </p:attrNameLst>
                                      </p:cBhvr>
                                      <p:to>
                                        <p:strVal val="visible"/>
                                      </p:to>
                                    </p:set>
                                  </p:childTnLst>
                                </p:cTn>
                              </p:par>
                            </p:childTnLst>
                          </p:cTn>
                        </p:par>
                        <p:par>
                          <p:cTn id="214" fill="hold">
                            <p:stCondLst>
                              <p:cond delay="132000"/>
                            </p:stCondLst>
                            <p:childTnLst>
                              <p:par>
                                <p:cTn id="215" presetID="21" presetClass="exit" presetSubtype="1" fill="hold" grpId="0" nodeType="afterEffect">
                                  <p:stCondLst>
                                    <p:cond delay="0"/>
                                  </p:stCondLst>
                                  <p:childTnLst>
                                    <p:animEffect transition="out" filter="wheel(1)">
                                      <p:cBhvr>
                                        <p:cTn id="216" dur="1000"/>
                                        <p:tgtEl>
                                          <p:spTgt spid="12"/>
                                        </p:tgtEl>
                                      </p:cBhvr>
                                    </p:animEffect>
                                    <p:set>
                                      <p:cBhvr>
                                        <p:cTn id="217" dur="1" fill="hold">
                                          <p:stCondLst>
                                            <p:cond delay="999"/>
                                          </p:stCondLst>
                                        </p:cTn>
                                        <p:tgtEl>
                                          <p:spTgt spid="12"/>
                                        </p:tgtEl>
                                        <p:attrNameLst>
                                          <p:attrName>style.visibility</p:attrName>
                                        </p:attrNameLst>
                                      </p:cBhvr>
                                      <p:to>
                                        <p:strVal val="hidden"/>
                                      </p:to>
                                    </p:set>
                                  </p:childTnLst>
                                </p:cTn>
                              </p:par>
                            </p:childTnLst>
                          </p:cTn>
                        </p:par>
                        <p:par>
                          <p:cTn id="218" fill="hold">
                            <p:stCondLst>
                              <p:cond delay="133000"/>
                            </p:stCondLst>
                            <p:childTnLst>
                              <p:par>
                                <p:cTn id="219" presetID="1" presetClass="exit" presetSubtype="0" fill="hold" grpId="2" nodeType="afterEffect">
                                  <p:stCondLst>
                                    <p:cond delay="0"/>
                                  </p:stCondLst>
                                  <p:childTnLst>
                                    <p:set>
                                      <p:cBhvr>
                                        <p:cTn id="220" dur="1" fill="hold">
                                          <p:stCondLst>
                                            <p:cond delay="0"/>
                                          </p:stCondLst>
                                        </p:cTn>
                                        <p:tgtEl>
                                          <p:spTgt spid="12"/>
                                        </p:tgtEl>
                                        <p:attrNameLst>
                                          <p:attrName>style.visibility</p:attrName>
                                        </p:attrNameLst>
                                      </p:cBhvr>
                                      <p:to>
                                        <p:strVal val="hidden"/>
                                      </p:to>
                                    </p:set>
                                  </p:childTnLst>
                                </p:cTn>
                              </p:par>
                            </p:childTnLst>
                          </p:cTn>
                        </p:par>
                        <p:par>
                          <p:cTn id="221" fill="hold">
                            <p:stCondLst>
                              <p:cond delay="133000"/>
                            </p:stCondLst>
                            <p:childTnLst>
                              <p:par>
                                <p:cTn id="222" presetID="1" presetClass="exit" presetSubtype="0" fill="hold" grpId="0" nodeType="afterEffect">
                                  <p:stCondLst>
                                    <p:cond delay="0"/>
                                  </p:stCondLst>
                                  <p:childTnLst>
                                    <p:set>
                                      <p:cBhvr>
                                        <p:cTn id="223" dur="1" fill="hold">
                                          <p:stCondLst>
                                            <p:cond delay="0"/>
                                          </p:stCondLst>
                                        </p:cTn>
                                        <p:tgtEl>
                                          <p:spTgt spid="13"/>
                                        </p:tgtEl>
                                        <p:attrNameLst>
                                          <p:attrName>style.visibility</p:attrName>
                                        </p:attrNameLst>
                                      </p:cBhvr>
                                      <p:to>
                                        <p:strVal val="hidden"/>
                                      </p:to>
                                    </p:set>
                                  </p:childTnLst>
                                </p:cTn>
                              </p:par>
                              <p:par>
                                <p:cTn id="224" presetID="1" presetClass="entr" presetSubtype="0" fill="hold" grpId="1" nodeType="withEffect">
                                  <p:stCondLst>
                                    <p:cond delay="0"/>
                                  </p:stCondLst>
                                  <p:childTnLst>
                                    <p:set>
                                      <p:cBhvr>
                                        <p:cTn id="225" dur="1" fill="hold">
                                          <p:stCondLst>
                                            <p:cond delay="0"/>
                                          </p:stCondLst>
                                        </p:cTn>
                                        <p:tgtEl>
                                          <p:spTgt spid="10"/>
                                        </p:tgtEl>
                                        <p:attrNameLst>
                                          <p:attrName>style.visibility</p:attrName>
                                        </p:attrNameLst>
                                      </p:cBhvr>
                                      <p:to>
                                        <p:strVal val="visible"/>
                                      </p:to>
                                    </p:set>
                                  </p:childTnLst>
                                </p:cTn>
                              </p:par>
                            </p:childTnLst>
                          </p:cTn>
                        </p:par>
                        <p:par>
                          <p:cTn id="226" fill="hold">
                            <p:stCondLst>
                              <p:cond delay="133000"/>
                            </p:stCondLst>
                            <p:childTnLst>
                              <p:par>
                                <p:cTn id="227" presetID="21" presetClass="exit" presetSubtype="1" fill="hold" grpId="0" nodeType="afterEffect">
                                  <p:stCondLst>
                                    <p:cond delay="0"/>
                                  </p:stCondLst>
                                  <p:childTnLst>
                                    <p:animEffect transition="out" filter="wheel(1)">
                                      <p:cBhvr>
                                        <p:cTn id="228" dur="1000"/>
                                        <p:tgtEl>
                                          <p:spTgt spid="10"/>
                                        </p:tgtEl>
                                      </p:cBhvr>
                                    </p:animEffect>
                                    <p:set>
                                      <p:cBhvr>
                                        <p:cTn id="229" dur="1" fill="hold">
                                          <p:stCondLst>
                                            <p:cond delay="999"/>
                                          </p:stCondLst>
                                        </p:cTn>
                                        <p:tgtEl>
                                          <p:spTgt spid="10"/>
                                        </p:tgtEl>
                                        <p:attrNameLst>
                                          <p:attrName>style.visibility</p:attrName>
                                        </p:attrNameLst>
                                      </p:cBhvr>
                                      <p:to>
                                        <p:strVal val="hidden"/>
                                      </p:to>
                                    </p:set>
                                  </p:childTnLst>
                                </p:cTn>
                              </p:par>
                            </p:childTnLst>
                          </p:cTn>
                        </p:par>
                        <p:par>
                          <p:cTn id="230" fill="hold">
                            <p:stCondLst>
                              <p:cond delay="134000"/>
                            </p:stCondLst>
                            <p:childTnLst>
                              <p:par>
                                <p:cTn id="231" presetID="1" presetClass="exit" presetSubtype="0" fill="hold" grpId="2" nodeType="afterEffect">
                                  <p:stCondLst>
                                    <p:cond delay="0"/>
                                  </p:stCondLst>
                                  <p:childTnLst>
                                    <p:set>
                                      <p:cBhvr>
                                        <p:cTn id="232" dur="1" fill="hold">
                                          <p:stCondLst>
                                            <p:cond delay="0"/>
                                          </p:stCondLst>
                                        </p:cTn>
                                        <p:tgtEl>
                                          <p:spTgt spid="10"/>
                                        </p:tgtEl>
                                        <p:attrNameLst>
                                          <p:attrName>style.visibility</p:attrName>
                                        </p:attrNameLst>
                                      </p:cBhvr>
                                      <p:to>
                                        <p:strVal val="hidden"/>
                                      </p:to>
                                    </p:set>
                                  </p:childTnLst>
                                </p:cTn>
                              </p:par>
                            </p:childTnLst>
                          </p:cTn>
                        </p:par>
                        <p:par>
                          <p:cTn id="233" fill="hold">
                            <p:stCondLst>
                              <p:cond delay="134000"/>
                            </p:stCondLst>
                            <p:childTnLst>
                              <p:par>
                                <p:cTn id="234" presetID="1" presetClass="exit" presetSubtype="0" fill="hold" grpId="0" nodeType="afterEffect">
                                  <p:stCondLst>
                                    <p:cond delay="0"/>
                                  </p:stCondLst>
                                  <p:childTnLst>
                                    <p:set>
                                      <p:cBhvr>
                                        <p:cTn id="235" dur="1" fill="hold">
                                          <p:stCondLst>
                                            <p:cond delay="0"/>
                                          </p:stCondLst>
                                        </p:cTn>
                                        <p:tgtEl>
                                          <p:spTgt spid="11"/>
                                        </p:tgtEl>
                                        <p:attrNameLst>
                                          <p:attrName>style.visibility</p:attrName>
                                        </p:attrNameLst>
                                      </p:cBhvr>
                                      <p:to>
                                        <p:strVal val="hidden"/>
                                      </p:to>
                                    </p:set>
                                  </p:childTnLst>
                                </p:cTn>
                              </p:par>
                              <p:par>
                                <p:cTn id="236" presetID="1" presetClass="entr" presetSubtype="0" fill="hold" grpId="1" nodeType="withEffect">
                                  <p:stCondLst>
                                    <p:cond delay="0"/>
                                  </p:stCondLst>
                                  <p:childTnLst>
                                    <p:set>
                                      <p:cBhvr>
                                        <p:cTn id="237" dur="1" fill="hold">
                                          <p:stCondLst>
                                            <p:cond delay="0"/>
                                          </p:stCondLst>
                                        </p:cTn>
                                        <p:tgtEl>
                                          <p:spTgt spid="8"/>
                                        </p:tgtEl>
                                        <p:attrNameLst>
                                          <p:attrName>style.visibility</p:attrName>
                                        </p:attrNameLst>
                                      </p:cBhvr>
                                      <p:to>
                                        <p:strVal val="visible"/>
                                      </p:to>
                                    </p:set>
                                  </p:childTnLst>
                                </p:cTn>
                              </p:par>
                            </p:childTnLst>
                          </p:cTn>
                        </p:par>
                        <p:par>
                          <p:cTn id="238" fill="hold">
                            <p:stCondLst>
                              <p:cond delay="134000"/>
                            </p:stCondLst>
                            <p:childTnLst>
                              <p:par>
                                <p:cTn id="239" presetID="21" presetClass="exit" presetSubtype="1" fill="hold" grpId="0" nodeType="afterEffect">
                                  <p:stCondLst>
                                    <p:cond delay="0"/>
                                  </p:stCondLst>
                                  <p:childTnLst>
                                    <p:animEffect transition="out" filter="wheel(1)">
                                      <p:cBhvr>
                                        <p:cTn id="240" dur="1000"/>
                                        <p:tgtEl>
                                          <p:spTgt spid="8"/>
                                        </p:tgtEl>
                                      </p:cBhvr>
                                    </p:animEffect>
                                    <p:set>
                                      <p:cBhvr>
                                        <p:cTn id="241" dur="1" fill="hold">
                                          <p:stCondLst>
                                            <p:cond delay="999"/>
                                          </p:stCondLst>
                                        </p:cTn>
                                        <p:tgtEl>
                                          <p:spTgt spid="8"/>
                                        </p:tgtEl>
                                        <p:attrNameLst>
                                          <p:attrName>style.visibility</p:attrName>
                                        </p:attrNameLst>
                                      </p:cBhvr>
                                      <p:to>
                                        <p:strVal val="hidden"/>
                                      </p:to>
                                    </p:set>
                                  </p:childTnLst>
                                </p:cTn>
                              </p:par>
                            </p:childTnLst>
                          </p:cTn>
                        </p:par>
                        <p:par>
                          <p:cTn id="242" fill="hold">
                            <p:stCondLst>
                              <p:cond delay="135000"/>
                            </p:stCondLst>
                            <p:childTnLst>
                              <p:par>
                                <p:cTn id="243" presetID="1" presetClass="exit" presetSubtype="0" fill="hold" grpId="2" nodeType="afterEffect">
                                  <p:stCondLst>
                                    <p:cond delay="0"/>
                                  </p:stCondLst>
                                  <p:childTnLst>
                                    <p:set>
                                      <p:cBhvr>
                                        <p:cTn id="244" dur="1" fill="hold">
                                          <p:stCondLst>
                                            <p:cond delay="0"/>
                                          </p:stCondLst>
                                        </p:cTn>
                                        <p:tgtEl>
                                          <p:spTgt spid="8"/>
                                        </p:tgtEl>
                                        <p:attrNameLst>
                                          <p:attrName>style.visibility</p:attrName>
                                        </p:attrNameLst>
                                      </p:cBhvr>
                                      <p:to>
                                        <p:strVal val="hidden"/>
                                      </p:to>
                                    </p:set>
                                  </p:childTnLst>
                                </p:cTn>
                              </p:par>
                            </p:childTnLst>
                          </p:cTn>
                        </p:par>
                        <p:par>
                          <p:cTn id="245" fill="hold">
                            <p:stCondLst>
                              <p:cond delay="135000"/>
                            </p:stCondLst>
                            <p:childTnLst>
                              <p:par>
                                <p:cTn id="246" presetID="1" presetClass="exit" presetSubtype="0" fill="hold" grpId="0" nodeType="afterEffect">
                                  <p:stCondLst>
                                    <p:cond delay="0"/>
                                  </p:stCondLst>
                                  <p:childTnLst>
                                    <p:set>
                                      <p:cBhvr>
                                        <p:cTn id="247" dur="1" fill="hold">
                                          <p:stCondLst>
                                            <p:cond delay="0"/>
                                          </p:stCondLst>
                                        </p:cTn>
                                        <p:tgtEl>
                                          <p:spTgt spid="9"/>
                                        </p:tgtEl>
                                        <p:attrNameLst>
                                          <p:attrName>style.visibility</p:attrName>
                                        </p:attrNameLst>
                                      </p:cBhvr>
                                      <p:to>
                                        <p:strVal val="hidden"/>
                                      </p:to>
                                    </p:set>
                                  </p:childTnLst>
                                </p:cTn>
                              </p:par>
                              <p:par>
                                <p:cTn id="248" presetID="1" presetClass="entr" presetSubtype="0" fill="hold" grpId="1" nodeType="withEffect">
                                  <p:stCondLst>
                                    <p:cond delay="0"/>
                                  </p:stCondLst>
                                  <p:childTnLst>
                                    <p:set>
                                      <p:cBhvr>
                                        <p:cTn id="249" dur="1" fill="hold">
                                          <p:stCondLst>
                                            <p:cond delay="0"/>
                                          </p:stCondLst>
                                        </p:cTn>
                                        <p:tgtEl>
                                          <p:spTgt spid="6"/>
                                        </p:tgtEl>
                                        <p:attrNameLst>
                                          <p:attrName>style.visibility</p:attrName>
                                        </p:attrNameLst>
                                      </p:cBhvr>
                                      <p:to>
                                        <p:strVal val="visible"/>
                                      </p:to>
                                    </p:set>
                                  </p:childTnLst>
                                </p:cTn>
                              </p:par>
                            </p:childTnLst>
                          </p:cTn>
                        </p:par>
                        <p:par>
                          <p:cTn id="250" fill="hold">
                            <p:stCondLst>
                              <p:cond delay="135000"/>
                            </p:stCondLst>
                            <p:childTnLst>
                              <p:par>
                                <p:cTn id="251" presetID="21" presetClass="exit" presetSubtype="1" fill="hold" grpId="0" nodeType="afterEffect">
                                  <p:stCondLst>
                                    <p:cond delay="0"/>
                                  </p:stCondLst>
                                  <p:childTnLst>
                                    <p:animEffect transition="out" filter="wheel(1)">
                                      <p:cBhvr>
                                        <p:cTn id="252" dur="1000"/>
                                        <p:tgtEl>
                                          <p:spTgt spid="6"/>
                                        </p:tgtEl>
                                      </p:cBhvr>
                                    </p:animEffect>
                                    <p:set>
                                      <p:cBhvr>
                                        <p:cTn id="253" dur="1" fill="hold">
                                          <p:stCondLst>
                                            <p:cond delay="999"/>
                                          </p:stCondLst>
                                        </p:cTn>
                                        <p:tgtEl>
                                          <p:spTgt spid="6"/>
                                        </p:tgtEl>
                                        <p:attrNameLst>
                                          <p:attrName>style.visibility</p:attrName>
                                        </p:attrNameLst>
                                      </p:cBhvr>
                                      <p:to>
                                        <p:strVal val="hidden"/>
                                      </p:to>
                                    </p:set>
                                  </p:childTnLst>
                                </p:cTn>
                              </p:par>
                            </p:childTnLst>
                          </p:cTn>
                        </p:par>
                        <p:par>
                          <p:cTn id="254" fill="hold">
                            <p:stCondLst>
                              <p:cond delay="136000"/>
                            </p:stCondLst>
                            <p:childTnLst>
                              <p:par>
                                <p:cTn id="255" presetID="1" presetClass="exit" presetSubtype="0" fill="hold" grpId="0" nodeType="afterEffect">
                                  <p:stCondLst>
                                    <p:cond delay="0"/>
                                  </p:stCondLst>
                                  <p:childTnLst>
                                    <p:set>
                                      <p:cBhvr>
                                        <p:cTn id="256" dur="1" fill="hold">
                                          <p:stCondLst>
                                            <p:cond delay="0"/>
                                          </p:stCondLst>
                                        </p:cTn>
                                        <p:tgtEl>
                                          <p:spTgt spid="7"/>
                                        </p:tgtEl>
                                        <p:attrNameLst>
                                          <p:attrName>style.visibility</p:attrName>
                                        </p:attrNameLst>
                                      </p:cBhvr>
                                      <p:to>
                                        <p:strVal val="hidden"/>
                                      </p:to>
                                    </p:set>
                                  </p:childTnLst>
                                </p:cTn>
                              </p:par>
                              <p:par>
                                <p:cTn id="257" presetID="1" presetClass="exit" presetSubtype="0" fill="hold" grpId="2" nodeType="withEffect">
                                  <p:stCondLst>
                                    <p:cond delay="0"/>
                                  </p:stCondLst>
                                  <p:childTnLst>
                                    <p:set>
                                      <p:cBhvr>
                                        <p:cTn id="258" dur="1" fill="hold">
                                          <p:stCondLst>
                                            <p:cond delay="0"/>
                                          </p:stCondLst>
                                        </p:cTn>
                                        <p:tgtEl>
                                          <p:spTgt spid="6"/>
                                        </p:tgtEl>
                                        <p:attrNameLst>
                                          <p:attrName>style.visibility</p:attrName>
                                        </p:attrNameLst>
                                      </p:cBhvr>
                                      <p:to>
                                        <p:strVal val="hidden"/>
                                      </p:to>
                                    </p:set>
                                  </p:childTnLst>
                                </p:cTn>
                              </p:par>
                            </p:childTnLst>
                          </p:cTn>
                        </p:par>
                        <p:par>
                          <p:cTn id="259" fill="hold">
                            <p:stCondLst>
                              <p:cond delay="136000"/>
                            </p:stCondLst>
                            <p:childTnLst>
                              <p:par>
                                <p:cTn id="260" presetID="10" presetClass="entr" presetSubtype="0" fill="hold" grpId="0" nodeType="afterEffect">
                                  <p:stCondLst>
                                    <p:cond delay="0"/>
                                  </p:stCondLst>
                                  <p:childTnLst>
                                    <p:set>
                                      <p:cBhvr>
                                        <p:cTn id="261" dur="1" fill="hold">
                                          <p:stCondLst>
                                            <p:cond delay="0"/>
                                          </p:stCondLst>
                                        </p:cTn>
                                        <p:tgtEl>
                                          <p:spTgt spid="49"/>
                                        </p:tgtEl>
                                        <p:attrNameLst>
                                          <p:attrName>style.visibility</p:attrName>
                                        </p:attrNameLst>
                                      </p:cBhvr>
                                      <p:to>
                                        <p:strVal val="visible"/>
                                      </p:to>
                                    </p:set>
                                    <p:animEffect transition="in" filter="fade">
                                      <p:cBhvr>
                                        <p:cTn id="262" dur="2000"/>
                                        <p:tgtEl>
                                          <p:spTgt spid="49"/>
                                        </p:tgtEl>
                                      </p:cBhvr>
                                    </p:animEffect>
                                  </p:childTnLst>
                                </p:cTn>
                              </p:par>
                            </p:childTnLst>
                          </p:cTn>
                        </p:par>
                      </p:childTnLst>
                    </p:cTn>
                  </p:par>
                  <p:par>
                    <p:cTn id="263" fill="hold">
                      <p:stCondLst>
                        <p:cond delay="indefinite"/>
                      </p:stCondLst>
                      <p:childTnLst>
                        <p:par>
                          <p:cTn id="264" fill="hold">
                            <p:stCondLst>
                              <p:cond delay="0"/>
                            </p:stCondLst>
                            <p:childTnLst>
                              <p:par>
                                <p:cTn id="265" presetID="1" presetClass="exit" presetSubtype="0" fill="hold" grpId="1" nodeType="clickEffect">
                                  <p:stCondLst>
                                    <p:cond delay="0"/>
                                  </p:stCondLst>
                                  <p:childTnLst>
                                    <p:set>
                                      <p:cBhvr>
                                        <p:cTn id="266" dur="1" fill="hold">
                                          <p:stCondLst>
                                            <p:cond delay="0"/>
                                          </p:stCondLst>
                                        </p:cTn>
                                        <p:tgtEl>
                                          <p:spTgt spid="49"/>
                                        </p:tgtEl>
                                        <p:attrNameLst>
                                          <p:attrName>style.visibility</p:attrName>
                                        </p:attrNameLst>
                                      </p:cBhvr>
                                      <p:to>
                                        <p:strVal val="hidden"/>
                                      </p:to>
                                    </p:set>
                                  </p:childTnLst>
                                </p:cTn>
                              </p:par>
                              <p:par>
                                <p:cTn id="267" presetID="1" presetClass="exit" presetSubtype="0" fill="hold" nodeType="withEffect">
                                  <p:stCondLst>
                                    <p:cond delay="0"/>
                                  </p:stCondLst>
                                  <p:childTnLst>
                                    <p:set>
                                      <p:cBhvr>
                                        <p:cTn id="268"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7" grpId="0" animBg="1"/>
      <p:bldP spid="8" grpId="0" animBg="1"/>
      <p:bldP spid="8" grpId="1" animBg="1"/>
      <p:bldP spid="8" grpId="2" animBg="1"/>
      <p:bldP spid="9" grpId="0" animBg="1"/>
      <p:bldP spid="10" grpId="0" animBg="1"/>
      <p:bldP spid="10" grpId="1" animBg="1"/>
      <p:bldP spid="10" grpId="2" animBg="1"/>
      <p:bldP spid="11" grpId="0" animBg="1"/>
      <p:bldP spid="12" grpId="0" animBg="1"/>
      <p:bldP spid="12" grpId="1" animBg="1"/>
      <p:bldP spid="12" grpId="2" animBg="1"/>
      <p:bldP spid="13" grpId="0" animBg="1"/>
      <p:bldP spid="14" grpId="0" animBg="1"/>
      <p:bldP spid="14" grpId="1" animBg="1"/>
      <p:bldP spid="14" grpId="2" animBg="1"/>
      <p:bldP spid="15" grpId="0" animBg="1"/>
      <p:bldP spid="16" grpId="0" animBg="1"/>
      <p:bldP spid="16" grpId="1" animBg="1"/>
      <p:bldP spid="16" grpId="2" animBg="1"/>
      <p:bldP spid="17" grpId="0" animBg="1"/>
      <p:bldP spid="18" grpId="0" animBg="1"/>
      <p:bldP spid="18" grpId="1" animBg="1"/>
      <p:bldP spid="18" grpId="2" animBg="1"/>
      <p:bldP spid="19" grpId="0" animBg="1"/>
      <p:bldP spid="20" grpId="0" animBg="1"/>
      <p:bldP spid="20" grpId="1" animBg="1"/>
      <p:bldP spid="20" grpId="2" animBg="1"/>
      <p:bldP spid="21" grpId="0" animBg="1"/>
      <p:bldP spid="22" grpId="0" animBg="1"/>
      <p:bldP spid="22" grpId="1" animBg="1"/>
      <p:bldP spid="22" grpId="2" animBg="1"/>
      <p:bldP spid="23" grpId="0" animBg="1"/>
      <p:bldP spid="24" grpId="0" animBg="1"/>
      <p:bldP spid="24" grpId="1" animBg="1"/>
      <p:bldP spid="24" grpId="2" animBg="1"/>
      <p:bldP spid="25" grpId="0" animBg="1"/>
      <p:bldP spid="26" grpId="0" animBg="1"/>
      <p:bldP spid="26" grpId="1" animBg="1"/>
      <p:bldP spid="26" grpId="2" animBg="1"/>
      <p:bldP spid="27" grpId="0" animBg="1"/>
      <p:bldP spid="27" grpId="1" animBg="1"/>
      <p:bldP spid="27" grpId="2" animBg="1"/>
      <p:bldP spid="28" grpId="0" animBg="1"/>
      <p:bldP spid="29" grpId="0" animBg="1"/>
      <p:bldP spid="30" grpId="0" animBg="1"/>
      <p:bldP spid="30" grpId="1" animBg="1"/>
      <p:bldP spid="30" grpId="2" animBg="1"/>
      <p:bldP spid="31" grpId="0" animBg="1"/>
      <p:bldP spid="32" grpId="0" animBg="1"/>
      <p:bldP spid="32" grpId="1" animBg="1"/>
      <p:bldP spid="32" grpId="2" animBg="1"/>
      <p:bldP spid="33" grpId="0" animBg="1"/>
      <p:bldP spid="34" grpId="0" animBg="1"/>
      <p:bldP spid="34" grpId="1" animBg="1"/>
      <p:bldP spid="34" grpId="2" animBg="1"/>
      <p:bldP spid="35" grpId="0" animBg="1"/>
      <p:bldP spid="36" grpId="0" animBg="1"/>
      <p:bldP spid="36" grpId="1" animBg="1"/>
      <p:bldP spid="36" grpId="2" animBg="1"/>
      <p:bldP spid="37" grpId="0" animBg="1"/>
      <p:bldP spid="38" grpId="0" animBg="1"/>
      <p:bldP spid="38" grpId="1" animBg="1"/>
      <p:bldP spid="38" grpId="2" animBg="1"/>
      <p:bldP spid="39" grpId="0" animBg="1"/>
      <p:bldP spid="40" grpId="0" animBg="1"/>
      <p:bldP spid="40" grpId="1" animBg="1"/>
      <p:bldP spid="40" grpId="2" animBg="1"/>
      <p:bldP spid="41" grpId="0" animBg="1"/>
      <p:bldP spid="42" grpId="0" animBg="1"/>
      <p:bldP spid="42" grpId="1" animBg="1"/>
      <p:bldP spid="42" grpId="2" animBg="1"/>
      <p:bldP spid="43" grpId="0" animBg="1"/>
      <p:bldP spid="43" grpId="1" animBg="1"/>
      <p:bldP spid="43" grpId="2" animBg="1"/>
      <p:bldP spid="44" grpId="0" animBg="1"/>
      <p:bldP spid="45" grpId="0" animBg="1"/>
      <p:bldP spid="46" grpId="0" animBg="1"/>
      <p:bldP spid="46" grpId="1" animBg="1"/>
      <p:bldP spid="47" grpId="0" animBg="1"/>
      <p:bldP spid="52" grpId="0" animBg="1"/>
      <p:bldP spid="49" grpId="0" animBg="1"/>
      <p:bldP spid="49" grpId="1" animBg="1"/>
      <p:bldP spid="4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43B3E33-F2D3-4AD8-8234-8D8D6EA4E44F}"/>
              </a:ext>
            </a:extLst>
          </p:cNvPr>
          <p:cNvSpPr>
            <a:spLocks noGrp="1"/>
          </p:cNvSpPr>
          <p:nvPr>
            <p:ph type="sldNum" sz="quarter" idx="10"/>
          </p:nvPr>
        </p:nvSpPr>
        <p:spPr/>
        <p:txBody>
          <a:bodyPr/>
          <a:lstStyle/>
          <a:p>
            <a:pPr marL="0" indent="0">
              <a:buFont typeface="+mj-lt"/>
              <a:buNone/>
            </a:pPr>
            <a:fld id="{F2BD9D44-EC01-4E71-8CAE-9F9624182C03}" type="slidenum">
              <a:rPr lang="en-US" altLang="en-US" smtClean="0">
                <a:solidFill>
                  <a:srgbClr val="FFFFFF"/>
                </a:solidFill>
              </a:rPr>
              <a:pPr marL="0" indent="0">
                <a:buFont typeface="+mj-lt"/>
                <a:buNone/>
              </a:pPr>
              <a:t>62</a:t>
            </a:fld>
            <a:endParaRPr lang="en-US" dirty="0"/>
          </a:p>
        </p:txBody>
      </p:sp>
      <p:pic>
        <p:nvPicPr>
          <p:cNvPr id="50" name="CLICK ICON">
            <a:extLst>
              <a:ext uri="{FF2B5EF4-FFF2-40B4-BE49-F238E27FC236}">
                <a16:creationId xmlns:a16="http://schemas.microsoft.com/office/drawing/2014/main" id="{B89B9728-50F8-4E9C-BA66-8C4AAA6A1D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9663" y="6261870"/>
            <a:ext cx="394232" cy="365760"/>
          </a:xfrm>
          <a:prstGeom prst="rect">
            <a:avLst/>
          </a:prstGeom>
        </p:spPr>
      </p:pic>
      <p:sp>
        <p:nvSpPr>
          <p:cNvPr id="51" name="Rectangle 50"/>
          <p:cNvSpPr/>
          <p:nvPr/>
        </p:nvSpPr>
        <p:spPr bwMode="auto">
          <a:xfrm>
            <a:off x="52137" y="1384945"/>
            <a:ext cx="9043737" cy="4053329"/>
          </a:xfrm>
          <a:prstGeom prst="rect">
            <a:avLst/>
          </a:prstGeom>
          <a:solidFill>
            <a:schemeClr val="tx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panose="020B0604020202020204" pitchFamily="34" charset="0"/>
            </a:endParaRPr>
          </a:p>
        </p:txBody>
      </p:sp>
      <p:sp>
        <p:nvSpPr>
          <p:cNvPr id="3" name="Title 2">
            <a:extLst>
              <a:ext uri="{FF2B5EF4-FFF2-40B4-BE49-F238E27FC236}">
                <a16:creationId xmlns:a16="http://schemas.microsoft.com/office/drawing/2014/main" id="{12CAD2E3-6443-4403-9118-B2C00779F314}"/>
              </a:ext>
            </a:extLst>
          </p:cNvPr>
          <p:cNvSpPr>
            <a:spLocks noGrp="1"/>
          </p:cNvSpPr>
          <p:nvPr>
            <p:ph type="title"/>
          </p:nvPr>
        </p:nvSpPr>
        <p:spPr/>
        <p:txBody>
          <a:bodyPr/>
          <a:lstStyle/>
          <a:p>
            <a:r>
              <a:rPr lang="en-US" dirty="0"/>
              <a:t>Scenario 3</a:t>
            </a:r>
          </a:p>
        </p:txBody>
      </p:sp>
      <p:sp>
        <p:nvSpPr>
          <p:cNvPr id="6" name="Oval 5">
            <a:extLst>
              <a:ext uri="{FF2B5EF4-FFF2-40B4-BE49-F238E27FC236}">
                <a16:creationId xmlns:a16="http://schemas.microsoft.com/office/drawing/2014/main" id="{4C9C8AD1-7882-469E-AFCB-FDEC6656D59F}"/>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45B6888-0CF6-442E-BE66-EFAEC27061D1}"/>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0</a:t>
            </a:r>
          </a:p>
        </p:txBody>
      </p:sp>
      <p:sp>
        <p:nvSpPr>
          <p:cNvPr id="8" name="Oval 7">
            <a:extLst>
              <a:ext uri="{FF2B5EF4-FFF2-40B4-BE49-F238E27FC236}">
                <a16:creationId xmlns:a16="http://schemas.microsoft.com/office/drawing/2014/main" id="{111788A5-7F59-4A6A-B537-ED5549344701}"/>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9207923-74A0-4819-A210-BAD922AB6C6E}"/>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a:t>
            </a:r>
          </a:p>
        </p:txBody>
      </p:sp>
      <p:sp>
        <p:nvSpPr>
          <p:cNvPr id="10" name="Oval 9">
            <a:extLst>
              <a:ext uri="{FF2B5EF4-FFF2-40B4-BE49-F238E27FC236}">
                <a16:creationId xmlns:a16="http://schemas.microsoft.com/office/drawing/2014/main" id="{C8143EB8-261B-48E6-A2A5-EBB9FF0CDB62}"/>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CEA1A5D-7D33-4241-860F-848EA79ED41D}"/>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2</a:t>
            </a:r>
          </a:p>
        </p:txBody>
      </p:sp>
      <p:sp>
        <p:nvSpPr>
          <p:cNvPr id="12" name="Oval 11">
            <a:extLst>
              <a:ext uri="{FF2B5EF4-FFF2-40B4-BE49-F238E27FC236}">
                <a16:creationId xmlns:a16="http://schemas.microsoft.com/office/drawing/2014/main" id="{70EB070D-BBB9-40B4-A78C-7ED9F4271207}"/>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450949E-D5FA-4863-9DCF-16A14506A37B}"/>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3</a:t>
            </a:r>
          </a:p>
        </p:txBody>
      </p:sp>
      <p:sp>
        <p:nvSpPr>
          <p:cNvPr id="14" name="Oval 13">
            <a:extLst>
              <a:ext uri="{FF2B5EF4-FFF2-40B4-BE49-F238E27FC236}">
                <a16:creationId xmlns:a16="http://schemas.microsoft.com/office/drawing/2014/main" id="{3249FB9E-A9D4-4792-871E-37BB7F7451D1}"/>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AF1341B-4E7D-4B3C-8023-D6B45ADEEF85}"/>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4</a:t>
            </a:r>
          </a:p>
        </p:txBody>
      </p:sp>
      <p:sp>
        <p:nvSpPr>
          <p:cNvPr id="16" name="Oval 15">
            <a:extLst>
              <a:ext uri="{FF2B5EF4-FFF2-40B4-BE49-F238E27FC236}">
                <a16:creationId xmlns:a16="http://schemas.microsoft.com/office/drawing/2014/main" id="{79338245-A82A-4E25-B302-E335D0E7F9E5}"/>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A40773F-9CE8-49EE-8157-584B0212A321}"/>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5</a:t>
            </a:r>
          </a:p>
        </p:txBody>
      </p:sp>
      <p:sp>
        <p:nvSpPr>
          <p:cNvPr id="18" name="Oval 17">
            <a:extLst>
              <a:ext uri="{FF2B5EF4-FFF2-40B4-BE49-F238E27FC236}">
                <a16:creationId xmlns:a16="http://schemas.microsoft.com/office/drawing/2014/main" id="{1DA402EB-33DA-447C-AF93-AC6DFC8BB1C3}"/>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255FC1C-3ADB-404D-A062-D0AF69689F65}"/>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6</a:t>
            </a:r>
          </a:p>
        </p:txBody>
      </p:sp>
      <p:sp>
        <p:nvSpPr>
          <p:cNvPr id="20" name="Oval 19">
            <a:extLst>
              <a:ext uri="{FF2B5EF4-FFF2-40B4-BE49-F238E27FC236}">
                <a16:creationId xmlns:a16="http://schemas.microsoft.com/office/drawing/2014/main" id="{E8F835CD-9E6A-4250-BB33-3C5DD4CEC03D}"/>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57F04FF-305B-439A-8390-C518E9BED1D9}"/>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7</a:t>
            </a:r>
          </a:p>
        </p:txBody>
      </p:sp>
      <p:sp>
        <p:nvSpPr>
          <p:cNvPr id="22" name="Oval 21">
            <a:extLst>
              <a:ext uri="{FF2B5EF4-FFF2-40B4-BE49-F238E27FC236}">
                <a16:creationId xmlns:a16="http://schemas.microsoft.com/office/drawing/2014/main" id="{7850D73B-CEA1-4D73-B0F3-5356EBAD45A2}"/>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D0B46FC-43F0-4034-9949-D11A8495BD21}"/>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8</a:t>
            </a:r>
          </a:p>
        </p:txBody>
      </p:sp>
      <p:sp>
        <p:nvSpPr>
          <p:cNvPr id="24" name="Oval 23">
            <a:extLst>
              <a:ext uri="{FF2B5EF4-FFF2-40B4-BE49-F238E27FC236}">
                <a16:creationId xmlns:a16="http://schemas.microsoft.com/office/drawing/2014/main" id="{670F905E-F955-4699-8F12-16784399B117}"/>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F076489-C3A7-4F33-88D9-08A73AE486FE}"/>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9</a:t>
            </a:r>
          </a:p>
        </p:txBody>
      </p:sp>
      <p:sp>
        <p:nvSpPr>
          <p:cNvPr id="26" name="Oval 25">
            <a:extLst>
              <a:ext uri="{FF2B5EF4-FFF2-40B4-BE49-F238E27FC236}">
                <a16:creationId xmlns:a16="http://schemas.microsoft.com/office/drawing/2014/main" id="{7CED3C4F-271B-458C-840D-C2B15AF953F8}"/>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7092778D-17DD-49C5-A390-A53C445494F6}"/>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38D50789-4261-4078-8F3E-37EB2F64ADDD}"/>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10</a:t>
            </a:r>
          </a:p>
        </p:txBody>
      </p:sp>
      <p:sp>
        <p:nvSpPr>
          <p:cNvPr id="29" name="Oval 28">
            <a:extLst>
              <a:ext uri="{FF2B5EF4-FFF2-40B4-BE49-F238E27FC236}">
                <a16:creationId xmlns:a16="http://schemas.microsoft.com/office/drawing/2014/main" id="{5E0C36E2-5DA7-424A-A136-6084A4B228B2}"/>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11</a:t>
            </a:r>
          </a:p>
        </p:txBody>
      </p:sp>
      <p:sp>
        <p:nvSpPr>
          <p:cNvPr id="30" name="Oval 29">
            <a:extLst>
              <a:ext uri="{FF2B5EF4-FFF2-40B4-BE49-F238E27FC236}">
                <a16:creationId xmlns:a16="http://schemas.microsoft.com/office/drawing/2014/main" id="{0B3694C6-21A8-4139-9B1F-800250321CB5}"/>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652179C-687F-4E90-8AFF-B9C5938E3F81}"/>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12</a:t>
            </a:r>
          </a:p>
        </p:txBody>
      </p:sp>
      <p:sp>
        <p:nvSpPr>
          <p:cNvPr id="32" name="Oval 31">
            <a:extLst>
              <a:ext uri="{FF2B5EF4-FFF2-40B4-BE49-F238E27FC236}">
                <a16:creationId xmlns:a16="http://schemas.microsoft.com/office/drawing/2014/main" id="{DEF97CA6-CE38-4601-A2C3-A27F67807E51}"/>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DD0CDE3-50E9-4724-9F37-AAAE6BCBA409}"/>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13</a:t>
            </a:r>
          </a:p>
        </p:txBody>
      </p:sp>
      <p:sp>
        <p:nvSpPr>
          <p:cNvPr id="34" name="Oval 33">
            <a:extLst>
              <a:ext uri="{FF2B5EF4-FFF2-40B4-BE49-F238E27FC236}">
                <a16:creationId xmlns:a16="http://schemas.microsoft.com/office/drawing/2014/main" id="{799831D5-D906-4BCA-863C-C96D508F3AC0}"/>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5B4370B9-C35F-4CC2-B577-3A9C821A2D5F}"/>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14</a:t>
            </a:r>
          </a:p>
        </p:txBody>
      </p:sp>
      <p:sp>
        <p:nvSpPr>
          <p:cNvPr id="36" name="Oval 35">
            <a:extLst>
              <a:ext uri="{FF2B5EF4-FFF2-40B4-BE49-F238E27FC236}">
                <a16:creationId xmlns:a16="http://schemas.microsoft.com/office/drawing/2014/main" id="{8E59A39A-F0F5-4102-98F6-D8B66FBA9B7F}"/>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E95D83A7-4B81-4B9E-B79C-C6F8879C2045}"/>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15</a:t>
            </a:r>
          </a:p>
        </p:txBody>
      </p:sp>
      <p:sp>
        <p:nvSpPr>
          <p:cNvPr id="38" name="Oval 37">
            <a:extLst>
              <a:ext uri="{FF2B5EF4-FFF2-40B4-BE49-F238E27FC236}">
                <a16:creationId xmlns:a16="http://schemas.microsoft.com/office/drawing/2014/main" id="{D230776A-2F07-4E50-99B3-6DC3B6D028F2}"/>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C2AFB39B-18D9-49A2-BB12-F6D4D6B24B13}"/>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16</a:t>
            </a:r>
          </a:p>
        </p:txBody>
      </p:sp>
      <p:sp>
        <p:nvSpPr>
          <p:cNvPr id="40" name="Oval 39">
            <a:extLst>
              <a:ext uri="{FF2B5EF4-FFF2-40B4-BE49-F238E27FC236}">
                <a16:creationId xmlns:a16="http://schemas.microsoft.com/office/drawing/2014/main" id="{464F78BD-52C7-4E42-A26A-A1BCECB3D350}"/>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C5DEE3BA-237C-4446-A328-144E12D03C9A}"/>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17</a:t>
            </a:r>
          </a:p>
        </p:txBody>
      </p:sp>
      <p:sp>
        <p:nvSpPr>
          <p:cNvPr id="42" name="Oval 41">
            <a:extLst>
              <a:ext uri="{FF2B5EF4-FFF2-40B4-BE49-F238E27FC236}">
                <a16:creationId xmlns:a16="http://schemas.microsoft.com/office/drawing/2014/main" id="{8CD49D81-9AF2-44CC-9345-9D381B01BAF2}"/>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7D4DAC95-04C2-4315-B767-8C6FDD946BCA}"/>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C97AECD3-AA5A-4837-A390-88922C4CD222}"/>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18</a:t>
            </a:r>
          </a:p>
        </p:txBody>
      </p:sp>
      <p:sp>
        <p:nvSpPr>
          <p:cNvPr id="45" name="Oval 44">
            <a:extLst>
              <a:ext uri="{FF2B5EF4-FFF2-40B4-BE49-F238E27FC236}">
                <a16:creationId xmlns:a16="http://schemas.microsoft.com/office/drawing/2014/main" id="{B52E0401-6071-4E93-AD98-2428D865AF1A}"/>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19</a:t>
            </a:r>
          </a:p>
        </p:txBody>
      </p:sp>
      <p:sp>
        <p:nvSpPr>
          <p:cNvPr id="46" name="Oval 45">
            <a:extLst>
              <a:ext uri="{FF2B5EF4-FFF2-40B4-BE49-F238E27FC236}">
                <a16:creationId xmlns:a16="http://schemas.microsoft.com/office/drawing/2014/main" id="{04C13115-79C1-41CF-AD82-EE25C4A4D004}"/>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C7A0BD28-B311-41B9-8599-9C264FE3F405}"/>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20</a:t>
            </a:r>
          </a:p>
        </p:txBody>
      </p:sp>
      <p:sp useBgFill="1">
        <p:nvSpPr>
          <p:cNvPr id="52" name="time mask"/>
          <p:cNvSpPr/>
          <p:nvPr/>
        </p:nvSpPr>
        <p:spPr bwMode="auto">
          <a:xfrm>
            <a:off x="7850154" y="0"/>
            <a:ext cx="1293845" cy="1262743"/>
          </a:xfrm>
          <a:prstGeom prst="rect">
            <a:avLst/>
          </a:prstGeom>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panose="020B0604020202020204" pitchFamily="34" charset="0"/>
            </a:endParaRPr>
          </a:p>
        </p:txBody>
      </p:sp>
      <p:pic>
        <p:nvPicPr>
          <p:cNvPr id="55" name="ACL 3 new"/>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63" y="1400552"/>
            <a:ext cx="8982474" cy="3922784"/>
          </a:xfrm>
          <a:prstGeom prst="rect">
            <a:avLst/>
          </a:prstGeom>
        </p:spPr>
      </p:pic>
      <p:sp>
        <p:nvSpPr>
          <p:cNvPr id="49" name="Time">
            <a:extLst>
              <a:ext uri="{FF2B5EF4-FFF2-40B4-BE49-F238E27FC236}">
                <a16:creationId xmlns:a16="http://schemas.microsoft.com/office/drawing/2014/main" id="{DB7E94FD-D05F-4A7D-9F87-7F1DCCFD6FAA}"/>
              </a:ext>
            </a:extLst>
          </p:cNvPr>
          <p:cNvSpPr txBox="1">
            <a:spLocks/>
          </p:cNvSpPr>
          <p:nvPr/>
        </p:nvSpPr>
        <p:spPr bwMode="auto">
          <a:xfrm>
            <a:off x="0" y="0"/>
            <a:ext cx="9144000" cy="6092456"/>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kern="1200">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panose="020B0604020202020204" pitchFamily="34" charset="0"/>
              </a:defRPr>
            </a:lvl2pPr>
            <a:lvl3pPr algn="l" rtl="0" eaLnBrk="0" fontAlgn="base" hangingPunct="0">
              <a:spcBef>
                <a:spcPct val="0"/>
              </a:spcBef>
              <a:spcAft>
                <a:spcPct val="0"/>
              </a:spcAft>
              <a:defRPr sz="4000" b="1">
                <a:solidFill>
                  <a:srgbClr val="1D2F68"/>
                </a:solidFill>
                <a:latin typeface="Arial" panose="020B0604020202020204" pitchFamily="34" charset="0"/>
              </a:defRPr>
            </a:lvl3pPr>
            <a:lvl4pPr algn="l" rtl="0" eaLnBrk="0" fontAlgn="base" hangingPunct="0">
              <a:spcBef>
                <a:spcPct val="0"/>
              </a:spcBef>
              <a:spcAft>
                <a:spcPct val="0"/>
              </a:spcAft>
              <a:defRPr sz="4000" b="1">
                <a:solidFill>
                  <a:srgbClr val="1D2F68"/>
                </a:solidFill>
                <a:latin typeface="Arial" panose="020B0604020202020204" pitchFamily="34" charset="0"/>
              </a:defRPr>
            </a:lvl4pPr>
            <a:lvl5pPr algn="l" rtl="0" eaLnBrk="0" fontAlgn="base" hangingPunct="0">
              <a:spcBef>
                <a:spcPct val="0"/>
              </a:spcBef>
              <a:spcAft>
                <a:spcPct val="0"/>
              </a:spcAft>
              <a:defRPr sz="4000" b="1">
                <a:solidFill>
                  <a:srgbClr val="1D2F68"/>
                </a:solidFill>
                <a:latin typeface="Arial" panose="020B0604020202020204" pitchFamily="34" charset="0"/>
              </a:defRPr>
            </a:lvl5pPr>
            <a:lvl6pPr marL="457200" algn="l" rtl="0" fontAlgn="base">
              <a:spcBef>
                <a:spcPct val="0"/>
              </a:spcBef>
              <a:spcAft>
                <a:spcPct val="0"/>
              </a:spcAft>
              <a:defRPr sz="4000" b="1">
                <a:solidFill>
                  <a:srgbClr val="1D2F68"/>
                </a:solidFill>
                <a:latin typeface="Arial" panose="020B0604020202020204" pitchFamily="34" charset="0"/>
              </a:defRPr>
            </a:lvl6pPr>
            <a:lvl7pPr marL="914400" algn="l" rtl="0" fontAlgn="base">
              <a:spcBef>
                <a:spcPct val="0"/>
              </a:spcBef>
              <a:spcAft>
                <a:spcPct val="0"/>
              </a:spcAft>
              <a:defRPr sz="4000" b="1">
                <a:solidFill>
                  <a:srgbClr val="1D2F68"/>
                </a:solidFill>
                <a:latin typeface="Arial" panose="020B0604020202020204" pitchFamily="34" charset="0"/>
              </a:defRPr>
            </a:lvl7pPr>
            <a:lvl8pPr marL="1371600" algn="l" rtl="0" fontAlgn="base">
              <a:spcBef>
                <a:spcPct val="0"/>
              </a:spcBef>
              <a:spcAft>
                <a:spcPct val="0"/>
              </a:spcAft>
              <a:defRPr sz="4000" b="1">
                <a:solidFill>
                  <a:srgbClr val="1D2F68"/>
                </a:solidFill>
                <a:latin typeface="Arial" panose="020B0604020202020204" pitchFamily="34" charset="0"/>
              </a:defRPr>
            </a:lvl8pPr>
            <a:lvl9pPr marL="1828800" algn="l" rtl="0" fontAlgn="base">
              <a:spcBef>
                <a:spcPct val="0"/>
              </a:spcBef>
              <a:spcAft>
                <a:spcPct val="0"/>
              </a:spcAft>
              <a:defRPr sz="4000" b="1">
                <a:solidFill>
                  <a:srgbClr val="1D2F68"/>
                </a:solidFill>
                <a:latin typeface="Arial" panose="020B0604020202020204" pitchFamily="34" charset="0"/>
              </a:defRPr>
            </a:lvl9pPr>
          </a:lstStyle>
          <a:p>
            <a:pPr algn="ctr"/>
            <a:r>
              <a:rPr lang="en-US" dirty="0"/>
              <a:t>Time</a:t>
            </a:r>
          </a:p>
        </p:txBody>
      </p:sp>
      <p:sp>
        <p:nvSpPr>
          <p:cNvPr id="48" name="Ready?">
            <a:extLst>
              <a:ext uri="{FF2B5EF4-FFF2-40B4-BE49-F238E27FC236}">
                <a16:creationId xmlns:a16="http://schemas.microsoft.com/office/drawing/2014/main" id="{41403F32-D7FD-4680-9157-E0448F2A38BD}"/>
              </a:ext>
            </a:extLst>
          </p:cNvPr>
          <p:cNvSpPr txBox="1">
            <a:spLocks/>
          </p:cNvSpPr>
          <p:nvPr/>
        </p:nvSpPr>
        <p:spPr bwMode="auto">
          <a:xfrm>
            <a:off x="0" y="0"/>
            <a:ext cx="9191812" cy="6030258"/>
          </a:xfrm>
          <a:prstGeom prst="rect">
            <a:avLst/>
          </a:prstGeom>
          <a:solidFill>
            <a:schemeClr val="bg1">
              <a:lumMod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kern="1200">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panose="020B0604020202020204" pitchFamily="34" charset="0"/>
              </a:defRPr>
            </a:lvl2pPr>
            <a:lvl3pPr algn="l" rtl="0" eaLnBrk="0" fontAlgn="base" hangingPunct="0">
              <a:spcBef>
                <a:spcPct val="0"/>
              </a:spcBef>
              <a:spcAft>
                <a:spcPct val="0"/>
              </a:spcAft>
              <a:defRPr sz="4000" b="1">
                <a:solidFill>
                  <a:srgbClr val="1D2F68"/>
                </a:solidFill>
                <a:latin typeface="Arial" panose="020B0604020202020204" pitchFamily="34" charset="0"/>
              </a:defRPr>
            </a:lvl3pPr>
            <a:lvl4pPr algn="l" rtl="0" eaLnBrk="0" fontAlgn="base" hangingPunct="0">
              <a:spcBef>
                <a:spcPct val="0"/>
              </a:spcBef>
              <a:spcAft>
                <a:spcPct val="0"/>
              </a:spcAft>
              <a:defRPr sz="4000" b="1">
                <a:solidFill>
                  <a:srgbClr val="1D2F68"/>
                </a:solidFill>
                <a:latin typeface="Arial" panose="020B0604020202020204" pitchFamily="34" charset="0"/>
              </a:defRPr>
            </a:lvl4pPr>
            <a:lvl5pPr algn="l" rtl="0" eaLnBrk="0" fontAlgn="base" hangingPunct="0">
              <a:spcBef>
                <a:spcPct val="0"/>
              </a:spcBef>
              <a:spcAft>
                <a:spcPct val="0"/>
              </a:spcAft>
              <a:defRPr sz="4000" b="1">
                <a:solidFill>
                  <a:srgbClr val="1D2F68"/>
                </a:solidFill>
                <a:latin typeface="Arial" panose="020B0604020202020204" pitchFamily="34" charset="0"/>
              </a:defRPr>
            </a:lvl5pPr>
            <a:lvl6pPr marL="457200" algn="l" rtl="0" fontAlgn="base">
              <a:spcBef>
                <a:spcPct val="0"/>
              </a:spcBef>
              <a:spcAft>
                <a:spcPct val="0"/>
              </a:spcAft>
              <a:defRPr sz="4000" b="1">
                <a:solidFill>
                  <a:srgbClr val="1D2F68"/>
                </a:solidFill>
                <a:latin typeface="Arial" panose="020B0604020202020204" pitchFamily="34" charset="0"/>
              </a:defRPr>
            </a:lvl6pPr>
            <a:lvl7pPr marL="914400" algn="l" rtl="0" fontAlgn="base">
              <a:spcBef>
                <a:spcPct val="0"/>
              </a:spcBef>
              <a:spcAft>
                <a:spcPct val="0"/>
              </a:spcAft>
              <a:defRPr sz="4000" b="1">
                <a:solidFill>
                  <a:srgbClr val="1D2F68"/>
                </a:solidFill>
                <a:latin typeface="Arial" panose="020B0604020202020204" pitchFamily="34" charset="0"/>
              </a:defRPr>
            </a:lvl7pPr>
            <a:lvl8pPr marL="1371600" algn="l" rtl="0" fontAlgn="base">
              <a:spcBef>
                <a:spcPct val="0"/>
              </a:spcBef>
              <a:spcAft>
                <a:spcPct val="0"/>
              </a:spcAft>
              <a:defRPr sz="4000" b="1">
                <a:solidFill>
                  <a:srgbClr val="1D2F68"/>
                </a:solidFill>
                <a:latin typeface="Arial" panose="020B0604020202020204" pitchFamily="34" charset="0"/>
              </a:defRPr>
            </a:lvl8pPr>
            <a:lvl9pPr marL="1828800" algn="l" rtl="0" fontAlgn="base">
              <a:spcBef>
                <a:spcPct val="0"/>
              </a:spcBef>
              <a:spcAft>
                <a:spcPct val="0"/>
              </a:spcAft>
              <a:defRPr sz="4000" b="1">
                <a:solidFill>
                  <a:srgbClr val="1D2F68"/>
                </a:solidFill>
                <a:latin typeface="Arial" panose="020B0604020202020204" pitchFamily="34" charset="0"/>
              </a:defRPr>
            </a:lvl9pPr>
          </a:lstStyle>
          <a:p>
            <a:pPr algn="ctr"/>
            <a:r>
              <a:rPr lang="en-US" dirty="0">
                <a:solidFill>
                  <a:srgbClr val="FFA500"/>
                </a:solidFill>
              </a:rPr>
              <a:t>Scenario 3</a:t>
            </a:r>
          </a:p>
          <a:p>
            <a:pPr algn="ctr"/>
            <a:r>
              <a:rPr lang="en-US" dirty="0">
                <a:solidFill>
                  <a:srgbClr val="FFA500"/>
                </a:solidFill>
              </a:rPr>
              <a:t>Ready?</a:t>
            </a:r>
          </a:p>
        </p:txBody>
      </p:sp>
    </p:spTree>
    <p:extLst>
      <p:ext uri="{BB962C8B-B14F-4D97-AF65-F5344CB8AC3E}">
        <p14:creationId xmlns:p14="http://schemas.microsoft.com/office/powerpoint/2010/main" val="306732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48"/>
                                        </p:tgtEl>
                                      </p:cBhvr>
                                    </p:animEffect>
                                    <p:set>
                                      <p:cBhvr>
                                        <p:cTn id="7" dur="1" fill="hold">
                                          <p:stCondLst>
                                            <p:cond delay="499"/>
                                          </p:stCondLst>
                                        </p:cTn>
                                        <p:tgtEl>
                                          <p:spTgt spid="48"/>
                                        </p:tgtEl>
                                        <p:attrNameLst>
                                          <p:attrName>style.visibility</p:attrName>
                                        </p:attrNameLst>
                                      </p:cBhvr>
                                      <p:to>
                                        <p:strVal val="hidden"/>
                                      </p:to>
                                    </p:set>
                                  </p:childTnLst>
                                </p:cTn>
                              </p:par>
                              <p:par>
                                <p:cTn id="8" presetID="1" presetClass="exit" presetSubtype="0" fill="hold" grpId="0" nodeType="withEffect">
                                  <p:stCondLst>
                                    <p:cond delay="115000"/>
                                  </p:stCondLst>
                                  <p:childTnLst>
                                    <p:set>
                                      <p:cBhvr>
                                        <p:cTn id="9" dur="1" fill="hold">
                                          <p:stCondLst>
                                            <p:cond delay="0"/>
                                          </p:stCondLst>
                                        </p:cTn>
                                        <p:tgtEl>
                                          <p:spTgt spid="52"/>
                                        </p:tgtEl>
                                        <p:attrNameLst>
                                          <p:attrName>style.visibility</p:attrName>
                                        </p:attrNameLst>
                                      </p:cBhvr>
                                      <p:to>
                                        <p:strVal val="hidden"/>
                                      </p:to>
                                    </p:set>
                                  </p:childTnLst>
                                </p:cTn>
                              </p:par>
                            </p:childTnLst>
                          </p:cTn>
                        </p:par>
                        <p:par>
                          <p:cTn id="10" fill="hold">
                            <p:stCondLst>
                              <p:cond delay="115000"/>
                            </p:stCondLst>
                            <p:childTnLst>
                              <p:par>
                                <p:cTn id="11" presetID="21" presetClass="exit" presetSubtype="1" fill="hold" grpId="0" nodeType="afterEffect">
                                  <p:stCondLst>
                                    <p:cond delay="0"/>
                                  </p:stCondLst>
                                  <p:childTnLst>
                                    <p:animEffect transition="out" filter="wheel(1)">
                                      <p:cBhvr>
                                        <p:cTn id="12" dur="1000"/>
                                        <p:tgtEl>
                                          <p:spTgt spid="46"/>
                                        </p:tgtEl>
                                      </p:cBhvr>
                                    </p:animEffect>
                                    <p:set>
                                      <p:cBhvr>
                                        <p:cTn id="13" dur="1" fill="hold">
                                          <p:stCondLst>
                                            <p:cond delay="999"/>
                                          </p:stCondLst>
                                        </p:cTn>
                                        <p:tgtEl>
                                          <p:spTgt spid="46"/>
                                        </p:tgtEl>
                                        <p:attrNameLst>
                                          <p:attrName>style.visibility</p:attrName>
                                        </p:attrNameLst>
                                      </p:cBhvr>
                                      <p:to>
                                        <p:strVal val="hidden"/>
                                      </p:to>
                                    </p:set>
                                  </p:childTnLst>
                                </p:cTn>
                              </p:par>
                            </p:childTnLst>
                          </p:cTn>
                        </p:par>
                        <p:par>
                          <p:cTn id="14" fill="hold">
                            <p:stCondLst>
                              <p:cond delay="116000"/>
                            </p:stCondLst>
                            <p:childTnLst>
                              <p:par>
                                <p:cTn id="15" presetID="1" presetClass="exit" presetSubtype="0" fill="hold" grpId="0" nodeType="afterEffect">
                                  <p:stCondLst>
                                    <p:cond delay="0"/>
                                  </p:stCondLst>
                                  <p:childTnLst>
                                    <p:set>
                                      <p:cBhvr>
                                        <p:cTn id="16" dur="1" fill="hold">
                                          <p:stCondLst>
                                            <p:cond delay="0"/>
                                          </p:stCondLst>
                                        </p:cTn>
                                        <p:tgtEl>
                                          <p:spTgt spid="47"/>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46"/>
                                        </p:tgtEl>
                                        <p:attrNameLst>
                                          <p:attrName>style.visibility</p:attrName>
                                        </p:attrNameLst>
                                      </p:cBhvr>
                                      <p:to>
                                        <p:strVal val="hidden"/>
                                      </p:to>
                                    </p:set>
                                  </p:childTnLst>
                                </p:cTn>
                              </p:par>
                              <p:par>
                                <p:cTn id="19" presetID="1" presetClass="entr" presetSubtype="0" fill="hold" grpId="1"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par>
                          <p:cTn id="21" fill="hold">
                            <p:stCondLst>
                              <p:cond delay="116000"/>
                            </p:stCondLst>
                            <p:childTnLst>
                              <p:par>
                                <p:cTn id="22" presetID="21" presetClass="exit" presetSubtype="1" fill="hold" grpId="0" nodeType="afterEffect">
                                  <p:stCondLst>
                                    <p:cond delay="0"/>
                                  </p:stCondLst>
                                  <p:childTnLst>
                                    <p:animEffect transition="out" filter="wheel(1)">
                                      <p:cBhvr>
                                        <p:cTn id="23" dur="1000"/>
                                        <p:tgtEl>
                                          <p:spTgt spid="43"/>
                                        </p:tgtEl>
                                      </p:cBhvr>
                                    </p:animEffect>
                                    <p:set>
                                      <p:cBhvr>
                                        <p:cTn id="24" dur="1" fill="hold">
                                          <p:stCondLst>
                                            <p:cond delay="999"/>
                                          </p:stCondLst>
                                        </p:cTn>
                                        <p:tgtEl>
                                          <p:spTgt spid="43"/>
                                        </p:tgtEl>
                                        <p:attrNameLst>
                                          <p:attrName>style.visibility</p:attrName>
                                        </p:attrNameLst>
                                      </p:cBhvr>
                                      <p:to>
                                        <p:strVal val="hidden"/>
                                      </p:to>
                                    </p:set>
                                  </p:childTnLst>
                                </p:cTn>
                              </p:par>
                            </p:childTnLst>
                          </p:cTn>
                        </p:par>
                        <p:par>
                          <p:cTn id="25" fill="hold">
                            <p:stCondLst>
                              <p:cond delay="117000"/>
                            </p:stCondLst>
                            <p:childTnLst>
                              <p:par>
                                <p:cTn id="26" presetID="1" presetClass="exit" presetSubtype="0" fill="hold" grpId="2" nodeType="afterEffect">
                                  <p:stCondLst>
                                    <p:cond delay="0"/>
                                  </p:stCondLst>
                                  <p:childTnLst>
                                    <p:set>
                                      <p:cBhvr>
                                        <p:cTn id="27" dur="1" fill="hold">
                                          <p:stCondLst>
                                            <p:cond delay="0"/>
                                          </p:stCondLst>
                                        </p:cTn>
                                        <p:tgtEl>
                                          <p:spTgt spid="43"/>
                                        </p:tgtEl>
                                        <p:attrNameLst>
                                          <p:attrName>style.visibility</p:attrName>
                                        </p:attrNameLst>
                                      </p:cBhvr>
                                      <p:to>
                                        <p:strVal val="hidden"/>
                                      </p:to>
                                    </p:set>
                                  </p:childTnLst>
                                </p:cTn>
                              </p:par>
                            </p:childTnLst>
                          </p:cTn>
                        </p:par>
                        <p:par>
                          <p:cTn id="28" fill="hold">
                            <p:stCondLst>
                              <p:cond delay="117000"/>
                            </p:stCondLst>
                            <p:childTnLst>
                              <p:par>
                                <p:cTn id="29" presetID="1" presetClass="exit" presetSubtype="0" fill="hold" grpId="0" nodeType="afterEffect">
                                  <p:stCondLst>
                                    <p:cond delay="0"/>
                                  </p:stCondLst>
                                  <p:childTnLst>
                                    <p:set>
                                      <p:cBhvr>
                                        <p:cTn id="30" dur="1" fill="hold">
                                          <p:stCondLst>
                                            <p:cond delay="0"/>
                                          </p:stCondLst>
                                        </p:cTn>
                                        <p:tgtEl>
                                          <p:spTgt spid="45"/>
                                        </p:tgtEl>
                                        <p:attrNameLst>
                                          <p:attrName>style.visibility</p:attrName>
                                        </p:attrNameLst>
                                      </p:cBhvr>
                                      <p:to>
                                        <p:strVal val="hidden"/>
                                      </p:to>
                                    </p:set>
                                  </p:childTnLst>
                                </p:cTn>
                              </p:par>
                              <p:par>
                                <p:cTn id="31" presetID="1" presetClass="entr" presetSubtype="0" fill="hold" grpId="1"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par>
                          <p:cTn id="33" fill="hold">
                            <p:stCondLst>
                              <p:cond delay="117000"/>
                            </p:stCondLst>
                            <p:childTnLst>
                              <p:par>
                                <p:cTn id="34" presetID="21" presetClass="exit" presetSubtype="1" fill="hold" grpId="0" nodeType="afterEffect">
                                  <p:stCondLst>
                                    <p:cond delay="0"/>
                                  </p:stCondLst>
                                  <p:childTnLst>
                                    <p:animEffect transition="out" filter="wheel(1)">
                                      <p:cBhvr>
                                        <p:cTn id="35" dur="1000"/>
                                        <p:tgtEl>
                                          <p:spTgt spid="42"/>
                                        </p:tgtEl>
                                      </p:cBhvr>
                                    </p:animEffect>
                                    <p:set>
                                      <p:cBhvr>
                                        <p:cTn id="36" dur="1" fill="hold">
                                          <p:stCondLst>
                                            <p:cond delay="999"/>
                                          </p:stCondLst>
                                        </p:cTn>
                                        <p:tgtEl>
                                          <p:spTgt spid="42"/>
                                        </p:tgtEl>
                                        <p:attrNameLst>
                                          <p:attrName>style.visibility</p:attrName>
                                        </p:attrNameLst>
                                      </p:cBhvr>
                                      <p:to>
                                        <p:strVal val="hidden"/>
                                      </p:to>
                                    </p:set>
                                  </p:childTnLst>
                                </p:cTn>
                              </p:par>
                            </p:childTnLst>
                          </p:cTn>
                        </p:par>
                        <p:par>
                          <p:cTn id="37" fill="hold">
                            <p:stCondLst>
                              <p:cond delay="118000"/>
                            </p:stCondLst>
                            <p:childTnLst>
                              <p:par>
                                <p:cTn id="38" presetID="1" presetClass="exit" presetSubtype="0" fill="hold" grpId="2" nodeType="afterEffect">
                                  <p:stCondLst>
                                    <p:cond delay="0"/>
                                  </p:stCondLst>
                                  <p:childTnLst>
                                    <p:set>
                                      <p:cBhvr>
                                        <p:cTn id="39" dur="1" fill="hold">
                                          <p:stCondLst>
                                            <p:cond delay="0"/>
                                          </p:stCondLst>
                                        </p:cTn>
                                        <p:tgtEl>
                                          <p:spTgt spid="42"/>
                                        </p:tgtEl>
                                        <p:attrNameLst>
                                          <p:attrName>style.visibility</p:attrName>
                                        </p:attrNameLst>
                                      </p:cBhvr>
                                      <p:to>
                                        <p:strVal val="hidden"/>
                                      </p:to>
                                    </p:set>
                                  </p:childTnLst>
                                </p:cTn>
                              </p:par>
                            </p:childTnLst>
                          </p:cTn>
                        </p:par>
                        <p:par>
                          <p:cTn id="40" fill="hold">
                            <p:stCondLst>
                              <p:cond delay="118000"/>
                            </p:stCondLst>
                            <p:childTnLst>
                              <p:par>
                                <p:cTn id="41" presetID="1" presetClass="exit" presetSubtype="0" fill="hold" grpId="0" nodeType="afterEffect">
                                  <p:stCondLst>
                                    <p:cond delay="0"/>
                                  </p:stCondLst>
                                  <p:childTnLst>
                                    <p:set>
                                      <p:cBhvr>
                                        <p:cTn id="42" dur="1" fill="hold">
                                          <p:stCondLst>
                                            <p:cond delay="0"/>
                                          </p:stCondLst>
                                        </p:cTn>
                                        <p:tgtEl>
                                          <p:spTgt spid="44"/>
                                        </p:tgtEl>
                                        <p:attrNameLst>
                                          <p:attrName>style.visibility</p:attrName>
                                        </p:attrNameLst>
                                      </p:cBhvr>
                                      <p:to>
                                        <p:strVal val="hidden"/>
                                      </p:to>
                                    </p:set>
                                  </p:childTnLst>
                                </p:cTn>
                              </p:par>
                              <p:par>
                                <p:cTn id="43" presetID="1" presetClass="entr" presetSubtype="0" fill="hold" grpId="1"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childTnLst>
                          </p:cTn>
                        </p:par>
                        <p:par>
                          <p:cTn id="45" fill="hold">
                            <p:stCondLst>
                              <p:cond delay="118000"/>
                            </p:stCondLst>
                            <p:childTnLst>
                              <p:par>
                                <p:cTn id="46" presetID="21" presetClass="exit" presetSubtype="1" fill="hold" grpId="0" nodeType="afterEffect">
                                  <p:stCondLst>
                                    <p:cond delay="0"/>
                                  </p:stCondLst>
                                  <p:childTnLst>
                                    <p:animEffect transition="out" filter="wheel(1)">
                                      <p:cBhvr>
                                        <p:cTn id="47" dur="1000"/>
                                        <p:tgtEl>
                                          <p:spTgt spid="40"/>
                                        </p:tgtEl>
                                      </p:cBhvr>
                                    </p:animEffect>
                                    <p:set>
                                      <p:cBhvr>
                                        <p:cTn id="48" dur="1" fill="hold">
                                          <p:stCondLst>
                                            <p:cond delay="999"/>
                                          </p:stCondLst>
                                        </p:cTn>
                                        <p:tgtEl>
                                          <p:spTgt spid="40"/>
                                        </p:tgtEl>
                                        <p:attrNameLst>
                                          <p:attrName>style.visibility</p:attrName>
                                        </p:attrNameLst>
                                      </p:cBhvr>
                                      <p:to>
                                        <p:strVal val="hidden"/>
                                      </p:to>
                                    </p:set>
                                  </p:childTnLst>
                                </p:cTn>
                              </p:par>
                            </p:childTnLst>
                          </p:cTn>
                        </p:par>
                        <p:par>
                          <p:cTn id="49" fill="hold">
                            <p:stCondLst>
                              <p:cond delay="119000"/>
                            </p:stCondLst>
                            <p:childTnLst>
                              <p:par>
                                <p:cTn id="50" presetID="1" presetClass="exit" presetSubtype="0" fill="hold" grpId="2" nodeType="afterEffect">
                                  <p:stCondLst>
                                    <p:cond delay="0"/>
                                  </p:stCondLst>
                                  <p:childTnLst>
                                    <p:set>
                                      <p:cBhvr>
                                        <p:cTn id="51" dur="1" fill="hold">
                                          <p:stCondLst>
                                            <p:cond delay="0"/>
                                          </p:stCondLst>
                                        </p:cTn>
                                        <p:tgtEl>
                                          <p:spTgt spid="40"/>
                                        </p:tgtEl>
                                        <p:attrNameLst>
                                          <p:attrName>style.visibility</p:attrName>
                                        </p:attrNameLst>
                                      </p:cBhvr>
                                      <p:to>
                                        <p:strVal val="hidden"/>
                                      </p:to>
                                    </p:set>
                                  </p:childTnLst>
                                </p:cTn>
                              </p:par>
                            </p:childTnLst>
                          </p:cTn>
                        </p:par>
                        <p:par>
                          <p:cTn id="52" fill="hold">
                            <p:stCondLst>
                              <p:cond delay="119000"/>
                            </p:stCondLst>
                            <p:childTnLst>
                              <p:par>
                                <p:cTn id="53" presetID="1" presetClass="exit" presetSubtype="0" fill="hold" grpId="0" nodeType="afterEffect">
                                  <p:stCondLst>
                                    <p:cond delay="0"/>
                                  </p:stCondLst>
                                  <p:childTnLst>
                                    <p:set>
                                      <p:cBhvr>
                                        <p:cTn id="54" dur="1" fill="hold">
                                          <p:stCondLst>
                                            <p:cond delay="0"/>
                                          </p:stCondLst>
                                        </p:cTn>
                                        <p:tgtEl>
                                          <p:spTgt spid="41"/>
                                        </p:tgtEl>
                                        <p:attrNameLst>
                                          <p:attrName>style.visibility</p:attrName>
                                        </p:attrNameLst>
                                      </p:cBhvr>
                                      <p:to>
                                        <p:strVal val="hidden"/>
                                      </p:to>
                                    </p:set>
                                  </p:childTnLst>
                                </p:cTn>
                              </p:par>
                              <p:par>
                                <p:cTn id="55" presetID="1" presetClass="entr" presetSubtype="0" fill="hold" grpId="1" nodeType="with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par>
                          <p:cTn id="57" fill="hold">
                            <p:stCondLst>
                              <p:cond delay="119000"/>
                            </p:stCondLst>
                            <p:childTnLst>
                              <p:par>
                                <p:cTn id="58" presetID="21" presetClass="exit" presetSubtype="1" fill="hold" grpId="0" nodeType="afterEffect">
                                  <p:stCondLst>
                                    <p:cond delay="0"/>
                                  </p:stCondLst>
                                  <p:childTnLst>
                                    <p:animEffect transition="out" filter="wheel(1)">
                                      <p:cBhvr>
                                        <p:cTn id="59" dur="1000"/>
                                        <p:tgtEl>
                                          <p:spTgt spid="38"/>
                                        </p:tgtEl>
                                      </p:cBhvr>
                                    </p:animEffect>
                                    <p:set>
                                      <p:cBhvr>
                                        <p:cTn id="60" dur="1" fill="hold">
                                          <p:stCondLst>
                                            <p:cond delay="999"/>
                                          </p:stCondLst>
                                        </p:cTn>
                                        <p:tgtEl>
                                          <p:spTgt spid="38"/>
                                        </p:tgtEl>
                                        <p:attrNameLst>
                                          <p:attrName>style.visibility</p:attrName>
                                        </p:attrNameLst>
                                      </p:cBhvr>
                                      <p:to>
                                        <p:strVal val="hidden"/>
                                      </p:to>
                                    </p:set>
                                  </p:childTnLst>
                                </p:cTn>
                              </p:par>
                            </p:childTnLst>
                          </p:cTn>
                        </p:par>
                        <p:par>
                          <p:cTn id="61" fill="hold">
                            <p:stCondLst>
                              <p:cond delay="120000"/>
                            </p:stCondLst>
                            <p:childTnLst>
                              <p:par>
                                <p:cTn id="62" presetID="1" presetClass="exit" presetSubtype="0" fill="hold" grpId="2" nodeType="afterEffect">
                                  <p:stCondLst>
                                    <p:cond delay="0"/>
                                  </p:stCondLst>
                                  <p:childTnLst>
                                    <p:set>
                                      <p:cBhvr>
                                        <p:cTn id="63" dur="1" fill="hold">
                                          <p:stCondLst>
                                            <p:cond delay="0"/>
                                          </p:stCondLst>
                                        </p:cTn>
                                        <p:tgtEl>
                                          <p:spTgt spid="38"/>
                                        </p:tgtEl>
                                        <p:attrNameLst>
                                          <p:attrName>style.visibility</p:attrName>
                                        </p:attrNameLst>
                                      </p:cBhvr>
                                      <p:to>
                                        <p:strVal val="hidden"/>
                                      </p:to>
                                    </p:set>
                                  </p:childTnLst>
                                </p:cTn>
                              </p:par>
                            </p:childTnLst>
                          </p:cTn>
                        </p:par>
                        <p:par>
                          <p:cTn id="64" fill="hold">
                            <p:stCondLst>
                              <p:cond delay="120000"/>
                            </p:stCondLst>
                            <p:childTnLst>
                              <p:par>
                                <p:cTn id="65" presetID="1" presetClass="exit" presetSubtype="0" fill="hold" grpId="0" nodeType="afterEffect">
                                  <p:stCondLst>
                                    <p:cond delay="0"/>
                                  </p:stCondLst>
                                  <p:childTnLst>
                                    <p:set>
                                      <p:cBhvr>
                                        <p:cTn id="66" dur="1" fill="hold">
                                          <p:stCondLst>
                                            <p:cond delay="0"/>
                                          </p:stCondLst>
                                        </p:cTn>
                                        <p:tgtEl>
                                          <p:spTgt spid="39"/>
                                        </p:tgtEl>
                                        <p:attrNameLst>
                                          <p:attrName>style.visibility</p:attrName>
                                        </p:attrNameLst>
                                      </p:cBhvr>
                                      <p:to>
                                        <p:strVal val="hidden"/>
                                      </p:to>
                                    </p:set>
                                  </p:childTnLst>
                                </p:cTn>
                              </p:par>
                              <p:par>
                                <p:cTn id="67" presetID="1" presetClass="entr" presetSubtype="0" fill="hold" grpId="1" nodeType="withEffect">
                                  <p:stCondLst>
                                    <p:cond delay="0"/>
                                  </p:stCondLst>
                                  <p:childTnLst>
                                    <p:set>
                                      <p:cBhvr>
                                        <p:cTn id="68" dur="1" fill="hold">
                                          <p:stCondLst>
                                            <p:cond delay="0"/>
                                          </p:stCondLst>
                                        </p:cTn>
                                        <p:tgtEl>
                                          <p:spTgt spid="36"/>
                                        </p:tgtEl>
                                        <p:attrNameLst>
                                          <p:attrName>style.visibility</p:attrName>
                                        </p:attrNameLst>
                                      </p:cBhvr>
                                      <p:to>
                                        <p:strVal val="visible"/>
                                      </p:to>
                                    </p:set>
                                  </p:childTnLst>
                                </p:cTn>
                              </p:par>
                            </p:childTnLst>
                          </p:cTn>
                        </p:par>
                        <p:par>
                          <p:cTn id="69" fill="hold">
                            <p:stCondLst>
                              <p:cond delay="120000"/>
                            </p:stCondLst>
                            <p:childTnLst>
                              <p:par>
                                <p:cTn id="70" presetID="21" presetClass="exit" presetSubtype="1" fill="hold" grpId="0" nodeType="afterEffect">
                                  <p:stCondLst>
                                    <p:cond delay="0"/>
                                  </p:stCondLst>
                                  <p:childTnLst>
                                    <p:animEffect transition="out" filter="wheel(1)">
                                      <p:cBhvr>
                                        <p:cTn id="71" dur="1000"/>
                                        <p:tgtEl>
                                          <p:spTgt spid="36"/>
                                        </p:tgtEl>
                                      </p:cBhvr>
                                    </p:animEffect>
                                    <p:set>
                                      <p:cBhvr>
                                        <p:cTn id="72" dur="1" fill="hold">
                                          <p:stCondLst>
                                            <p:cond delay="999"/>
                                          </p:stCondLst>
                                        </p:cTn>
                                        <p:tgtEl>
                                          <p:spTgt spid="36"/>
                                        </p:tgtEl>
                                        <p:attrNameLst>
                                          <p:attrName>style.visibility</p:attrName>
                                        </p:attrNameLst>
                                      </p:cBhvr>
                                      <p:to>
                                        <p:strVal val="hidden"/>
                                      </p:to>
                                    </p:set>
                                  </p:childTnLst>
                                </p:cTn>
                              </p:par>
                            </p:childTnLst>
                          </p:cTn>
                        </p:par>
                        <p:par>
                          <p:cTn id="73" fill="hold">
                            <p:stCondLst>
                              <p:cond delay="121000"/>
                            </p:stCondLst>
                            <p:childTnLst>
                              <p:par>
                                <p:cTn id="74" presetID="1" presetClass="exit" presetSubtype="0" fill="hold" grpId="2" nodeType="afterEffect">
                                  <p:stCondLst>
                                    <p:cond delay="0"/>
                                  </p:stCondLst>
                                  <p:childTnLst>
                                    <p:set>
                                      <p:cBhvr>
                                        <p:cTn id="75" dur="1" fill="hold">
                                          <p:stCondLst>
                                            <p:cond delay="0"/>
                                          </p:stCondLst>
                                        </p:cTn>
                                        <p:tgtEl>
                                          <p:spTgt spid="36"/>
                                        </p:tgtEl>
                                        <p:attrNameLst>
                                          <p:attrName>style.visibility</p:attrName>
                                        </p:attrNameLst>
                                      </p:cBhvr>
                                      <p:to>
                                        <p:strVal val="hidden"/>
                                      </p:to>
                                    </p:set>
                                  </p:childTnLst>
                                </p:cTn>
                              </p:par>
                            </p:childTnLst>
                          </p:cTn>
                        </p:par>
                        <p:par>
                          <p:cTn id="76" fill="hold">
                            <p:stCondLst>
                              <p:cond delay="121000"/>
                            </p:stCondLst>
                            <p:childTnLst>
                              <p:par>
                                <p:cTn id="77" presetID="1" presetClass="exit" presetSubtype="0" fill="hold" grpId="0" nodeType="afterEffect">
                                  <p:stCondLst>
                                    <p:cond delay="0"/>
                                  </p:stCondLst>
                                  <p:childTnLst>
                                    <p:set>
                                      <p:cBhvr>
                                        <p:cTn id="78" dur="1" fill="hold">
                                          <p:stCondLst>
                                            <p:cond delay="0"/>
                                          </p:stCondLst>
                                        </p:cTn>
                                        <p:tgtEl>
                                          <p:spTgt spid="37"/>
                                        </p:tgtEl>
                                        <p:attrNameLst>
                                          <p:attrName>style.visibility</p:attrName>
                                        </p:attrNameLst>
                                      </p:cBhvr>
                                      <p:to>
                                        <p:strVal val="hidden"/>
                                      </p:to>
                                    </p:set>
                                  </p:childTnLst>
                                </p:cTn>
                              </p:par>
                            </p:childTnLst>
                          </p:cTn>
                        </p:par>
                        <p:par>
                          <p:cTn id="79" fill="hold">
                            <p:stCondLst>
                              <p:cond delay="121000"/>
                            </p:stCondLst>
                            <p:childTnLst>
                              <p:par>
                                <p:cTn id="80" presetID="1" presetClass="entr" presetSubtype="0" fill="hold" grpId="1" nodeType="after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childTnLst>
                          </p:cTn>
                        </p:par>
                        <p:par>
                          <p:cTn id="82" fill="hold">
                            <p:stCondLst>
                              <p:cond delay="121000"/>
                            </p:stCondLst>
                            <p:childTnLst>
                              <p:par>
                                <p:cTn id="83" presetID="21" presetClass="exit" presetSubtype="1" fill="hold" grpId="0" nodeType="afterEffect">
                                  <p:stCondLst>
                                    <p:cond delay="0"/>
                                  </p:stCondLst>
                                  <p:childTnLst>
                                    <p:animEffect transition="out" filter="wheel(1)">
                                      <p:cBhvr>
                                        <p:cTn id="84" dur="1000"/>
                                        <p:tgtEl>
                                          <p:spTgt spid="34"/>
                                        </p:tgtEl>
                                      </p:cBhvr>
                                    </p:animEffect>
                                    <p:set>
                                      <p:cBhvr>
                                        <p:cTn id="85" dur="1" fill="hold">
                                          <p:stCondLst>
                                            <p:cond delay="999"/>
                                          </p:stCondLst>
                                        </p:cTn>
                                        <p:tgtEl>
                                          <p:spTgt spid="34"/>
                                        </p:tgtEl>
                                        <p:attrNameLst>
                                          <p:attrName>style.visibility</p:attrName>
                                        </p:attrNameLst>
                                      </p:cBhvr>
                                      <p:to>
                                        <p:strVal val="hidden"/>
                                      </p:to>
                                    </p:set>
                                  </p:childTnLst>
                                </p:cTn>
                              </p:par>
                            </p:childTnLst>
                          </p:cTn>
                        </p:par>
                        <p:par>
                          <p:cTn id="86" fill="hold">
                            <p:stCondLst>
                              <p:cond delay="122000"/>
                            </p:stCondLst>
                            <p:childTnLst>
                              <p:par>
                                <p:cTn id="87" presetID="1" presetClass="exit" presetSubtype="0" fill="hold" grpId="2" nodeType="afterEffect">
                                  <p:stCondLst>
                                    <p:cond delay="0"/>
                                  </p:stCondLst>
                                  <p:childTnLst>
                                    <p:set>
                                      <p:cBhvr>
                                        <p:cTn id="88" dur="1" fill="hold">
                                          <p:stCondLst>
                                            <p:cond delay="0"/>
                                          </p:stCondLst>
                                        </p:cTn>
                                        <p:tgtEl>
                                          <p:spTgt spid="34"/>
                                        </p:tgtEl>
                                        <p:attrNameLst>
                                          <p:attrName>style.visibility</p:attrName>
                                        </p:attrNameLst>
                                      </p:cBhvr>
                                      <p:to>
                                        <p:strVal val="hidden"/>
                                      </p:to>
                                    </p:set>
                                  </p:childTnLst>
                                </p:cTn>
                              </p:par>
                            </p:childTnLst>
                          </p:cTn>
                        </p:par>
                        <p:par>
                          <p:cTn id="89" fill="hold">
                            <p:stCondLst>
                              <p:cond delay="122000"/>
                            </p:stCondLst>
                            <p:childTnLst>
                              <p:par>
                                <p:cTn id="90" presetID="1" presetClass="exit" presetSubtype="0" fill="hold" grpId="0" nodeType="afterEffect">
                                  <p:stCondLst>
                                    <p:cond delay="0"/>
                                  </p:stCondLst>
                                  <p:childTnLst>
                                    <p:set>
                                      <p:cBhvr>
                                        <p:cTn id="91" dur="1" fill="hold">
                                          <p:stCondLst>
                                            <p:cond delay="0"/>
                                          </p:stCondLst>
                                        </p:cTn>
                                        <p:tgtEl>
                                          <p:spTgt spid="35"/>
                                        </p:tgtEl>
                                        <p:attrNameLst>
                                          <p:attrName>style.visibility</p:attrName>
                                        </p:attrNameLst>
                                      </p:cBhvr>
                                      <p:to>
                                        <p:strVal val="hidden"/>
                                      </p:to>
                                    </p:set>
                                  </p:childTnLst>
                                </p:cTn>
                              </p:par>
                              <p:par>
                                <p:cTn id="92" presetID="1" presetClass="entr" presetSubtype="0" fill="hold" grpId="1" nodeType="withEffect">
                                  <p:stCondLst>
                                    <p:cond delay="0"/>
                                  </p:stCondLst>
                                  <p:childTnLst>
                                    <p:set>
                                      <p:cBhvr>
                                        <p:cTn id="93" dur="1" fill="hold">
                                          <p:stCondLst>
                                            <p:cond delay="0"/>
                                          </p:stCondLst>
                                        </p:cTn>
                                        <p:tgtEl>
                                          <p:spTgt spid="32"/>
                                        </p:tgtEl>
                                        <p:attrNameLst>
                                          <p:attrName>style.visibility</p:attrName>
                                        </p:attrNameLst>
                                      </p:cBhvr>
                                      <p:to>
                                        <p:strVal val="visible"/>
                                      </p:to>
                                    </p:set>
                                  </p:childTnLst>
                                </p:cTn>
                              </p:par>
                            </p:childTnLst>
                          </p:cTn>
                        </p:par>
                        <p:par>
                          <p:cTn id="94" fill="hold">
                            <p:stCondLst>
                              <p:cond delay="122000"/>
                            </p:stCondLst>
                            <p:childTnLst>
                              <p:par>
                                <p:cTn id="95" presetID="21" presetClass="exit" presetSubtype="1" fill="hold" grpId="0" nodeType="afterEffect">
                                  <p:stCondLst>
                                    <p:cond delay="0"/>
                                  </p:stCondLst>
                                  <p:childTnLst>
                                    <p:animEffect transition="out" filter="wheel(1)">
                                      <p:cBhvr>
                                        <p:cTn id="96" dur="1000"/>
                                        <p:tgtEl>
                                          <p:spTgt spid="32"/>
                                        </p:tgtEl>
                                      </p:cBhvr>
                                    </p:animEffect>
                                    <p:set>
                                      <p:cBhvr>
                                        <p:cTn id="97" dur="1" fill="hold">
                                          <p:stCondLst>
                                            <p:cond delay="999"/>
                                          </p:stCondLst>
                                        </p:cTn>
                                        <p:tgtEl>
                                          <p:spTgt spid="32"/>
                                        </p:tgtEl>
                                        <p:attrNameLst>
                                          <p:attrName>style.visibility</p:attrName>
                                        </p:attrNameLst>
                                      </p:cBhvr>
                                      <p:to>
                                        <p:strVal val="hidden"/>
                                      </p:to>
                                    </p:set>
                                  </p:childTnLst>
                                </p:cTn>
                              </p:par>
                            </p:childTnLst>
                          </p:cTn>
                        </p:par>
                        <p:par>
                          <p:cTn id="98" fill="hold">
                            <p:stCondLst>
                              <p:cond delay="123000"/>
                            </p:stCondLst>
                            <p:childTnLst>
                              <p:par>
                                <p:cTn id="99" presetID="1" presetClass="exit" presetSubtype="0" fill="hold" grpId="2" nodeType="afterEffect">
                                  <p:stCondLst>
                                    <p:cond delay="0"/>
                                  </p:stCondLst>
                                  <p:childTnLst>
                                    <p:set>
                                      <p:cBhvr>
                                        <p:cTn id="100" dur="1" fill="hold">
                                          <p:stCondLst>
                                            <p:cond delay="0"/>
                                          </p:stCondLst>
                                        </p:cTn>
                                        <p:tgtEl>
                                          <p:spTgt spid="32"/>
                                        </p:tgtEl>
                                        <p:attrNameLst>
                                          <p:attrName>style.visibility</p:attrName>
                                        </p:attrNameLst>
                                      </p:cBhvr>
                                      <p:to>
                                        <p:strVal val="hidden"/>
                                      </p:to>
                                    </p:set>
                                  </p:childTnLst>
                                </p:cTn>
                              </p:par>
                            </p:childTnLst>
                          </p:cTn>
                        </p:par>
                        <p:par>
                          <p:cTn id="101" fill="hold">
                            <p:stCondLst>
                              <p:cond delay="123000"/>
                            </p:stCondLst>
                            <p:childTnLst>
                              <p:par>
                                <p:cTn id="102" presetID="1" presetClass="exit" presetSubtype="0" fill="hold" grpId="0" nodeType="afterEffect">
                                  <p:stCondLst>
                                    <p:cond delay="0"/>
                                  </p:stCondLst>
                                  <p:childTnLst>
                                    <p:set>
                                      <p:cBhvr>
                                        <p:cTn id="103" dur="1" fill="hold">
                                          <p:stCondLst>
                                            <p:cond delay="0"/>
                                          </p:stCondLst>
                                        </p:cTn>
                                        <p:tgtEl>
                                          <p:spTgt spid="33"/>
                                        </p:tgtEl>
                                        <p:attrNameLst>
                                          <p:attrName>style.visibility</p:attrName>
                                        </p:attrNameLst>
                                      </p:cBhvr>
                                      <p:to>
                                        <p:strVal val="hidden"/>
                                      </p:to>
                                    </p:set>
                                  </p:childTnLst>
                                </p:cTn>
                              </p:par>
                              <p:par>
                                <p:cTn id="104" presetID="1" presetClass="entr" presetSubtype="0" fill="hold" grpId="2" nodeType="withEffect">
                                  <p:stCondLst>
                                    <p:cond delay="0"/>
                                  </p:stCondLst>
                                  <p:childTnLst>
                                    <p:set>
                                      <p:cBhvr>
                                        <p:cTn id="105" dur="1" fill="hold">
                                          <p:stCondLst>
                                            <p:cond delay="0"/>
                                          </p:stCondLst>
                                        </p:cTn>
                                        <p:tgtEl>
                                          <p:spTgt spid="30"/>
                                        </p:tgtEl>
                                        <p:attrNameLst>
                                          <p:attrName>style.visibility</p:attrName>
                                        </p:attrNameLst>
                                      </p:cBhvr>
                                      <p:to>
                                        <p:strVal val="visible"/>
                                      </p:to>
                                    </p:set>
                                  </p:childTnLst>
                                </p:cTn>
                              </p:par>
                            </p:childTnLst>
                          </p:cTn>
                        </p:par>
                        <p:par>
                          <p:cTn id="106" fill="hold">
                            <p:stCondLst>
                              <p:cond delay="123000"/>
                            </p:stCondLst>
                            <p:childTnLst>
                              <p:par>
                                <p:cTn id="107" presetID="21" presetClass="exit" presetSubtype="1" fill="hold" grpId="0" nodeType="afterEffect">
                                  <p:stCondLst>
                                    <p:cond delay="0"/>
                                  </p:stCondLst>
                                  <p:childTnLst>
                                    <p:animEffect transition="out" filter="wheel(1)">
                                      <p:cBhvr>
                                        <p:cTn id="108" dur="1000"/>
                                        <p:tgtEl>
                                          <p:spTgt spid="30"/>
                                        </p:tgtEl>
                                      </p:cBhvr>
                                    </p:animEffect>
                                    <p:set>
                                      <p:cBhvr>
                                        <p:cTn id="109" dur="1" fill="hold">
                                          <p:stCondLst>
                                            <p:cond delay="999"/>
                                          </p:stCondLst>
                                        </p:cTn>
                                        <p:tgtEl>
                                          <p:spTgt spid="30"/>
                                        </p:tgtEl>
                                        <p:attrNameLst>
                                          <p:attrName>style.visibility</p:attrName>
                                        </p:attrNameLst>
                                      </p:cBhvr>
                                      <p:to>
                                        <p:strVal val="hidden"/>
                                      </p:to>
                                    </p:set>
                                  </p:childTnLst>
                                </p:cTn>
                              </p:par>
                            </p:childTnLst>
                          </p:cTn>
                        </p:par>
                        <p:par>
                          <p:cTn id="110" fill="hold">
                            <p:stCondLst>
                              <p:cond delay="124000"/>
                            </p:stCondLst>
                            <p:childTnLst>
                              <p:par>
                                <p:cTn id="111" presetID="1" presetClass="exit" presetSubtype="0" fill="hold" grpId="0" nodeType="afterEffect">
                                  <p:stCondLst>
                                    <p:cond delay="0"/>
                                  </p:stCondLst>
                                  <p:childTnLst>
                                    <p:set>
                                      <p:cBhvr>
                                        <p:cTn id="112" dur="1" fill="hold">
                                          <p:stCondLst>
                                            <p:cond delay="0"/>
                                          </p:stCondLst>
                                        </p:cTn>
                                        <p:tgtEl>
                                          <p:spTgt spid="31"/>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30"/>
                                        </p:tgtEl>
                                        <p:attrNameLst>
                                          <p:attrName>style.visibility</p:attrName>
                                        </p:attrNameLst>
                                      </p:cBhvr>
                                      <p:to>
                                        <p:strVal val="hidden"/>
                                      </p:to>
                                    </p:set>
                                  </p:childTnLst>
                                </p:cTn>
                              </p:par>
                              <p:par>
                                <p:cTn id="115" presetID="1" presetClass="entr" presetSubtype="0" fill="hold" grpId="1" nodeType="withEffect">
                                  <p:stCondLst>
                                    <p:cond delay="0"/>
                                  </p:stCondLst>
                                  <p:childTnLst>
                                    <p:set>
                                      <p:cBhvr>
                                        <p:cTn id="116" dur="1" fill="hold">
                                          <p:stCondLst>
                                            <p:cond delay="0"/>
                                          </p:stCondLst>
                                        </p:cTn>
                                        <p:tgtEl>
                                          <p:spTgt spid="27"/>
                                        </p:tgtEl>
                                        <p:attrNameLst>
                                          <p:attrName>style.visibility</p:attrName>
                                        </p:attrNameLst>
                                      </p:cBhvr>
                                      <p:to>
                                        <p:strVal val="visible"/>
                                      </p:to>
                                    </p:set>
                                  </p:childTnLst>
                                </p:cTn>
                              </p:par>
                            </p:childTnLst>
                          </p:cTn>
                        </p:par>
                        <p:par>
                          <p:cTn id="117" fill="hold">
                            <p:stCondLst>
                              <p:cond delay="124000"/>
                            </p:stCondLst>
                            <p:childTnLst>
                              <p:par>
                                <p:cTn id="118" presetID="21" presetClass="exit" presetSubtype="1" fill="hold" grpId="0" nodeType="afterEffect">
                                  <p:stCondLst>
                                    <p:cond delay="0"/>
                                  </p:stCondLst>
                                  <p:childTnLst>
                                    <p:animEffect transition="out" filter="wheel(1)">
                                      <p:cBhvr>
                                        <p:cTn id="119" dur="1000"/>
                                        <p:tgtEl>
                                          <p:spTgt spid="27"/>
                                        </p:tgtEl>
                                      </p:cBhvr>
                                    </p:animEffect>
                                    <p:set>
                                      <p:cBhvr>
                                        <p:cTn id="120" dur="1" fill="hold">
                                          <p:stCondLst>
                                            <p:cond delay="999"/>
                                          </p:stCondLst>
                                        </p:cTn>
                                        <p:tgtEl>
                                          <p:spTgt spid="27"/>
                                        </p:tgtEl>
                                        <p:attrNameLst>
                                          <p:attrName>style.visibility</p:attrName>
                                        </p:attrNameLst>
                                      </p:cBhvr>
                                      <p:to>
                                        <p:strVal val="hidden"/>
                                      </p:to>
                                    </p:set>
                                  </p:childTnLst>
                                </p:cTn>
                              </p:par>
                            </p:childTnLst>
                          </p:cTn>
                        </p:par>
                        <p:par>
                          <p:cTn id="121" fill="hold">
                            <p:stCondLst>
                              <p:cond delay="125000"/>
                            </p:stCondLst>
                            <p:childTnLst>
                              <p:par>
                                <p:cTn id="122" presetID="1" presetClass="exit" presetSubtype="0" fill="hold" grpId="2" nodeType="afterEffect">
                                  <p:stCondLst>
                                    <p:cond delay="0"/>
                                  </p:stCondLst>
                                  <p:childTnLst>
                                    <p:set>
                                      <p:cBhvr>
                                        <p:cTn id="123" dur="1" fill="hold">
                                          <p:stCondLst>
                                            <p:cond delay="0"/>
                                          </p:stCondLst>
                                        </p:cTn>
                                        <p:tgtEl>
                                          <p:spTgt spid="27"/>
                                        </p:tgtEl>
                                        <p:attrNameLst>
                                          <p:attrName>style.visibility</p:attrName>
                                        </p:attrNameLst>
                                      </p:cBhvr>
                                      <p:to>
                                        <p:strVal val="hidden"/>
                                      </p:to>
                                    </p:set>
                                  </p:childTnLst>
                                </p:cTn>
                              </p:par>
                            </p:childTnLst>
                          </p:cTn>
                        </p:par>
                        <p:par>
                          <p:cTn id="124" fill="hold">
                            <p:stCondLst>
                              <p:cond delay="125000"/>
                            </p:stCondLst>
                            <p:childTnLst>
                              <p:par>
                                <p:cTn id="125" presetID="1" presetClass="exit" presetSubtype="0" fill="hold" grpId="0" nodeType="afterEffect">
                                  <p:stCondLst>
                                    <p:cond delay="0"/>
                                  </p:stCondLst>
                                  <p:childTnLst>
                                    <p:set>
                                      <p:cBhvr>
                                        <p:cTn id="126" dur="1" fill="hold">
                                          <p:stCondLst>
                                            <p:cond delay="0"/>
                                          </p:stCondLst>
                                        </p:cTn>
                                        <p:tgtEl>
                                          <p:spTgt spid="29"/>
                                        </p:tgtEl>
                                        <p:attrNameLst>
                                          <p:attrName>style.visibility</p:attrName>
                                        </p:attrNameLst>
                                      </p:cBhvr>
                                      <p:to>
                                        <p:strVal val="hidden"/>
                                      </p:to>
                                    </p:set>
                                  </p:childTnLst>
                                </p:cTn>
                              </p:par>
                              <p:par>
                                <p:cTn id="127" presetID="1" presetClass="entr" presetSubtype="0" fill="hold" grpId="1" nodeType="withEffect">
                                  <p:stCondLst>
                                    <p:cond delay="0"/>
                                  </p:stCondLst>
                                  <p:childTnLst>
                                    <p:set>
                                      <p:cBhvr>
                                        <p:cTn id="128" dur="1" fill="hold">
                                          <p:stCondLst>
                                            <p:cond delay="0"/>
                                          </p:stCondLst>
                                        </p:cTn>
                                        <p:tgtEl>
                                          <p:spTgt spid="26"/>
                                        </p:tgtEl>
                                        <p:attrNameLst>
                                          <p:attrName>style.visibility</p:attrName>
                                        </p:attrNameLst>
                                      </p:cBhvr>
                                      <p:to>
                                        <p:strVal val="visible"/>
                                      </p:to>
                                    </p:set>
                                  </p:childTnLst>
                                </p:cTn>
                              </p:par>
                            </p:childTnLst>
                          </p:cTn>
                        </p:par>
                        <p:par>
                          <p:cTn id="129" fill="hold">
                            <p:stCondLst>
                              <p:cond delay="125000"/>
                            </p:stCondLst>
                            <p:childTnLst>
                              <p:par>
                                <p:cTn id="130" presetID="21" presetClass="exit" presetSubtype="1" fill="hold" grpId="0" nodeType="afterEffect">
                                  <p:stCondLst>
                                    <p:cond delay="0"/>
                                  </p:stCondLst>
                                  <p:childTnLst>
                                    <p:animEffect transition="out" filter="wheel(1)">
                                      <p:cBhvr>
                                        <p:cTn id="131" dur="1000"/>
                                        <p:tgtEl>
                                          <p:spTgt spid="26"/>
                                        </p:tgtEl>
                                      </p:cBhvr>
                                    </p:animEffect>
                                    <p:set>
                                      <p:cBhvr>
                                        <p:cTn id="132" dur="1" fill="hold">
                                          <p:stCondLst>
                                            <p:cond delay="999"/>
                                          </p:stCondLst>
                                        </p:cTn>
                                        <p:tgtEl>
                                          <p:spTgt spid="26"/>
                                        </p:tgtEl>
                                        <p:attrNameLst>
                                          <p:attrName>style.visibility</p:attrName>
                                        </p:attrNameLst>
                                      </p:cBhvr>
                                      <p:to>
                                        <p:strVal val="hidden"/>
                                      </p:to>
                                    </p:set>
                                  </p:childTnLst>
                                </p:cTn>
                              </p:par>
                            </p:childTnLst>
                          </p:cTn>
                        </p:par>
                        <p:par>
                          <p:cTn id="133" fill="hold">
                            <p:stCondLst>
                              <p:cond delay="126000"/>
                            </p:stCondLst>
                            <p:childTnLst>
                              <p:par>
                                <p:cTn id="134" presetID="1" presetClass="exit" presetSubtype="0" fill="hold" grpId="2" nodeType="afterEffect">
                                  <p:stCondLst>
                                    <p:cond delay="0"/>
                                  </p:stCondLst>
                                  <p:childTnLst>
                                    <p:set>
                                      <p:cBhvr>
                                        <p:cTn id="135" dur="1" fill="hold">
                                          <p:stCondLst>
                                            <p:cond delay="0"/>
                                          </p:stCondLst>
                                        </p:cTn>
                                        <p:tgtEl>
                                          <p:spTgt spid="26"/>
                                        </p:tgtEl>
                                        <p:attrNameLst>
                                          <p:attrName>style.visibility</p:attrName>
                                        </p:attrNameLst>
                                      </p:cBhvr>
                                      <p:to>
                                        <p:strVal val="hidden"/>
                                      </p:to>
                                    </p:set>
                                  </p:childTnLst>
                                </p:cTn>
                              </p:par>
                            </p:childTnLst>
                          </p:cTn>
                        </p:par>
                        <p:par>
                          <p:cTn id="136" fill="hold">
                            <p:stCondLst>
                              <p:cond delay="126000"/>
                            </p:stCondLst>
                            <p:childTnLst>
                              <p:par>
                                <p:cTn id="137" presetID="1" presetClass="exit" presetSubtype="0" fill="hold" grpId="0" nodeType="afterEffect">
                                  <p:stCondLst>
                                    <p:cond delay="0"/>
                                  </p:stCondLst>
                                  <p:childTnLst>
                                    <p:set>
                                      <p:cBhvr>
                                        <p:cTn id="138" dur="1" fill="hold">
                                          <p:stCondLst>
                                            <p:cond delay="0"/>
                                          </p:stCondLst>
                                        </p:cTn>
                                        <p:tgtEl>
                                          <p:spTgt spid="28"/>
                                        </p:tgtEl>
                                        <p:attrNameLst>
                                          <p:attrName>style.visibility</p:attrName>
                                        </p:attrNameLst>
                                      </p:cBhvr>
                                      <p:to>
                                        <p:strVal val="hidden"/>
                                      </p:to>
                                    </p:set>
                                  </p:childTnLst>
                                </p:cTn>
                              </p:par>
                              <p:par>
                                <p:cTn id="139" presetID="1" presetClass="entr" presetSubtype="0" fill="hold" grpId="1" nodeType="withEffect">
                                  <p:stCondLst>
                                    <p:cond delay="0"/>
                                  </p:stCondLst>
                                  <p:childTnLst>
                                    <p:set>
                                      <p:cBhvr>
                                        <p:cTn id="140" dur="1" fill="hold">
                                          <p:stCondLst>
                                            <p:cond delay="0"/>
                                          </p:stCondLst>
                                        </p:cTn>
                                        <p:tgtEl>
                                          <p:spTgt spid="24"/>
                                        </p:tgtEl>
                                        <p:attrNameLst>
                                          <p:attrName>style.visibility</p:attrName>
                                        </p:attrNameLst>
                                      </p:cBhvr>
                                      <p:to>
                                        <p:strVal val="visible"/>
                                      </p:to>
                                    </p:set>
                                  </p:childTnLst>
                                </p:cTn>
                              </p:par>
                            </p:childTnLst>
                          </p:cTn>
                        </p:par>
                        <p:par>
                          <p:cTn id="141" fill="hold">
                            <p:stCondLst>
                              <p:cond delay="126000"/>
                            </p:stCondLst>
                            <p:childTnLst>
                              <p:par>
                                <p:cTn id="142" presetID="21" presetClass="exit" presetSubtype="1" fill="hold" grpId="0" nodeType="afterEffect">
                                  <p:stCondLst>
                                    <p:cond delay="0"/>
                                  </p:stCondLst>
                                  <p:childTnLst>
                                    <p:animEffect transition="out" filter="wheel(1)">
                                      <p:cBhvr>
                                        <p:cTn id="143" dur="1000"/>
                                        <p:tgtEl>
                                          <p:spTgt spid="24"/>
                                        </p:tgtEl>
                                      </p:cBhvr>
                                    </p:animEffect>
                                    <p:set>
                                      <p:cBhvr>
                                        <p:cTn id="144" dur="1" fill="hold">
                                          <p:stCondLst>
                                            <p:cond delay="999"/>
                                          </p:stCondLst>
                                        </p:cTn>
                                        <p:tgtEl>
                                          <p:spTgt spid="24"/>
                                        </p:tgtEl>
                                        <p:attrNameLst>
                                          <p:attrName>style.visibility</p:attrName>
                                        </p:attrNameLst>
                                      </p:cBhvr>
                                      <p:to>
                                        <p:strVal val="hidden"/>
                                      </p:to>
                                    </p:set>
                                  </p:childTnLst>
                                </p:cTn>
                              </p:par>
                            </p:childTnLst>
                          </p:cTn>
                        </p:par>
                        <p:par>
                          <p:cTn id="145" fill="hold">
                            <p:stCondLst>
                              <p:cond delay="127000"/>
                            </p:stCondLst>
                            <p:childTnLst>
                              <p:par>
                                <p:cTn id="146" presetID="1" presetClass="exit" presetSubtype="0" fill="hold" grpId="2" nodeType="afterEffect">
                                  <p:stCondLst>
                                    <p:cond delay="0"/>
                                  </p:stCondLst>
                                  <p:childTnLst>
                                    <p:set>
                                      <p:cBhvr>
                                        <p:cTn id="147" dur="1" fill="hold">
                                          <p:stCondLst>
                                            <p:cond delay="0"/>
                                          </p:stCondLst>
                                        </p:cTn>
                                        <p:tgtEl>
                                          <p:spTgt spid="24"/>
                                        </p:tgtEl>
                                        <p:attrNameLst>
                                          <p:attrName>style.visibility</p:attrName>
                                        </p:attrNameLst>
                                      </p:cBhvr>
                                      <p:to>
                                        <p:strVal val="hidden"/>
                                      </p:to>
                                    </p:set>
                                  </p:childTnLst>
                                </p:cTn>
                              </p:par>
                            </p:childTnLst>
                          </p:cTn>
                        </p:par>
                        <p:par>
                          <p:cTn id="148" fill="hold">
                            <p:stCondLst>
                              <p:cond delay="127000"/>
                            </p:stCondLst>
                            <p:childTnLst>
                              <p:par>
                                <p:cTn id="149" presetID="1" presetClass="exit" presetSubtype="0" fill="hold" grpId="0" nodeType="afterEffect">
                                  <p:stCondLst>
                                    <p:cond delay="0"/>
                                  </p:stCondLst>
                                  <p:childTnLst>
                                    <p:set>
                                      <p:cBhvr>
                                        <p:cTn id="150" dur="1" fill="hold">
                                          <p:stCondLst>
                                            <p:cond delay="0"/>
                                          </p:stCondLst>
                                        </p:cTn>
                                        <p:tgtEl>
                                          <p:spTgt spid="25"/>
                                        </p:tgtEl>
                                        <p:attrNameLst>
                                          <p:attrName>style.visibility</p:attrName>
                                        </p:attrNameLst>
                                      </p:cBhvr>
                                      <p:to>
                                        <p:strVal val="hidden"/>
                                      </p:to>
                                    </p:set>
                                  </p:childTnLst>
                                </p:cTn>
                              </p:par>
                              <p:par>
                                <p:cTn id="151" presetID="1" presetClass="entr" presetSubtype="0" fill="hold" grpId="1" nodeType="withEffect">
                                  <p:stCondLst>
                                    <p:cond delay="0"/>
                                  </p:stCondLst>
                                  <p:childTnLst>
                                    <p:set>
                                      <p:cBhvr>
                                        <p:cTn id="152" dur="1" fill="hold">
                                          <p:stCondLst>
                                            <p:cond delay="0"/>
                                          </p:stCondLst>
                                        </p:cTn>
                                        <p:tgtEl>
                                          <p:spTgt spid="22"/>
                                        </p:tgtEl>
                                        <p:attrNameLst>
                                          <p:attrName>style.visibility</p:attrName>
                                        </p:attrNameLst>
                                      </p:cBhvr>
                                      <p:to>
                                        <p:strVal val="visible"/>
                                      </p:to>
                                    </p:set>
                                  </p:childTnLst>
                                </p:cTn>
                              </p:par>
                            </p:childTnLst>
                          </p:cTn>
                        </p:par>
                        <p:par>
                          <p:cTn id="153" fill="hold">
                            <p:stCondLst>
                              <p:cond delay="127000"/>
                            </p:stCondLst>
                            <p:childTnLst>
                              <p:par>
                                <p:cTn id="154" presetID="21" presetClass="exit" presetSubtype="1" fill="hold" grpId="0" nodeType="afterEffect">
                                  <p:stCondLst>
                                    <p:cond delay="0"/>
                                  </p:stCondLst>
                                  <p:childTnLst>
                                    <p:animEffect transition="out" filter="wheel(1)">
                                      <p:cBhvr>
                                        <p:cTn id="155" dur="1000"/>
                                        <p:tgtEl>
                                          <p:spTgt spid="22"/>
                                        </p:tgtEl>
                                      </p:cBhvr>
                                    </p:animEffect>
                                    <p:set>
                                      <p:cBhvr>
                                        <p:cTn id="156" dur="1" fill="hold">
                                          <p:stCondLst>
                                            <p:cond delay="999"/>
                                          </p:stCondLst>
                                        </p:cTn>
                                        <p:tgtEl>
                                          <p:spTgt spid="22"/>
                                        </p:tgtEl>
                                        <p:attrNameLst>
                                          <p:attrName>style.visibility</p:attrName>
                                        </p:attrNameLst>
                                      </p:cBhvr>
                                      <p:to>
                                        <p:strVal val="hidden"/>
                                      </p:to>
                                    </p:set>
                                  </p:childTnLst>
                                </p:cTn>
                              </p:par>
                            </p:childTnLst>
                          </p:cTn>
                        </p:par>
                        <p:par>
                          <p:cTn id="157" fill="hold">
                            <p:stCondLst>
                              <p:cond delay="128000"/>
                            </p:stCondLst>
                            <p:childTnLst>
                              <p:par>
                                <p:cTn id="158" presetID="1" presetClass="exit" presetSubtype="0" fill="hold" grpId="2" nodeType="afterEffect">
                                  <p:stCondLst>
                                    <p:cond delay="0"/>
                                  </p:stCondLst>
                                  <p:childTnLst>
                                    <p:set>
                                      <p:cBhvr>
                                        <p:cTn id="159" dur="1" fill="hold">
                                          <p:stCondLst>
                                            <p:cond delay="0"/>
                                          </p:stCondLst>
                                        </p:cTn>
                                        <p:tgtEl>
                                          <p:spTgt spid="22"/>
                                        </p:tgtEl>
                                        <p:attrNameLst>
                                          <p:attrName>style.visibility</p:attrName>
                                        </p:attrNameLst>
                                      </p:cBhvr>
                                      <p:to>
                                        <p:strVal val="hidden"/>
                                      </p:to>
                                    </p:set>
                                  </p:childTnLst>
                                </p:cTn>
                              </p:par>
                            </p:childTnLst>
                          </p:cTn>
                        </p:par>
                        <p:par>
                          <p:cTn id="160" fill="hold">
                            <p:stCondLst>
                              <p:cond delay="128000"/>
                            </p:stCondLst>
                            <p:childTnLst>
                              <p:par>
                                <p:cTn id="161" presetID="1" presetClass="exit" presetSubtype="0" fill="hold" grpId="0" nodeType="afterEffect">
                                  <p:stCondLst>
                                    <p:cond delay="0"/>
                                  </p:stCondLst>
                                  <p:childTnLst>
                                    <p:set>
                                      <p:cBhvr>
                                        <p:cTn id="162" dur="1" fill="hold">
                                          <p:stCondLst>
                                            <p:cond delay="0"/>
                                          </p:stCondLst>
                                        </p:cTn>
                                        <p:tgtEl>
                                          <p:spTgt spid="23"/>
                                        </p:tgtEl>
                                        <p:attrNameLst>
                                          <p:attrName>style.visibility</p:attrName>
                                        </p:attrNameLst>
                                      </p:cBhvr>
                                      <p:to>
                                        <p:strVal val="hidden"/>
                                      </p:to>
                                    </p:set>
                                  </p:childTnLst>
                                </p:cTn>
                              </p:par>
                              <p:par>
                                <p:cTn id="163" presetID="1" presetClass="entr" presetSubtype="0" fill="hold" grpId="1" nodeType="withEffect">
                                  <p:stCondLst>
                                    <p:cond delay="0"/>
                                  </p:stCondLst>
                                  <p:childTnLst>
                                    <p:set>
                                      <p:cBhvr>
                                        <p:cTn id="164" dur="1" fill="hold">
                                          <p:stCondLst>
                                            <p:cond delay="0"/>
                                          </p:stCondLst>
                                        </p:cTn>
                                        <p:tgtEl>
                                          <p:spTgt spid="20"/>
                                        </p:tgtEl>
                                        <p:attrNameLst>
                                          <p:attrName>style.visibility</p:attrName>
                                        </p:attrNameLst>
                                      </p:cBhvr>
                                      <p:to>
                                        <p:strVal val="visible"/>
                                      </p:to>
                                    </p:set>
                                  </p:childTnLst>
                                </p:cTn>
                              </p:par>
                            </p:childTnLst>
                          </p:cTn>
                        </p:par>
                        <p:par>
                          <p:cTn id="165" fill="hold">
                            <p:stCondLst>
                              <p:cond delay="128000"/>
                            </p:stCondLst>
                            <p:childTnLst>
                              <p:par>
                                <p:cTn id="166" presetID="21" presetClass="exit" presetSubtype="1" fill="hold" grpId="0" nodeType="afterEffect">
                                  <p:stCondLst>
                                    <p:cond delay="0"/>
                                  </p:stCondLst>
                                  <p:childTnLst>
                                    <p:animEffect transition="out" filter="wheel(1)">
                                      <p:cBhvr>
                                        <p:cTn id="167" dur="1000"/>
                                        <p:tgtEl>
                                          <p:spTgt spid="20"/>
                                        </p:tgtEl>
                                      </p:cBhvr>
                                    </p:animEffect>
                                    <p:set>
                                      <p:cBhvr>
                                        <p:cTn id="168" dur="1" fill="hold">
                                          <p:stCondLst>
                                            <p:cond delay="999"/>
                                          </p:stCondLst>
                                        </p:cTn>
                                        <p:tgtEl>
                                          <p:spTgt spid="20"/>
                                        </p:tgtEl>
                                        <p:attrNameLst>
                                          <p:attrName>style.visibility</p:attrName>
                                        </p:attrNameLst>
                                      </p:cBhvr>
                                      <p:to>
                                        <p:strVal val="hidden"/>
                                      </p:to>
                                    </p:set>
                                  </p:childTnLst>
                                </p:cTn>
                              </p:par>
                            </p:childTnLst>
                          </p:cTn>
                        </p:par>
                        <p:par>
                          <p:cTn id="169" fill="hold">
                            <p:stCondLst>
                              <p:cond delay="129000"/>
                            </p:stCondLst>
                            <p:childTnLst>
                              <p:par>
                                <p:cTn id="170" presetID="1" presetClass="exit" presetSubtype="0" fill="hold" grpId="2" nodeType="afterEffect">
                                  <p:stCondLst>
                                    <p:cond delay="0"/>
                                  </p:stCondLst>
                                  <p:childTnLst>
                                    <p:set>
                                      <p:cBhvr>
                                        <p:cTn id="171" dur="1" fill="hold">
                                          <p:stCondLst>
                                            <p:cond delay="0"/>
                                          </p:stCondLst>
                                        </p:cTn>
                                        <p:tgtEl>
                                          <p:spTgt spid="20"/>
                                        </p:tgtEl>
                                        <p:attrNameLst>
                                          <p:attrName>style.visibility</p:attrName>
                                        </p:attrNameLst>
                                      </p:cBhvr>
                                      <p:to>
                                        <p:strVal val="hidden"/>
                                      </p:to>
                                    </p:set>
                                  </p:childTnLst>
                                </p:cTn>
                              </p:par>
                            </p:childTnLst>
                          </p:cTn>
                        </p:par>
                        <p:par>
                          <p:cTn id="172" fill="hold">
                            <p:stCondLst>
                              <p:cond delay="129000"/>
                            </p:stCondLst>
                            <p:childTnLst>
                              <p:par>
                                <p:cTn id="173" presetID="1" presetClass="exit" presetSubtype="0" fill="hold" grpId="0" nodeType="afterEffect">
                                  <p:stCondLst>
                                    <p:cond delay="0"/>
                                  </p:stCondLst>
                                  <p:childTnLst>
                                    <p:set>
                                      <p:cBhvr>
                                        <p:cTn id="174" dur="1" fill="hold">
                                          <p:stCondLst>
                                            <p:cond delay="0"/>
                                          </p:stCondLst>
                                        </p:cTn>
                                        <p:tgtEl>
                                          <p:spTgt spid="21"/>
                                        </p:tgtEl>
                                        <p:attrNameLst>
                                          <p:attrName>style.visibility</p:attrName>
                                        </p:attrNameLst>
                                      </p:cBhvr>
                                      <p:to>
                                        <p:strVal val="hidden"/>
                                      </p:to>
                                    </p:set>
                                  </p:childTnLst>
                                </p:cTn>
                              </p:par>
                            </p:childTnLst>
                          </p:cTn>
                        </p:par>
                        <p:par>
                          <p:cTn id="175" fill="hold">
                            <p:stCondLst>
                              <p:cond delay="129000"/>
                            </p:stCondLst>
                            <p:childTnLst>
                              <p:par>
                                <p:cTn id="176" presetID="1" presetClass="entr" presetSubtype="0" fill="hold" grpId="1" nodeType="afterEffect">
                                  <p:stCondLst>
                                    <p:cond delay="0"/>
                                  </p:stCondLst>
                                  <p:childTnLst>
                                    <p:set>
                                      <p:cBhvr>
                                        <p:cTn id="177" dur="1" fill="hold">
                                          <p:stCondLst>
                                            <p:cond delay="0"/>
                                          </p:stCondLst>
                                        </p:cTn>
                                        <p:tgtEl>
                                          <p:spTgt spid="18"/>
                                        </p:tgtEl>
                                        <p:attrNameLst>
                                          <p:attrName>style.visibility</p:attrName>
                                        </p:attrNameLst>
                                      </p:cBhvr>
                                      <p:to>
                                        <p:strVal val="visible"/>
                                      </p:to>
                                    </p:set>
                                  </p:childTnLst>
                                </p:cTn>
                              </p:par>
                            </p:childTnLst>
                          </p:cTn>
                        </p:par>
                        <p:par>
                          <p:cTn id="178" fill="hold">
                            <p:stCondLst>
                              <p:cond delay="129000"/>
                            </p:stCondLst>
                            <p:childTnLst>
                              <p:par>
                                <p:cTn id="179" presetID="21" presetClass="exit" presetSubtype="1" fill="hold" grpId="0" nodeType="afterEffect">
                                  <p:stCondLst>
                                    <p:cond delay="0"/>
                                  </p:stCondLst>
                                  <p:childTnLst>
                                    <p:animEffect transition="out" filter="wheel(1)">
                                      <p:cBhvr>
                                        <p:cTn id="180" dur="1000"/>
                                        <p:tgtEl>
                                          <p:spTgt spid="18"/>
                                        </p:tgtEl>
                                      </p:cBhvr>
                                    </p:animEffect>
                                    <p:set>
                                      <p:cBhvr>
                                        <p:cTn id="181" dur="1" fill="hold">
                                          <p:stCondLst>
                                            <p:cond delay="999"/>
                                          </p:stCondLst>
                                        </p:cTn>
                                        <p:tgtEl>
                                          <p:spTgt spid="18"/>
                                        </p:tgtEl>
                                        <p:attrNameLst>
                                          <p:attrName>style.visibility</p:attrName>
                                        </p:attrNameLst>
                                      </p:cBhvr>
                                      <p:to>
                                        <p:strVal val="hidden"/>
                                      </p:to>
                                    </p:set>
                                  </p:childTnLst>
                                </p:cTn>
                              </p:par>
                            </p:childTnLst>
                          </p:cTn>
                        </p:par>
                        <p:par>
                          <p:cTn id="182" fill="hold">
                            <p:stCondLst>
                              <p:cond delay="130000"/>
                            </p:stCondLst>
                            <p:childTnLst>
                              <p:par>
                                <p:cTn id="183" presetID="1" presetClass="exit" presetSubtype="0" fill="hold" grpId="2" nodeType="afterEffect">
                                  <p:stCondLst>
                                    <p:cond delay="0"/>
                                  </p:stCondLst>
                                  <p:childTnLst>
                                    <p:set>
                                      <p:cBhvr>
                                        <p:cTn id="184" dur="1" fill="hold">
                                          <p:stCondLst>
                                            <p:cond delay="0"/>
                                          </p:stCondLst>
                                        </p:cTn>
                                        <p:tgtEl>
                                          <p:spTgt spid="18"/>
                                        </p:tgtEl>
                                        <p:attrNameLst>
                                          <p:attrName>style.visibility</p:attrName>
                                        </p:attrNameLst>
                                      </p:cBhvr>
                                      <p:to>
                                        <p:strVal val="hidden"/>
                                      </p:to>
                                    </p:set>
                                  </p:childTnLst>
                                </p:cTn>
                              </p:par>
                            </p:childTnLst>
                          </p:cTn>
                        </p:par>
                        <p:par>
                          <p:cTn id="185" fill="hold">
                            <p:stCondLst>
                              <p:cond delay="130000"/>
                            </p:stCondLst>
                            <p:childTnLst>
                              <p:par>
                                <p:cTn id="186" presetID="1" presetClass="exit" presetSubtype="0" fill="hold" grpId="0" nodeType="afterEffect">
                                  <p:stCondLst>
                                    <p:cond delay="0"/>
                                  </p:stCondLst>
                                  <p:childTnLst>
                                    <p:set>
                                      <p:cBhvr>
                                        <p:cTn id="187" dur="1" fill="hold">
                                          <p:stCondLst>
                                            <p:cond delay="0"/>
                                          </p:stCondLst>
                                        </p:cTn>
                                        <p:tgtEl>
                                          <p:spTgt spid="19"/>
                                        </p:tgtEl>
                                        <p:attrNameLst>
                                          <p:attrName>style.visibility</p:attrName>
                                        </p:attrNameLst>
                                      </p:cBhvr>
                                      <p:to>
                                        <p:strVal val="hidden"/>
                                      </p:to>
                                    </p:set>
                                  </p:childTnLst>
                                </p:cTn>
                              </p:par>
                              <p:par>
                                <p:cTn id="188" presetID="1" presetClass="entr" presetSubtype="0" fill="hold" grpId="1" nodeType="withEffect">
                                  <p:stCondLst>
                                    <p:cond delay="0"/>
                                  </p:stCondLst>
                                  <p:childTnLst>
                                    <p:set>
                                      <p:cBhvr>
                                        <p:cTn id="189" dur="1" fill="hold">
                                          <p:stCondLst>
                                            <p:cond delay="0"/>
                                          </p:stCondLst>
                                        </p:cTn>
                                        <p:tgtEl>
                                          <p:spTgt spid="16"/>
                                        </p:tgtEl>
                                        <p:attrNameLst>
                                          <p:attrName>style.visibility</p:attrName>
                                        </p:attrNameLst>
                                      </p:cBhvr>
                                      <p:to>
                                        <p:strVal val="visible"/>
                                      </p:to>
                                    </p:set>
                                  </p:childTnLst>
                                </p:cTn>
                              </p:par>
                            </p:childTnLst>
                          </p:cTn>
                        </p:par>
                        <p:par>
                          <p:cTn id="190" fill="hold">
                            <p:stCondLst>
                              <p:cond delay="130000"/>
                            </p:stCondLst>
                            <p:childTnLst>
                              <p:par>
                                <p:cTn id="191" presetID="21" presetClass="exit" presetSubtype="1" fill="hold" grpId="0" nodeType="afterEffect">
                                  <p:stCondLst>
                                    <p:cond delay="0"/>
                                  </p:stCondLst>
                                  <p:childTnLst>
                                    <p:animEffect transition="out" filter="wheel(1)">
                                      <p:cBhvr>
                                        <p:cTn id="192" dur="1000"/>
                                        <p:tgtEl>
                                          <p:spTgt spid="16"/>
                                        </p:tgtEl>
                                      </p:cBhvr>
                                    </p:animEffect>
                                    <p:set>
                                      <p:cBhvr>
                                        <p:cTn id="193" dur="1" fill="hold">
                                          <p:stCondLst>
                                            <p:cond delay="999"/>
                                          </p:stCondLst>
                                        </p:cTn>
                                        <p:tgtEl>
                                          <p:spTgt spid="16"/>
                                        </p:tgtEl>
                                        <p:attrNameLst>
                                          <p:attrName>style.visibility</p:attrName>
                                        </p:attrNameLst>
                                      </p:cBhvr>
                                      <p:to>
                                        <p:strVal val="hidden"/>
                                      </p:to>
                                    </p:set>
                                  </p:childTnLst>
                                </p:cTn>
                              </p:par>
                            </p:childTnLst>
                          </p:cTn>
                        </p:par>
                        <p:par>
                          <p:cTn id="194" fill="hold">
                            <p:stCondLst>
                              <p:cond delay="131000"/>
                            </p:stCondLst>
                            <p:childTnLst>
                              <p:par>
                                <p:cTn id="195" presetID="1" presetClass="exit" presetSubtype="0" fill="hold" grpId="2" nodeType="afterEffect">
                                  <p:stCondLst>
                                    <p:cond delay="0"/>
                                  </p:stCondLst>
                                  <p:childTnLst>
                                    <p:set>
                                      <p:cBhvr>
                                        <p:cTn id="196" dur="1" fill="hold">
                                          <p:stCondLst>
                                            <p:cond delay="0"/>
                                          </p:stCondLst>
                                        </p:cTn>
                                        <p:tgtEl>
                                          <p:spTgt spid="16"/>
                                        </p:tgtEl>
                                        <p:attrNameLst>
                                          <p:attrName>style.visibility</p:attrName>
                                        </p:attrNameLst>
                                      </p:cBhvr>
                                      <p:to>
                                        <p:strVal val="hidden"/>
                                      </p:to>
                                    </p:set>
                                  </p:childTnLst>
                                </p:cTn>
                              </p:par>
                            </p:childTnLst>
                          </p:cTn>
                        </p:par>
                        <p:par>
                          <p:cTn id="197" fill="hold">
                            <p:stCondLst>
                              <p:cond delay="131000"/>
                            </p:stCondLst>
                            <p:childTnLst>
                              <p:par>
                                <p:cTn id="198" presetID="1" presetClass="exit" presetSubtype="0" fill="hold" grpId="0" nodeType="afterEffect">
                                  <p:stCondLst>
                                    <p:cond delay="0"/>
                                  </p:stCondLst>
                                  <p:childTnLst>
                                    <p:set>
                                      <p:cBhvr>
                                        <p:cTn id="199" dur="1" fill="hold">
                                          <p:stCondLst>
                                            <p:cond delay="0"/>
                                          </p:stCondLst>
                                        </p:cTn>
                                        <p:tgtEl>
                                          <p:spTgt spid="17"/>
                                        </p:tgtEl>
                                        <p:attrNameLst>
                                          <p:attrName>style.visibility</p:attrName>
                                        </p:attrNameLst>
                                      </p:cBhvr>
                                      <p:to>
                                        <p:strVal val="hidden"/>
                                      </p:to>
                                    </p:set>
                                  </p:childTnLst>
                                </p:cTn>
                              </p:par>
                              <p:par>
                                <p:cTn id="200" presetID="1" presetClass="entr" presetSubtype="0" fill="hold" grpId="1" nodeType="withEffect">
                                  <p:stCondLst>
                                    <p:cond delay="0"/>
                                  </p:stCondLst>
                                  <p:childTnLst>
                                    <p:set>
                                      <p:cBhvr>
                                        <p:cTn id="201" dur="1" fill="hold">
                                          <p:stCondLst>
                                            <p:cond delay="0"/>
                                          </p:stCondLst>
                                        </p:cTn>
                                        <p:tgtEl>
                                          <p:spTgt spid="14"/>
                                        </p:tgtEl>
                                        <p:attrNameLst>
                                          <p:attrName>style.visibility</p:attrName>
                                        </p:attrNameLst>
                                      </p:cBhvr>
                                      <p:to>
                                        <p:strVal val="visible"/>
                                      </p:to>
                                    </p:set>
                                  </p:childTnLst>
                                </p:cTn>
                              </p:par>
                            </p:childTnLst>
                          </p:cTn>
                        </p:par>
                        <p:par>
                          <p:cTn id="202" fill="hold">
                            <p:stCondLst>
                              <p:cond delay="131000"/>
                            </p:stCondLst>
                            <p:childTnLst>
                              <p:par>
                                <p:cTn id="203" presetID="21" presetClass="exit" presetSubtype="1" fill="hold" grpId="0" nodeType="afterEffect">
                                  <p:stCondLst>
                                    <p:cond delay="0"/>
                                  </p:stCondLst>
                                  <p:childTnLst>
                                    <p:animEffect transition="out" filter="wheel(1)">
                                      <p:cBhvr>
                                        <p:cTn id="204" dur="1000"/>
                                        <p:tgtEl>
                                          <p:spTgt spid="14"/>
                                        </p:tgtEl>
                                      </p:cBhvr>
                                    </p:animEffect>
                                    <p:set>
                                      <p:cBhvr>
                                        <p:cTn id="205" dur="1" fill="hold">
                                          <p:stCondLst>
                                            <p:cond delay="999"/>
                                          </p:stCondLst>
                                        </p:cTn>
                                        <p:tgtEl>
                                          <p:spTgt spid="14"/>
                                        </p:tgtEl>
                                        <p:attrNameLst>
                                          <p:attrName>style.visibility</p:attrName>
                                        </p:attrNameLst>
                                      </p:cBhvr>
                                      <p:to>
                                        <p:strVal val="hidden"/>
                                      </p:to>
                                    </p:set>
                                  </p:childTnLst>
                                </p:cTn>
                              </p:par>
                            </p:childTnLst>
                          </p:cTn>
                        </p:par>
                        <p:par>
                          <p:cTn id="206" fill="hold">
                            <p:stCondLst>
                              <p:cond delay="132000"/>
                            </p:stCondLst>
                            <p:childTnLst>
                              <p:par>
                                <p:cTn id="207" presetID="1" presetClass="exit" presetSubtype="0" fill="hold" grpId="2" nodeType="afterEffect">
                                  <p:stCondLst>
                                    <p:cond delay="0"/>
                                  </p:stCondLst>
                                  <p:childTnLst>
                                    <p:set>
                                      <p:cBhvr>
                                        <p:cTn id="208" dur="1" fill="hold">
                                          <p:stCondLst>
                                            <p:cond delay="0"/>
                                          </p:stCondLst>
                                        </p:cTn>
                                        <p:tgtEl>
                                          <p:spTgt spid="14"/>
                                        </p:tgtEl>
                                        <p:attrNameLst>
                                          <p:attrName>style.visibility</p:attrName>
                                        </p:attrNameLst>
                                      </p:cBhvr>
                                      <p:to>
                                        <p:strVal val="hidden"/>
                                      </p:to>
                                    </p:set>
                                  </p:childTnLst>
                                </p:cTn>
                              </p:par>
                            </p:childTnLst>
                          </p:cTn>
                        </p:par>
                        <p:par>
                          <p:cTn id="209" fill="hold">
                            <p:stCondLst>
                              <p:cond delay="132000"/>
                            </p:stCondLst>
                            <p:childTnLst>
                              <p:par>
                                <p:cTn id="210" presetID="1" presetClass="exit" presetSubtype="0" fill="hold" grpId="0" nodeType="afterEffect">
                                  <p:stCondLst>
                                    <p:cond delay="0"/>
                                  </p:stCondLst>
                                  <p:childTnLst>
                                    <p:set>
                                      <p:cBhvr>
                                        <p:cTn id="211" dur="1" fill="hold">
                                          <p:stCondLst>
                                            <p:cond delay="0"/>
                                          </p:stCondLst>
                                        </p:cTn>
                                        <p:tgtEl>
                                          <p:spTgt spid="15"/>
                                        </p:tgtEl>
                                        <p:attrNameLst>
                                          <p:attrName>style.visibility</p:attrName>
                                        </p:attrNameLst>
                                      </p:cBhvr>
                                      <p:to>
                                        <p:strVal val="hidden"/>
                                      </p:to>
                                    </p:set>
                                  </p:childTnLst>
                                </p:cTn>
                              </p:par>
                              <p:par>
                                <p:cTn id="212" presetID="1" presetClass="entr" presetSubtype="0" fill="hold" grpId="1" nodeType="withEffect">
                                  <p:stCondLst>
                                    <p:cond delay="0"/>
                                  </p:stCondLst>
                                  <p:childTnLst>
                                    <p:set>
                                      <p:cBhvr>
                                        <p:cTn id="213" dur="1" fill="hold">
                                          <p:stCondLst>
                                            <p:cond delay="0"/>
                                          </p:stCondLst>
                                        </p:cTn>
                                        <p:tgtEl>
                                          <p:spTgt spid="12"/>
                                        </p:tgtEl>
                                        <p:attrNameLst>
                                          <p:attrName>style.visibility</p:attrName>
                                        </p:attrNameLst>
                                      </p:cBhvr>
                                      <p:to>
                                        <p:strVal val="visible"/>
                                      </p:to>
                                    </p:set>
                                  </p:childTnLst>
                                </p:cTn>
                              </p:par>
                            </p:childTnLst>
                          </p:cTn>
                        </p:par>
                        <p:par>
                          <p:cTn id="214" fill="hold">
                            <p:stCondLst>
                              <p:cond delay="132000"/>
                            </p:stCondLst>
                            <p:childTnLst>
                              <p:par>
                                <p:cTn id="215" presetID="21" presetClass="exit" presetSubtype="1" fill="hold" grpId="0" nodeType="afterEffect">
                                  <p:stCondLst>
                                    <p:cond delay="0"/>
                                  </p:stCondLst>
                                  <p:childTnLst>
                                    <p:animEffect transition="out" filter="wheel(1)">
                                      <p:cBhvr>
                                        <p:cTn id="216" dur="1000"/>
                                        <p:tgtEl>
                                          <p:spTgt spid="12"/>
                                        </p:tgtEl>
                                      </p:cBhvr>
                                    </p:animEffect>
                                    <p:set>
                                      <p:cBhvr>
                                        <p:cTn id="217" dur="1" fill="hold">
                                          <p:stCondLst>
                                            <p:cond delay="999"/>
                                          </p:stCondLst>
                                        </p:cTn>
                                        <p:tgtEl>
                                          <p:spTgt spid="12"/>
                                        </p:tgtEl>
                                        <p:attrNameLst>
                                          <p:attrName>style.visibility</p:attrName>
                                        </p:attrNameLst>
                                      </p:cBhvr>
                                      <p:to>
                                        <p:strVal val="hidden"/>
                                      </p:to>
                                    </p:set>
                                  </p:childTnLst>
                                </p:cTn>
                              </p:par>
                            </p:childTnLst>
                          </p:cTn>
                        </p:par>
                        <p:par>
                          <p:cTn id="218" fill="hold">
                            <p:stCondLst>
                              <p:cond delay="133000"/>
                            </p:stCondLst>
                            <p:childTnLst>
                              <p:par>
                                <p:cTn id="219" presetID="1" presetClass="exit" presetSubtype="0" fill="hold" grpId="2" nodeType="afterEffect">
                                  <p:stCondLst>
                                    <p:cond delay="0"/>
                                  </p:stCondLst>
                                  <p:childTnLst>
                                    <p:set>
                                      <p:cBhvr>
                                        <p:cTn id="220" dur="1" fill="hold">
                                          <p:stCondLst>
                                            <p:cond delay="0"/>
                                          </p:stCondLst>
                                        </p:cTn>
                                        <p:tgtEl>
                                          <p:spTgt spid="12"/>
                                        </p:tgtEl>
                                        <p:attrNameLst>
                                          <p:attrName>style.visibility</p:attrName>
                                        </p:attrNameLst>
                                      </p:cBhvr>
                                      <p:to>
                                        <p:strVal val="hidden"/>
                                      </p:to>
                                    </p:set>
                                  </p:childTnLst>
                                </p:cTn>
                              </p:par>
                            </p:childTnLst>
                          </p:cTn>
                        </p:par>
                        <p:par>
                          <p:cTn id="221" fill="hold">
                            <p:stCondLst>
                              <p:cond delay="133000"/>
                            </p:stCondLst>
                            <p:childTnLst>
                              <p:par>
                                <p:cTn id="222" presetID="1" presetClass="exit" presetSubtype="0" fill="hold" grpId="0" nodeType="afterEffect">
                                  <p:stCondLst>
                                    <p:cond delay="0"/>
                                  </p:stCondLst>
                                  <p:childTnLst>
                                    <p:set>
                                      <p:cBhvr>
                                        <p:cTn id="223" dur="1" fill="hold">
                                          <p:stCondLst>
                                            <p:cond delay="0"/>
                                          </p:stCondLst>
                                        </p:cTn>
                                        <p:tgtEl>
                                          <p:spTgt spid="13"/>
                                        </p:tgtEl>
                                        <p:attrNameLst>
                                          <p:attrName>style.visibility</p:attrName>
                                        </p:attrNameLst>
                                      </p:cBhvr>
                                      <p:to>
                                        <p:strVal val="hidden"/>
                                      </p:to>
                                    </p:set>
                                  </p:childTnLst>
                                </p:cTn>
                              </p:par>
                              <p:par>
                                <p:cTn id="224" presetID="1" presetClass="entr" presetSubtype="0" fill="hold" grpId="1" nodeType="withEffect">
                                  <p:stCondLst>
                                    <p:cond delay="0"/>
                                  </p:stCondLst>
                                  <p:childTnLst>
                                    <p:set>
                                      <p:cBhvr>
                                        <p:cTn id="225" dur="1" fill="hold">
                                          <p:stCondLst>
                                            <p:cond delay="0"/>
                                          </p:stCondLst>
                                        </p:cTn>
                                        <p:tgtEl>
                                          <p:spTgt spid="10"/>
                                        </p:tgtEl>
                                        <p:attrNameLst>
                                          <p:attrName>style.visibility</p:attrName>
                                        </p:attrNameLst>
                                      </p:cBhvr>
                                      <p:to>
                                        <p:strVal val="visible"/>
                                      </p:to>
                                    </p:set>
                                  </p:childTnLst>
                                </p:cTn>
                              </p:par>
                            </p:childTnLst>
                          </p:cTn>
                        </p:par>
                        <p:par>
                          <p:cTn id="226" fill="hold">
                            <p:stCondLst>
                              <p:cond delay="133000"/>
                            </p:stCondLst>
                            <p:childTnLst>
                              <p:par>
                                <p:cTn id="227" presetID="21" presetClass="exit" presetSubtype="1" fill="hold" grpId="0" nodeType="afterEffect">
                                  <p:stCondLst>
                                    <p:cond delay="0"/>
                                  </p:stCondLst>
                                  <p:childTnLst>
                                    <p:animEffect transition="out" filter="wheel(1)">
                                      <p:cBhvr>
                                        <p:cTn id="228" dur="1000"/>
                                        <p:tgtEl>
                                          <p:spTgt spid="10"/>
                                        </p:tgtEl>
                                      </p:cBhvr>
                                    </p:animEffect>
                                    <p:set>
                                      <p:cBhvr>
                                        <p:cTn id="229" dur="1" fill="hold">
                                          <p:stCondLst>
                                            <p:cond delay="999"/>
                                          </p:stCondLst>
                                        </p:cTn>
                                        <p:tgtEl>
                                          <p:spTgt spid="10"/>
                                        </p:tgtEl>
                                        <p:attrNameLst>
                                          <p:attrName>style.visibility</p:attrName>
                                        </p:attrNameLst>
                                      </p:cBhvr>
                                      <p:to>
                                        <p:strVal val="hidden"/>
                                      </p:to>
                                    </p:set>
                                  </p:childTnLst>
                                </p:cTn>
                              </p:par>
                            </p:childTnLst>
                          </p:cTn>
                        </p:par>
                        <p:par>
                          <p:cTn id="230" fill="hold">
                            <p:stCondLst>
                              <p:cond delay="134000"/>
                            </p:stCondLst>
                            <p:childTnLst>
                              <p:par>
                                <p:cTn id="231" presetID="1" presetClass="exit" presetSubtype="0" fill="hold" grpId="2" nodeType="afterEffect">
                                  <p:stCondLst>
                                    <p:cond delay="0"/>
                                  </p:stCondLst>
                                  <p:childTnLst>
                                    <p:set>
                                      <p:cBhvr>
                                        <p:cTn id="232" dur="1" fill="hold">
                                          <p:stCondLst>
                                            <p:cond delay="0"/>
                                          </p:stCondLst>
                                        </p:cTn>
                                        <p:tgtEl>
                                          <p:spTgt spid="10"/>
                                        </p:tgtEl>
                                        <p:attrNameLst>
                                          <p:attrName>style.visibility</p:attrName>
                                        </p:attrNameLst>
                                      </p:cBhvr>
                                      <p:to>
                                        <p:strVal val="hidden"/>
                                      </p:to>
                                    </p:set>
                                  </p:childTnLst>
                                </p:cTn>
                              </p:par>
                            </p:childTnLst>
                          </p:cTn>
                        </p:par>
                        <p:par>
                          <p:cTn id="233" fill="hold">
                            <p:stCondLst>
                              <p:cond delay="134000"/>
                            </p:stCondLst>
                            <p:childTnLst>
                              <p:par>
                                <p:cTn id="234" presetID="1" presetClass="exit" presetSubtype="0" fill="hold" grpId="0" nodeType="afterEffect">
                                  <p:stCondLst>
                                    <p:cond delay="0"/>
                                  </p:stCondLst>
                                  <p:childTnLst>
                                    <p:set>
                                      <p:cBhvr>
                                        <p:cTn id="235" dur="1" fill="hold">
                                          <p:stCondLst>
                                            <p:cond delay="0"/>
                                          </p:stCondLst>
                                        </p:cTn>
                                        <p:tgtEl>
                                          <p:spTgt spid="11"/>
                                        </p:tgtEl>
                                        <p:attrNameLst>
                                          <p:attrName>style.visibility</p:attrName>
                                        </p:attrNameLst>
                                      </p:cBhvr>
                                      <p:to>
                                        <p:strVal val="hidden"/>
                                      </p:to>
                                    </p:set>
                                  </p:childTnLst>
                                </p:cTn>
                              </p:par>
                              <p:par>
                                <p:cTn id="236" presetID="1" presetClass="entr" presetSubtype="0" fill="hold" grpId="1" nodeType="withEffect">
                                  <p:stCondLst>
                                    <p:cond delay="0"/>
                                  </p:stCondLst>
                                  <p:childTnLst>
                                    <p:set>
                                      <p:cBhvr>
                                        <p:cTn id="237" dur="1" fill="hold">
                                          <p:stCondLst>
                                            <p:cond delay="0"/>
                                          </p:stCondLst>
                                        </p:cTn>
                                        <p:tgtEl>
                                          <p:spTgt spid="8"/>
                                        </p:tgtEl>
                                        <p:attrNameLst>
                                          <p:attrName>style.visibility</p:attrName>
                                        </p:attrNameLst>
                                      </p:cBhvr>
                                      <p:to>
                                        <p:strVal val="visible"/>
                                      </p:to>
                                    </p:set>
                                  </p:childTnLst>
                                </p:cTn>
                              </p:par>
                            </p:childTnLst>
                          </p:cTn>
                        </p:par>
                        <p:par>
                          <p:cTn id="238" fill="hold">
                            <p:stCondLst>
                              <p:cond delay="134000"/>
                            </p:stCondLst>
                            <p:childTnLst>
                              <p:par>
                                <p:cTn id="239" presetID="21" presetClass="exit" presetSubtype="1" fill="hold" grpId="0" nodeType="afterEffect">
                                  <p:stCondLst>
                                    <p:cond delay="0"/>
                                  </p:stCondLst>
                                  <p:childTnLst>
                                    <p:animEffect transition="out" filter="wheel(1)">
                                      <p:cBhvr>
                                        <p:cTn id="240" dur="1000"/>
                                        <p:tgtEl>
                                          <p:spTgt spid="8"/>
                                        </p:tgtEl>
                                      </p:cBhvr>
                                    </p:animEffect>
                                    <p:set>
                                      <p:cBhvr>
                                        <p:cTn id="241" dur="1" fill="hold">
                                          <p:stCondLst>
                                            <p:cond delay="999"/>
                                          </p:stCondLst>
                                        </p:cTn>
                                        <p:tgtEl>
                                          <p:spTgt spid="8"/>
                                        </p:tgtEl>
                                        <p:attrNameLst>
                                          <p:attrName>style.visibility</p:attrName>
                                        </p:attrNameLst>
                                      </p:cBhvr>
                                      <p:to>
                                        <p:strVal val="hidden"/>
                                      </p:to>
                                    </p:set>
                                  </p:childTnLst>
                                </p:cTn>
                              </p:par>
                            </p:childTnLst>
                          </p:cTn>
                        </p:par>
                        <p:par>
                          <p:cTn id="242" fill="hold">
                            <p:stCondLst>
                              <p:cond delay="135000"/>
                            </p:stCondLst>
                            <p:childTnLst>
                              <p:par>
                                <p:cTn id="243" presetID="1" presetClass="exit" presetSubtype="0" fill="hold" grpId="2" nodeType="afterEffect">
                                  <p:stCondLst>
                                    <p:cond delay="0"/>
                                  </p:stCondLst>
                                  <p:childTnLst>
                                    <p:set>
                                      <p:cBhvr>
                                        <p:cTn id="244" dur="1" fill="hold">
                                          <p:stCondLst>
                                            <p:cond delay="0"/>
                                          </p:stCondLst>
                                        </p:cTn>
                                        <p:tgtEl>
                                          <p:spTgt spid="8"/>
                                        </p:tgtEl>
                                        <p:attrNameLst>
                                          <p:attrName>style.visibility</p:attrName>
                                        </p:attrNameLst>
                                      </p:cBhvr>
                                      <p:to>
                                        <p:strVal val="hidden"/>
                                      </p:to>
                                    </p:set>
                                  </p:childTnLst>
                                </p:cTn>
                              </p:par>
                            </p:childTnLst>
                          </p:cTn>
                        </p:par>
                        <p:par>
                          <p:cTn id="245" fill="hold">
                            <p:stCondLst>
                              <p:cond delay="135000"/>
                            </p:stCondLst>
                            <p:childTnLst>
                              <p:par>
                                <p:cTn id="246" presetID="1" presetClass="exit" presetSubtype="0" fill="hold" grpId="0" nodeType="afterEffect">
                                  <p:stCondLst>
                                    <p:cond delay="0"/>
                                  </p:stCondLst>
                                  <p:childTnLst>
                                    <p:set>
                                      <p:cBhvr>
                                        <p:cTn id="247" dur="1" fill="hold">
                                          <p:stCondLst>
                                            <p:cond delay="0"/>
                                          </p:stCondLst>
                                        </p:cTn>
                                        <p:tgtEl>
                                          <p:spTgt spid="9"/>
                                        </p:tgtEl>
                                        <p:attrNameLst>
                                          <p:attrName>style.visibility</p:attrName>
                                        </p:attrNameLst>
                                      </p:cBhvr>
                                      <p:to>
                                        <p:strVal val="hidden"/>
                                      </p:to>
                                    </p:set>
                                  </p:childTnLst>
                                </p:cTn>
                              </p:par>
                              <p:par>
                                <p:cTn id="248" presetID="1" presetClass="entr" presetSubtype="0" fill="hold" grpId="1" nodeType="withEffect">
                                  <p:stCondLst>
                                    <p:cond delay="0"/>
                                  </p:stCondLst>
                                  <p:childTnLst>
                                    <p:set>
                                      <p:cBhvr>
                                        <p:cTn id="249" dur="1" fill="hold">
                                          <p:stCondLst>
                                            <p:cond delay="0"/>
                                          </p:stCondLst>
                                        </p:cTn>
                                        <p:tgtEl>
                                          <p:spTgt spid="6"/>
                                        </p:tgtEl>
                                        <p:attrNameLst>
                                          <p:attrName>style.visibility</p:attrName>
                                        </p:attrNameLst>
                                      </p:cBhvr>
                                      <p:to>
                                        <p:strVal val="visible"/>
                                      </p:to>
                                    </p:set>
                                  </p:childTnLst>
                                </p:cTn>
                              </p:par>
                            </p:childTnLst>
                          </p:cTn>
                        </p:par>
                        <p:par>
                          <p:cTn id="250" fill="hold">
                            <p:stCondLst>
                              <p:cond delay="135000"/>
                            </p:stCondLst>
                            <p:childTnLst>
                              <p:par>
                                <p:cTn id="251" presetID="21" presetClass="exit" presetSubtype="1" fill="hold" grpId="0" nodeType="afterEffect">
                                  <p:stCondLst>
                                    <p:cond delay="0"/>
                                  </p:stCondLst>
                                  <p:childTnLst>
                                    <p:animEffect transition="out" filter="wheel(1)">
                                      <p:cBhvr>
                                        <p:cTn id="252" dur="1000"/>
                                        <p:tgtEl>
                                          <p:spTgt spid="6"/>
                                        </p:tgtEl>
                                      </p:cBhvr>
                                    </p:animEffect>
                                    <p:set>
                                      <p:cBhvr>
                                        <p:cTn id="253" dur="1" fill="hold">
                                          <p:stCondLst>
                                            <p:cond delay="999"/>
                                          </p:stCondLst>
                                        </p:cTn>
                                        <p:tgtEl>
                                          <p:spTgt spid="6"/>
                                        </p:tgtEl>
                                        <p:attrNameLst>
                                          <p:attrName>style.visibility</p:attrName>
                                        </p:attrNameLst>
                                      </p:cBhvr>
                                      <p:to>
                                        <p:strVal val="hidden"/>
                                      </p:to>
                                    </p:set>
                                  </p:childTnLst>
                                </p:cTn>
                              </p:par>
                            </p:childTnLst>
                          </p:cTn>
                        </p:par>
                        <p:par>
                          <p:cTn id="254" fill="hold">
                            <p:stCondLst>
                              <p:cond delay="136000"/>
                            </p:stCondLst>
                            <p:childTnLst>
                              <p:par>
                                <p:cTn id="255" presetID="1" presetClass="exit" presetSubtype="0" fill="hold" grpId="0" nodeType="afterEffect">
                                  <p:stCondLst>
                                    <p:cond delay="0"/>
                                  </p:stCondLst>
                                  <p:childTnLst>
                                    <p:set>
                                      <p:cBhvr>
                                        <p:cTn id="256" dur="1" fill="hold">
                                          <p:stCondLst>
                                            <p:cond delay="0"/>
                                          </p:stCondLst>
                                        </p:cTn>
                                        <p:tgtEl>
                                          <p:spTgt spid="7"/>
                                        </p:tgtEl>
                                        <p:attrNameLst>
                                          <p:attrName>style.visibility</p:attrName>
                                        </p:attrNameLst>
                                      </p:cBhvr>
                                      <p:to>
                                        <p:strVal val="hidden"/>
                                      </p:to>
                                    </p:set>
                                  </p:childTnLst>
                                </p:cTn>
                              </p:par>
                              <p:par>
                                <p:cTn id="257" presetID="1" presetClass="exit" presetSubtype="0" fill="hold" grpId="2" nodeType="withEffect">
                                  <p:stCondLst>
                                    <p:cond delay="0"/>
                                  </p:stCondLst>
                                  <p:childTnLst>
                                    <p:set>
                                      <p:cBhvr>
                                        <p:cTn id="258" dur="1" fill="hold">
                                          <p:stCondLst>
                                            <p:cond delay="0"/>
                                          </p:stCondLst>
                                        </p:cTn>
                                        <p:tgtEl>
                                          <p:spTgt spid="6"/>
                                        </p:tgtEl>
                                        <p:attrNameLst>
                                          <p:attrName>style.visibility</p:attrName>
                                        </p:attrNameLst>
                                      </p:cBhvr>
                                      <p:to>
                                        <p:strVal val="hidden"/>
                                      </p:to>
                                    </p:set>
                                  </p:childTnLst>
                                </p:cTn>
                              </p:par>
                            </p:childTnLst>
                          </p:cTn>
                        </p:par>
                        <p:par>
                          <p:cTn id="259" fill="hold">
                            <p:stCondLst>
                              <p:cond delay="136000"/>
                            </p:stCondLst>
                            <p:childTnLst>
                              <p:par>
                                <p:cTn id="260" presetID="10" presetClass="entr" presetSubtype="0" fill="hold" grpId="0" nodeType="afterEffect">
                                  <p:stCondLst>
                                    <p:cond delay="0"/>
                                  </p:stCondLst>
                                  <p:childTnLst>
                                    <p:set>
                                      <p:cBhvr>
                                        <p:cTn id="261" dur="1" fill="hold">
                                          <p:stCondLst>
                                            <p:cond delay="0"/>
                                          </p:stCondLst>
                                        </p:cTn>
                                        <p:tgtEl>
                                          <p:spTgt spid="49"/>
                                        </p:tgtEl>
                                        <p:attrNameLst>
                                          <p:attrName>style.visibility</p:attrName>
                                        </p:attrNameLst>
                                      </p:cBhvr>
                                      <p:to>
                                        <p:strVal val="visible"/>
                                      </p:to>
                                    </p:set>
                                    <p:animEffect transition="in" filter="fade">
                                      <p:cBhvr>
                                        <p:cTn id="262" dur="2000"/>
                                        <p:tgtEl>
                                          <p:spTgt spid="49"/>
                                        </p:tgtEl>
                                      </p:cBhvr>
                                    </p:animEffect>
                                  </p:childTnLst>
                                </p:cTn>
                              </p:par>
                            </p:childTnLst>
                          </p:cTn>
                        </p:par>
                      </p:childTnLst>
                    </p:cTn>
                  </p:par>
                  <p:par>
                    <p:cTn id="263" fill="hold">
                      <p:stCondLst>
                        <p:cond delay="indefinite"/>
                      </p:stCondLst>
                      <p:childTnLst>
                        <p:par>
                          <p:cTn id="264" fill="hold">
                            <p:stCondLst>
                              <p:cond delay="0"/>
                            </p:stCondLst>
                            <p:childTnLst>
                              <p:par>
                                <p:cTn id="265" presetID="1" presetClass="exit" presetSubtype="0" fill="hold" grpId="1" nodeType="clickEffect">
                                  <p:stCondLst>
                                    <p:cond delay="0"/>
                                  </p:stCondLst>
                                  <p:childTnLst>
                                    <p:set>
                                      <p:cBhvr>
                                        <p:cTn id="266" dur="1" fill="hold">
                                          <p:stCondLst>
                                            <p:cond delay="0"/>
                                          </p:stCondLst>
                                        </p:cTn>
                                        <p:tgtEl>
                                          <p:spTgt spid="49"/>
                                        </p:tgtEl>
                                        <p:attrNameLst>
                                          <p:attrName>style.visibility</p:attrName>
                                        </p:attrNameLst>
                                      </p:cBhvr>
                                      <p:to>
                                        <p:strVal val="hidden"/>
                                      </p:to>
                                    </p:set>
                                  </p:childTnLst>
                                </p:cTn>
                              </p:par>
                              <p:par>
                                <p:cTn id="267" presetID="1" presetClass="exit" presetSubtype="0" fill="hold" nodeType="withEffect">
                                  <p:stCondLst>
                                    <p:cond delay="0"/>
                                  </p:stCondLst>
                                  <p:childTnLst>
                                    <p:set>
                                      <p:cBhvr>
                                        <p:cTn id="268"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7" grpId="0" animBg="1"/>
      <p:bldP spid="8" grpId="0" animBg="1"/>
      <p:bldP spid="8" grpId="1" animBg="1"/>
      <p:bldP spid="8" grpId="2" animBg="1"/>
      <p:bldP spid="9" grpId="0" animBg="1"/>
      <p:bldP spid="10" grpId="0" animBg="1"/>
      <p:bldP spid="10" grpId="1" animBg="1"/>
      <p:bldP spid="10" grpId="2" animBg="1"/>
      <p:bldP spid="11" grpId="0" animBg="1"/>
      <p:bldP spid="12" grpId="0" animBg="1"/>
      <p:bldP spid="12" grpId="1" animBg="1"/>
      <p:bldP spid="12" grpId="2" animBg="1"/>
      <p:bldP spid="13" grpId="0" animBg="1"/>
      <p:bldP spid="14" grpId="0" animBg="1"/>
      <p:bldP spid="14" grpId="1" animBg="1"/>
      <p:bldP spid="14" grpId="2" animBg="1"/>
      <p:bldP spid="15" grpId="0" animBg="1"/>
      <p:bldP spid="16" grpId="0" animBg="1"/>
      <p:bldP spid="16" grpId="1" animBg="1"/>
      <p:bldP spid="16" grpId="2" animBg="1"/>
      <p:bldP spid="17" grpId="0" animBg="1"/>
      <p:bldP spid="18" grpId="0" animBg="1"/>
      <p:bldP spid="18" grpId="1" animBg="1"/>
      <p:bldP spid="18" grpId="2" animBg="1"/>
      <p:bldP spid="19" grpId="0" animBg="1"/>
      <p:bldP spid="20" grpId="0" animBg="1"/>
      <p:bldP spid="20" grpId="1" animBg="1"/>
      <p:bldP spid="20" grpId="2" animBg="1"/>
      <p:bldP spid="21" grpId="0" animBg="1"/>
      <p:bldP spid="22" grpId="0" animBg="1"/>
      <p:bldP spid="22" grpId="1" animBg="1"/>
      <p:bldP spid="22" grpId="2" animBg="1"/>
      <p:bldP spid="23" grpId="0" animBg="1"/>
      <p:bldP spid="24" grpId="0" animBg="1"/>
      <p:bldP spid="24" grpId="1" animBg="1"/>
      <p:bldP spid="24" grpId="2" animBg="1"/>
      <p:bldP spid="25" grpId="0" animBg="1"/>
      <p:bldP spid="26" grpId="0" animBg="1"/>
      <p:bldP spid="26" grpId="1" animBg="1"/>
      <p:bldP spid="26" grpId="2" animBg="1"/>
      <p:bldP spid="27" grpId="0" animBg="1"/>
      <p:bldP spid="27" grpId="1" animBg="1"/>
      <p:bldP spid="27" grpId="2" animBg="1"/>
      <p:bldP spid="28" grpId="0" animBg="1"/>
      <p:bldP spid="29" grpId="0" animBg="1"/>
      <p:bldP spid="30" grpId="0" animBg="1"/>
      <p:bldP spid="30" grpId="1" animBg="1"/>
      <p:bldP spid="30" grpId="2" animBg="1"/>
      <p:bldP spid="31" grpId="0" animBg="1"/>
      <p:bldP spid="32" grpId="0" animBg="1"/>
      <p:bldP spid="32" grpId="1" animBg="1"/>
      <p:bldP spid="32" grpId="2" animBg="1"/>
      <p:bldP spid="33" grpId="0" animBg="1"/>
      <p:bldP spid="34" grpId="0" animBg="1"/>
      <p:bldP spid="34" grpId="1" animBg="1"/>
      <p:bldP spid="34" grpId="2" animBg="1"/>
      <p:bldP spid="35" grpId="0" animBg="1"/>
      <p:bldP spid="36" grpId="0" animBg="1"/>
      <p:bldP spid="36" grpId="1" animBg="1"/>
      <p:bldP spid="36" grpId="2" animBg="1"/>
      <p:bldP spid="37" grpId="0" animBg="1"/>
      <p:bldP spid="38" grpId="0" animBg="1"/>
      <p:bldP spid="38" grpId="1" animBg="1"/>
      <p:bldP spid="38" grpId="2" animBg="1"/>
      <p:bldP spid="39" grpId="0" animBg="1"/>
      <p:bldP spid="40" grpId="0" animBg="1"/>
      <p:bldP spid="40" grpId="1" animBg="1"/>
      <p:bldP spid="40" grpId="2" animBg="1"/>
      <p:bldP spid="41" grpId="0" animBg="1"/>
      <p:bldP spid="42" grpId="0" animBg="1"/>
      <p:bldP spid="42" grpId="1" animBg="1"/>
      <p:bldP spid="42" grpId="2" animBg="1"/>
      <p:bldP spid="43" grpId="0" animBg="1"/>
      <p:bldP spid="43" grpId="1" animBg="1"/>
      <p:bldP spid="43" grpId="2" animBg="1"/>
      <p:bldP spid="44" grpId="0" animBg="1"/>
      <p:bldP spid="45" grpId="0" animBg="1"/>
      <p:bldP spid="46" grpId="0" animBg="1"/>
      <p:bldP spid="46" grpId="1" animBg="1"/>
      <p:bldP spid="47" grpId="0" animBg="1"/>
      <p:bldP spid="52" grpId="0" animBg="1"/>
      <p:bldP spid="49" grpId="0" animBg="1"/>
      <p:bldP spid="49" grpId="1" animBg="1"/>
      <p:bldP spid="4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bwMode="auto">
          <a:xfrm>
            <a:off x="52137" y="1384945"/>
            <a:ext cx="9043737" cy="4053329"/>
          </a:xfrm>
          <a:prstGeom prst="rect">
            <a:avLst/>
          </a:prstGeom>
          <a:solidFill>
            <a:schemeClr val="tx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panose="020B0604020202020204" pitchFamily="34" charset="0"/>
            </a:endParaRPr>
          </a:p>
        </p:txBody>
      </p:sp>
      <p:sp>
        <p:nvSpPr>
          <p:cNvPr id="3" name="Title 2">
            <a:extLst>
              <a:ext uri="{FF2B5EF4-FFF2-40B4-BE49-F238E27FC236}">
                <a16:creationId xmlns:a16="http://schemas.microsoft.com/office/drawing/2014/main" id="{12CAD2E3-6443-4403-9118-B2C00779F314}"/>
              </a:ext>
            </a:extLst>
          </p:cNvPr>
          <p:cNvSpPr>
            <a:spLocks noGrp="1"/>
          </p:cNvSpPr>
          <p:nvPr>
            <p:ph type="title"/>
          </p:nvPr>
        </p:nvSpPr>
        <p:spPr/>
        <p:txBody>
          <a:bodyPr/>
          <a:lstStyle/>
          <a:p>
            <a:r>
              <a:rPr lang="en-US" dirty="0"/>
              <a:t>Scenario 4</a:t>
            </a:r>
          </a:p>
        </p:txBody>
      </p:sp>
      <p:sp>
        <p:nvSpPr>
          <p:cNvPr id="4" name="Slide Number Placeholder 3">
            <a:extLst>
              <a:ext uri="{FF2B5EF4-FFF2-40B4-BE49-F238E27FC236}">
                <a16:creationId xmlns:a16="http://schemas.microsoft.com/office/drawing/2014/main" id="{043B3E33-F2D3-4AD8-8234-8D8D6EA4E44F}"/>
              </a:ext>
            </a:extLst>
          </p:cNvPr>
          <p:cNvSpPr>
            <a:spLocks noGrp="1"/>
          </p:cNvSpPr>
          <p:nvPr>
            <p:ph type="sldNum" sz="quarter" idx="10"/>
          </p:nvPr>
        </p:nvSpPr>
        <p:spPr/>
        <p:txBody>
          <a:bodyPr/>
          <a:lstStyle/>
          <a:p>
            <a:pPr marL="0" indent="0">
              <a:buFont typeface="+mj-lt"/>
              <a:buNone/>
            </a:pPr>
            <a:fld id="{F2BD9D44-EC01-4E71-8CAE-9F9624182C03}" type="slidenum">
              <a:rPr lang="en-US" altLang="en-US" smtClean="0">
                <a:solidFill>
                  <a:srgbClr val="FFFFFF"/>
                </a:solidFill>
              </a:rPr>
              <a:pPr marL="0" indent="0">
                <a:buFont typeface="+mj-lt"/>
                <a:buNone/>
              </a:pPr>
              <a:t>63</a:t>
            </a:fld>
            <a:endParaRPr lang="en-US" dirty="0"/>
          </a:p>
        </p:txBody>
      </p:sp>
      <p:sp>
        <p:nvSpPr>
          <p:cNvPr id="6" name="Oval 5">
            <a:extLst>
              <a:ext uri="{FF2B5EF4-FFF2-40B4-BE49-F238E27FC236}">
                <a16:creationId xmlns:a16="http://schemas.microsoft.com/office/drawing/2014/main" id="{F378B3AF-67E0-410B-9742-29C122EEC8E1}"/>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AF379AC-B581-4D29-8656-E941CDC24AD8}"/>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0</a:t>
            </a:r>
          </a:p>
        </p:txBody>
      </p:sp>
      <p:sp>
        <p:nvSpPr>
          <p:cNvPr id="8" name="Oval 7">
            <a:extLst>
              <a:ext uri="{FF2B5EF4-FFF2-40B4-BE49-F238E27FC236}">
                <a16:creationId xmlns:a16="http://schemas.microsoft.com/office/drawing/2014/main" id="{57A5F8B3-9CE0-4A28-A6E7-D7B3A6675BFA}"/>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A917899-15B5-4B8F-BBC5-831C6B1A83E0}"/>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a:t>
            </a:r>
          </a:p>
        </p:txBody>
      </p:sp>
      <p:sp>
        <p:nvSpPr>
          <p:cNvPr id="10" name="Oval 9">
            <a:extLst>
              <a:ext uri="{FF2B5EF4-FFF2-40B4-BE49-F238E27FC236}">
                <a16:creationId xmlns:a16="http://schemas.microsoft.com/office/drawing/2014/main" id="{2B474882-7290-4C40-9484-6ACB82CDAAA3}"/>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E543DF0-4D3C-4642-9C5C-3E7F4A0CBF19}"/>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2</a:t>
            </a:r>
          </a:p>
        </p:txBody>
      </p:sp>
      <p:sp>
        <p:nvSpPr>
          <p:cNvPr id="12" name="Oval 11">
            <a:extLst>
              <a:ext uri="{FF2B5EF4-FFF2-40B4-BE49-F238E27FC236}">
                <a16:creationId xmlns:a16="http://schemas.microsoft.com/office/drawing/2014/main" id="{16482AE9-5FA8-47AB-A525-4CE67F81042E}"/>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6399448-8BA0-4A4D-BD52-1502238C3987}"/>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3</a:t>
            </a:r>
          </a:p>
        </p:txBody>
      </p:sp>
      <p:sp>
        <p:nvSpPr>
          <p:cNvPr id="14" name="Oval 13">
            <a:extLst>
              <a:ext uri="{FF2B5EF4-FFF2-40B4-BE49-F238E27FC236}">
                <a16:creationId xmlns:a16="http://schemas.microsoft.com/office/drawing/2014/main" id="{22C9BF04-AF50-4DC0-AFCC-FF8BF415604C}"/>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B6221A4-AC5C-40C4-8789-9F34FDAEE9C8}"/>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4</a:t>
            </a:r>
          </a:p>
        </p:txBody>
      </p:sp>
      <p:sp>
        <p:nvSpPr>
          <p:cNvPr id="16" name="Oval 15">
            <a:extLst>
              <a:ext uri="{FF2B5EF4-FFF2-40B4-BE49-F238E27FC236}">
                <a16:creationId xmlns:a16="http://schemas.microsoft.com/office/drawing/2014/main" id="{7EA22E05-4D47-47D4-BEED-80ACEA594610}"/>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1AD3901-1F5C-49DC-B189-85147ACE9408}"/>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5</a:t>
            </a:r>
          </a:p>
        </p:txBody>
      </p:sp>
      <p:sp>
        <p:nvSpPr>
          <p:cNvPr id="18" name="Oval 17">
            <a:extLst>
              <a:ext uri="{FF2B5EF4-FFF2-40B4-BE49-F238E27FC236}">
                <a16:creationId xmlns:a16="http://schemas.microsoft.com/office/drawing/2014/main" id="{8BD56758-884C-45EA-9944-829B3E2E64BA}"/>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3F176F2-D6D2-4F77-AA52-1AA7AD1319C0}"/>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6</a:t>
            </a:r>
          </a:p>
        </p:txBody>
      </p:sp>
      <p:sp>
        <p:nvSpPr>
          <p:cNvPr id="20" name="Oval 19">
            <a:extLst>
              <a:ext uri="{FF2B5EF4-FFF2-40B4-BE49-F238E27FC236}">
                <a16:creationId xmlns:a16="http://schemas.microsoft.com/office/drawing/2014/main" id="{9C9B5C56-A7E1-4CA6-8F26-B52D7B36F02A}"/>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B46AAA5-1663-4167-8A91-4CC0297273FA}"/>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7</a:t>
            </a:r>
          </a:p>
        </p:txBody>
      </p:sp>
      <p:sp>
        <p:nvSpPr>
          <p:cNvPr id="22" name="Oval 21">
            <a:extLst>
              <a:ext uri="{FF2B5EF4-FFF2-40B4-BE49-F238E27FC236}">
                <a16:creationId xmlns:a16="http://schemas.microsoft.com/office/drawing/2014/main" id="{18D07A31-C3DD-4D49-AA14-10E4B878610C}"/>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06F2C38-E588-490F-BD65-3658AE6C2687}"/>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8</a:t>
            </a:r>
          </a:p>
        </p:txBody>
      </p:sp>
      <p:sp>
        <p:nvSpPr>
          <p:cNvPr id="24" name="Oval 23">
            <a:extLst>
              <a:ext uri="{FF2B5EF4-FFF2-40B4-BE49-F238E27FC236}">
                <a16:creationId xmlns:a16="http://schemas.microsoft.com/office/drawing/2014/main" id="{95D759D4-5DB5-4AAC-A928-2007CF6D7D2A}"/>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5DC54E0-D97D-4A86-8B68-625D6003F864}"/>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9</a:t>
            </a:r>
          </a:p>
        </p:txBody>
      </p:sp>
      <p:sp>
        <p:nvSpPr>
          <p:cNvPr id="26" name="Oval 25">
            <a:extLst>
              <a:ext uri="{FF2B5EF4-FFF2-40B4-BE49-F238E27FC236}">
                <a16:creationId xmlns:a16="http://schemas.microsoft.com/office/drawing/2014/main" id="{C7EE79BA-7F3D-42C4-A108-3981FAF78724}"/>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BB63E5CB-3510-4E89-B6C2-F1C7E80B02B0}"/>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9760647-5EC5-497B-8B7D-746768C4CF21}"/>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10</a:t>
            </a:r>
          </a:p>
        </p:txBody>
      </p:sp>
      <p:sp>
        <p:nvSpPr>
          <p:cNvPr id="29" name="Oval 28">
            <a:extLst>
              <a:ext uri="{FF2B5EF4-FFF2-40B4-BE49-F238E27FC236}">
                <a16:creationId xmlns:a16="http://schemas.microsoft.com/office/drawing/2014/main" id="{BFF3F475-1AA0-4068-9A9A-C05FAD3BDED6}"/>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11</a:t>
            </a:r>
          </a:p>
        </p:txBody>
      </p:sp>
      <p:sp>
        <p:nvSpPr>
          <p:cNvPr id="30" name="Oval 29">
            <a:extLst>
              <a:ext uri="{FF2B5EF4-FFF2-40B4-BE49-F238E27FC236}">
                <a16:creationId xmlns:a16="http://schemas.microsoft.com/office/drawing/2014/main" id="{6AB59737-1F59-4086-99FC-8A46FCACA1FB}"/>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6BBA8B7B-DFDA-4968-B685-B084F37BAEE9}"/>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12</a:t>
            </a:r>
          </a:p>
        </p:txBody>
      </p:sp>
      <p:sp>
        <p:nvSpPr>
          <p:cNvPr id="32" name="Oval 31">
            <a:extLst>
              <a:ext uri="{FF2B5EF4-FFF2-40B4-BE49-F238E27FC236}">
                <a16:creationId xmlns:a16="http://schemas.microsoft.com/office/drawing/2014/main" id="{63ECDD39-6438-4191-84C6-233CE48CE20F}"/>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DB5410D2-1AB7-49E6-92C0-9E92D0DB5784}"/>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13</a:t>
            </a:r>
          </a:p>
        </p:txBody>
      </p:sp>
      <p:sp>
        <p:nvSpPr>
          <p:cNvPr id="34" name="Oval 33">
            <a:extLst>
              <a:ext uri="{FF2B5EF4-FFF2-40B4-BE49-F238E27FC236}">
                <a16:creationId xmlns:a16="http://schemas.microsoft.com/office/drawing/2014/main" id="{08FDC52C-9311-4BE9-B5C4-A03D51438CA5}"/>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C6534E30-0FAC-43F9-BDB0-D505325D33F2}"/>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14</a:t>
            </a:r>
          </a:p>
        </p:txBody>
      </p:sp>
      <p:sp>
        <p:nvSpPr>
          <p:cNvPr id="36" name="Oval 35">
            <a:extLst>
              <a:ext uri="{FF2B5EF4-FFF2-40B4-BE49-F238E27FC236}">
                <a16:creationId xmlns:a16="http://schemas.microsoft.com/office/drawing/2014/main" id="{28AB41BB-FE73-4AA1-A27A-E81B7391ED70}"/>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D6EA2CE2-03A7-407B-BE82-6118C6C6DFBE}"/>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15</a:t>
            </a:r>
          </a:p>
        </p:txBody>
      </p:sp>
      <p:sp>
        <p:nvSpPr>
          <p:cNvPr id="38" name="Oval 37">
            <a:extLst>
              <a:ext uri="{FF2B5EF4-FFF2-40B4-BE49-F238E27FC236}">
                <a16:creationId xmlns:a16="http://schemas.microsoft.com/office/drawing/2014/main" id="{8E99A00C-2987-4402-B91F-8EB39125C5B1}"/>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0FFCE6A8-4531-4CC9-A0A1-49DA81D0D64D}"/>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16</a:t>
            </a:r>
          </a:p>
        </p:txBody>
      </p:sp>
      <p:sp>
        <p:nvSpPr>
          <p:cNvPr id="40" name="Oval 39">
            <a:extLst>
              <a:ext uri="{FF2B5EF4-FFF2-40B4-BE49-F238E27FC236}">
                <a16:creationId xmlns:a16="http://schemas.microsoft.com/office/drawing/2014/main" id="{537E2CE6-DCCC-40D9-9318-575C222386CF}"/>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B0C0F5F-A4FE-4236-95B8-FDC078F52A62}"/>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17</a:t>
            </a:r>
          </a:p>
        </p:txBody>
      </p:sp>
      <p:sp>
        <p:nvSpPr>
          <p:cNvPr id="42" name="Oval 41">
            <a:extLst>
              <a:ext uri="{FF2B5EF4-FFF2-40B4-BE49-F238E27FC236}">
                <a16:creationId xmlns:a16="http://schemas.microsoft.com/office/drawing/2014/main" id="{3908AF26-C294-470D-9BE7-6780653E5198}"/>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730B31DE-FD29-4360-836B-CCC02D100070}"/>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1C4E466C-193F-4D06-907D-AA8F61C5969D}"/>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18</a:t>
            </a:r>
          </a:p>
        </p:txBody>
      </p:sp>
      <p:sp>
        <p:nvSpPr>
          <p:cNvPr id="45" name="Oval 44">
            <a:extLst>
              <a:ext uri="{FF2B5EF4-FFF2-40B4-BE49-F238E27FC236}">
                <a16:creationId xmlns:a16="http://schemas.microsoft.com/office/drawing/2014/main" id="{6026E4F8-503F-46E1-95DF-20EBCA4D2B01}"/>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19</a:t>
            </a:r>
          </a:p>
        </p:txBody>
      </p:sp>
      <p:sp>
        <p:nvSpPr>
          <p:cNvPr id="46" name="Oval 45">
            <a:extLst>
              <a:ext uri="{FF2B5EF4-FFF2-40B4-BE49-F238E27FC236}">
                <a16:creationId xmlns:a16="http://schemas.microsoft.com/office/drawing/2014/main" id="{1E69D575-3A2E-43A9-A5F5-C053B84E88F1}"/>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D089294C-E541-4363-853A-FC9D1846EF8E}"/>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20</a:t>
            </a:r>
          </a:p>
        </p:txBody>
      </p:sp>
      <p:pic>
        <p:nvPicPr>
          <p:cNvPr id="50" name="Picture 49">
            <a:extLst>
              <a:ext uri="{FF2B5EF4-FFF2-40B4-BE49-F238E27FC236}">
                <a16:creationId xmlns:a16="http://schemas.microsoft.com/office/drawing/2014/main" id="{3007E37E-913B-43E3-BCF2-55B0C9C0A4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9663" y="6261870"/>
            <a:ext cx="394232" cy="365760"/>
          </a:xfrm>
          <a:prstGeom prst="rect">
            <a:avLst/>
          </a:prstGeom>
        </p:spPr>
      </p:pic>
      <p:sp useBgFill="1">
        <p:nvSpPr>
          <p:cNvPr id="57" name="time mask"/>
          <p:cNvSpPr/>
          <p:nvPr/>
        </p:nvSpPr>
        <p:spPr bwMode="auto">
          <a:xfrm>
            <a:off x="7850154" y="0"/>
            <a:ext cx="1293845" cy="1262743"/>
          </a:xfrm>
          <a:prstGeom prst="rect">
            <a:avLst/>
          </a:prstGeom>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panose="020B0604020202020204" pitchFamily="34" charset="0"/>
            </a:endParaRPr>
          </a:p>
        </p:txBody>
      </p:sp>
      <p:grpSp>
        <p:nvGrpSpPr>
          <p:cNvPr id="54" name="ACL 4 Group"/>
          <p:cNvGrpSpPr/>
          <p:nvPr/>
        </p:nvGrpSpPr>
        <p:grpSpPr>
          <a:xfrm>
            <a:off x="111243" y="1568192"/>
            <a:ext cx="8921514" cy="3721616"/>
            <a:chOff x="111243" y="1568192"/>
            <a:chExt cx="8921514" cy="3721616"/>
          </a:xfrm>
        </p:grpSpPr>
        <p:pic>
          <p:nvPicPr>
            <p:cNvPr id="2" name="ACL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43" y="1568192"/>
              <a:ext cx="8921514" cy="3721616"/>
            </a:xfrm>
            <a:prstGeom prst="rect">
              <a:avLst/>
            </a:prstGeom>
          </p:spPr>
        </p:pic>
        <p:pic>
          <p:nvPicPr>
            <p:cNvPr id="52" name="H/C17/L LOWER"/>
            <p:cNvPicPr>
              <a:picLocks noChangeAspect="1"/>
            </p:cNvPicPr>
            <p:nvPr/>
          </p:nvPicPr>
          <p:blipFill>
            <a:blip r:embed="rId5"/>
            <a:stretch>
              <a:fillRect/>
            </a:stretch>
          </p:blipFill>
          <p:spPr>
            <a:xfrm>
              <a:off x="3250526" y="3004217"/>
              <a:ext cx="603243" cy="163378"/>
            </a:xfrm>
            <a:prstGeom prst="rect">
              <a:avLst/>
            </a:prstGeom>
          </p:spPr>
        </p:pic>
        <p:pic>
          <p:nvPicPr>
            <p:cNvPr id="55" name="KC53/L"/>
            <p:cNvPicPr>
              <a:picLocks noChangeAspect="1"/>
            </p:cNvPicPr>
            <p:nvPr/>
          </p:nvPicPr>
          <p:blipFill>
            <a:blip r:embed="rId6"/>
            <a:stretch>
              <a:fillRect/>
            </a:stretch>
          </p:blipFill>
          <p:spPr>
            <a:xfrm>
              <a:off x="3440853" y="3027305"/>
              <a:ext cx="451828" cy="114463"/>
            </a:xfrm>
            <a:prstGeom prst="rect">
              <a:avLst/>
            </a:prstGeom>
          </p:spPr>
        </p:pic>
        <p:pic>
          <p:nvPicPr>
            <p:cNvPr id="56" name="C182/G"/>
            <p:cNvPicPr>
              <a:picLocks noChangeAspect="1"/>
            </p:cNvPicPr>
            <p:nvPr/>
          </p:nvPicPr>
          <p:blipFill>
            <a:blip r:embed="rId7"/>
            <a:stretch>
              <a:fillRect/>
            </a:stretch>
          </p:blipFill>
          <p:spPr>
            <a:xfrm>
              <a:off x="3250526" y="3941932"/>
              <a:ext cx="530642" cy="143715"/>
            </a:xfrm>
            <a:prstGeom prst="rect">
              <a:avLst/>
            </a:prstGeom>
          </p:spPr>
        </p:pic>
        <p:pic>
          <p:nvPicPr>
            <p:cNvPr id="58" name="2/A"/>
            <p:cNvPicPr>
              <a:picLocks noChangeAspect="1"/>
            </p:cNvPicPr>
            <p:nvPr/>
          </p:nvPicPr>
          <p:blipFill>
            <a:blip r:embed="rId8"/>
            <a:stretch>
              <a:fillRect/>
            </a:stretch>
          </p:blipFill>
          <p:spPr>
            <a:xfrm>
              <a:off x="3433440" y="3953945"/>
              <a:ext cx="377385" cy="107387"/>
            </a:xfrm>
            <a:prstGeom prst="rect">
              <a:avLst/>
            </a:prstGeom>
          </p:spPr>
        </p:pic>
        <p:pic>
          <p:nvPicPr>
            <p:cNvPr id="61" name="4"/>
            <p:cNvPicPr>
              <a:picLocks noChangeAspect="1"/>
            </p:cNvPicPr>
            <p:nvPr/>
          </p:nvPicPr>
          <p:blipFill>
            <a:blip r:embed="rId9"/>
            <a:stretch>
              <a:fillRect/>
            </a:stretch>
          </p:blipFill>
          <p:spPr>
            <a:xfrm>
              <a:off x="4847021" y="3763298"/>
              <a:ext cx="96320" cy="106284"/>
            </a:xfrm>
            <a:prstGeom prst="rect">
              <a:avLst/>
            </a:prstGeom>
          </p:spPr>
        </p:pic>
        <p:pic>
          <p:nvPicPr>
            <p:cNvPr id="5" name="H/C17/L UPPER"/>
            <p:cNvPicPr>
              <a:picLocks noChangeAspect="1"/>
            </p:cNvPicPr>
            <p:nvPr/>
          </p:nvPicPr>
          <p:blipFill>
            <a:blip r:embed="rId5"/>
            <a:stretch>
              <a:fillRect/>
            </a:stretch>
          </p:blipFill>
          <p:spPr>
            <a:xfrm>
              <a:off x="3251342" y="3187429"/>
              <a:ext cx="603243" cy="163378"/>
            </a:xfrm>
            <a:prstGeom prst="rect">
              <a:avLst/>
            </a:prstGeom>
          </p:spPr>
        </p:pic>
        <p:pic>
          <p:nvPicPr>
            <p:cNvPr id="53" name="H"/>
            <p:cNvPicPr>
              <a:picLocks noChangeAspect="1"/>
            </p:cNvPicPr>
            <p:nvPr/>
          </p:nvPicPr>
          <p:blipFill rotWithShape="1">
            <a:blip r:embed="rId10" cstate="print">
              <a:extLst>
                <a:ext uri="{28A0092B-C50C-407E-A947-70E740481C1C}">
                  <a14:useLocalDpi xmlns:a14="http://schemas.microsoft.com/office/drawing/2010/main" val="0"/>
                </a:ext>
              </a:extLst>
            </a:blip>
            <a:srcRect l="25141" t="33585"/>
            <a:stretch/>
          </p:blipFill>
          <p:spPr>
            <a:xfrm>
              <a:off x="1047749" y="4114799"/>
              <a:ext cx="118131" cy="149721"/>
            </a:xfrm>
            <a:prstGeom prst="rect">
              <a:avLst/>
            </a:prstGeom>
          </p:spPr>
        </p:pic>
      </p:grpSp>
      <p:sp>
        <p:nvSpPr>
          <p:cNvPr id="49" name="Time">
            <a:extLst>
              <a:ext uri="{FF2B5EF4-FFF2-40B4-BE49-F238E27FC236}">
                <a16:creationId xmlns:a16="http://schemas.microsoft.com/office/drawing/2014/main" id="{1ECE39F6-3964-4A95-87C2-9C718D0DA468}"/>
              </a:ext>
            </a:extLst>
          </p:cNvPr>
          <p:cNvSpPr txBox="1">
            <a:spLocks/>
          </p:cNvSpPr>
          <p:nvPr/>
        </p:nvSpPr>
        <p:spPr bwMode="auto">
          <a:xfrm>
            <a:off x="0" y="0"/>
            <a:ext cx="9144000" cy="6092456"/>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kern="1200">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panose="020B0604020202020204" pitchFamily="34" charset="0"/>
              </a:defRPr>
            </a:lvl2pPr>
            <a:lvl3pPr algn="l" rtl="0" eaLnBrk="0" fontAlgn="base" hangingPunct="0">
              <a:spcBef>
                <a:spcPct val="0"/>
              </a:spcBef>
              <a:spcAft>
                <a:spcPct val="0"/>
              </a:spcAft>
              <a:defRPr sz="4000" b="1">
                <a:solidFill>
                  <a:srgbClr val="1D2F68"/>
                </a:solidFill>
                <a:latin typeface="Arial" panose="020B0604020202020204" pitchFamily="34" charset="0"/>
              </a:defRPr>
            </a:lvl3pPr>
            <a:lvl4pPr algn="l" rtl="0" eaLnBrk="0" fontAlgn="base" hangingPunct="0">
              <a:spcBef>
                <a:spcPct val="0"/>
              </a:spcBef>
              <a:spcAft>
                <a:spcPct val="0"/>
              </a:spcAft>
              <a:defRPr sz="4000" b="1">
                <a:solidFill>
                  <a:srgbClr val="1D2F68"/>
                </a:solidFill>
                <a:latin typeface="Arial" panose="020B0604020202020204" pitchFamily="34" charset="0"/>
              </a:defRPr>
            </a:lvl4pPr>
            <a:lvl5pPr algn="l" rtl="0" eaLnBrk="0" fontAlgn="base" hangingPunct="0">
              <a:spcBef>
                <a:spcPct val="0"/>
              </a:spcBef>
              <a:spcAft>
                <a:spcPct val="0"/>
              </a:spcAft>
              <a:defRPr sz="4000" b="1">
                <a:solidFill>
                  <a:srgbClr val="1D2F68"/>
                </a:solidFill>
                <a:latin typeface="Arial" panose="020B0604020202020204" pitchFamily="34" charset="0"/>
              </a:defRPr>
            </a:lvl5pPr>
            <a:lvl6pPr marL="457200" algn="l" rtl="0" fontAlgn="base">
              <a:spcBef>
                <a:spcPct val="0"/>
              </a:spcBef>
              <a:spcAft>
                <a:spcPct val="0"/>
              </a:spcAft>
              <a:defRPr sz="4000" b="1">
                <a:solidFill>
                  <a:srgbClr val="1D2F68"/>
                </a:solidFill>
                <a:latin typeface="Arial" panose="020B0604020202020204" pitchFamily="34" charset="0"/>
              </a:defRPr>
            </a:lvl6pPr>
            <a:lvl7pPr marL="914400" algn="l" rtl="0" fontAlgn="base">
              <a:spcBef>
                <a:spcPct val="0"/>
              </a:spcBef>
              <a:spcAft>
                <a:spcPct val="0"/>
              </a:spcAft>
              <a:defRPr sz="4000" b="1">
                <a:solidFill>
                  <a:srgbClr val="1D2F68"/>
                </a:solidFill>
                <a:latin typeface="Arial" panose="020B0604020202020204" pitchFamily="34" charset="0"/>
              </a:defRPr>
            </a:lvl7pPr>
            <a:lvl8pPr marL="1371600" algn="l" rtl="0" fontAlgn="base">
              <a:spcBef>
                <a:spcPct val="0"/>
              </a:spcBef>
              <a:spcAft>
                <a:spcPct val="0"/>
              </a:spcAft>
              <a:defRPr sz="4000" b="1">
                <a:solidFill>
                  <a:srgbClr val="1D2F68"/>
                </a:solidFill>
                <a:latin typeface="Arial" panose="020B0604020202020204" pitchFamily="34" charset="0"/>
              </a:defRPr>
            </a:lvl8pPr>
            <a:lvl9pPr marL="1828800" algn="l" rtl="0" fontAlgn="base">
              <a:spcBef>
                <a:spcPct val="0"/>
              </a:spcBef>
              <a:spcAft>
                <a:spcPct val="0"/>
              </a:spcAft>
              <a:defRPr sz="4000" b="1">
                <a:solidFill>
                  <a:srgbClr val="1D2F68"/>
                </a:solidFill>
                <a:latin typeface="Arial" panose="020B0604020202020204" pitchFamily="34" charset="0"/>
              </a:defRPr>
            </a:lvl9pPr>
          </a:lstStyle>
          <a:p>
            <a:pPr algn="ctr"/>
            <a:r>
              <a:rPr lang="en-US"/>
              <a:t>Time</a:t>
            </a:r>
            <a:endParaRPr lang="en-US" dirty="0"/>
          </a:p>
        </p:txBody>
      </p:sp>
      <p:sp>
        <p:nvSpPr>
          <p:cNvPr id="48" name="Ready?">
            <a:extLst>
              <a:ext uri="{FF2B5EF4-FFF2-40B4-BE49-F238E27FC236}">
                <a16:creationId xmlns:a16="http://schemas.microsoft.com/office/drawing/2014/main" id="{8C24B050-106B-4D40-86CD-FCFEC2A13978}"/>
              </a:ext>
            </a:extLst>
          </p:cNvPr>
          <p:cNvSpPr txBox="1">
            <a:spLocks/>
          </p:cNvSpPr>
          <p:nvPr/>
        </p:nvSpPr>
        <p:spPr bwMode="auto">
          <a:xfrm>
            <a:off x="0" y="0"/>
            <a:ext cx="9191812" cy="6030258"/>
          </a:xfrm>
          <a:prstGeom prst="rect">
            <a:avLst/>
          </a:prstGeom>
          <a:solidFill>
            <a:schemeClr val="bg1">
              <a:lumMod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kern="1200">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panose="020B0604020202020204" pitchFamily="34" charset="0"/>
              </a:defRPr>
            </a:lvl2pPr>
            <a:lvl3pPr algn="l" rtl="0" eaLnBrk="0" fontAlgn="base" hangingPunct="0">
              <a:spcBef>
                <a:spcPct val="0"/>
              </a:spcBef>
              <a:spcAft>
                <a:spcPct val="0"/>
              </a:spcAft>
              <a:defRPr sz="4000" b="1">
                <a:solidFill>
                  <a:srgbClr val="1D2F68"/>
                </a:solidFill>
                <a:latin typeface="Arial" panose="020B0604020202020204" pitchFamily="34" charset="0"/>
              </a:defRPr>
            </a:lvl3pPr>
            <a:lvl4pPr algn="l" rtl="0" eaLnBrk="0" fontAlgn="base" hangingPunct="0">
              <a:spcBef>
                <a:spcPct val="0"/>
              </a:spcBef>
              <a:spcAft>
                <a:spcPct val="0"/>
              </a:spcAft>
              <a:defRPr sz="4000" b="1">
                <a:solidFill>
                  <a:srgbClr val="1D2F68"/>
                </a:solidFill>
                <a:latin typeface="Arial" panose="020B0604020202020204" pitchFamily="34" charset="0"/>
              </a:defRPr>
            </a:lvl4pPr>
            <a:lvl5pPr algn="l" rtl="0" eaLnBrk="0" fontAlgn="base" hangingPunct="0">
              <a:spcBef>
                <a:spcPct val="0"/>
              </a:spcBef>
              <a:spcAft>
                <a:spcPct val="0"/>
              </a:spcAft>
              <a:defRPr sz="4000" b="1">
                <a:solidFill>
                  <a:srgbClr val="1D2F68"/>
                </a:solidFill>
                <a:latin typeface="Arial" panose="020B0604020202020204" pitchFamily="34" charset="0"/>
              </a:defRPr>
            </a:lvl5pPr>
            <a:lvl6pPr marL="457200" algn="l" rtl="0" fontAlgn="base">
              <a:spcBef>
                <a:spcPct val="0"/>
              </a:spcBef>
              <a:spcAft>
                <a:spcPct val="0"/>
              </a:spcAft>
              <a:defRPr sz="4000" b="1">
                <a:solidFill>
                  <a:srgbClr val="1D2F68"/>
                </a:solidFill>
                <a:latin typeface="Arial" panose="020B0604020202020204" pitchFamily="34" charset="0"/>
              </a:defRPr>
            </a:lvl6pPr>
            <a:lvl7pPr marL="914400" algn="l" rtl="0" fontAlgn="base">
              <a:spcBef>
                <a:spcPct val="0"/>
              </a:spcBef>
              <a:spcAft>
                <a:spcPct val="0"/>
              </a:spcAft>
              <a:defRPr sz="4000" b="1">
                <a:solidFill>
                  <a:srgbClr val="1D2F68"/>
                </a:solidFill>
                <a:latin typeface="Arial" panose="020B0604020202020204" pitchFamily="34" charset="0"/>
              </a:defRPr>
            </a:lvl7pPr>
            <a:lvl8pPr marL="1371600" algn="l" rtl="0" fontAlgn="base">
              <a:spcBef>
                <a:spcPct val="0"/>
              </a:spcBef>
              <a:spcAft>
                <a:spcPct val="0"/>
              </a:spcAft>
              <a:defRPr sz="4000" b="1">
                <a:solidFill>
                  <a:srgbClr val="1D2F68"/>
                </a:solidFill>
                <a:latin typeface="Arial" panose="020B0604020202020204" pitchFamily="34" charset="0"/>
              </a:defRPr>
            </a:lvl8pPr>
            <a:lvl9pPr marL="1828800" algn="l" rtl="0" fontAlgn="base">
              <a:spcBef>
                <a:spcPct val="0"/>
              </a:spcBef>
              <a:spcAft>
                <a:spcPct val="0"/>
              </a:spcAft>
              <a:defRPr sz="4000" b="1">
                <a:solidFill>
                  <a:srgbClr val="1D2F68"/>
                </a:solidFill>
                <a:latin typeface="Arial" panose="020B0604020202020204" pitchFamily="34" charset="0"/>
              </a:defRPr>
            </a:lvl9pPr>
          </a:lstStyle>
          <a:p>
            <a:pPr algn="ctr"/>
            <a:r>
              <a:rPr lang="en-US" dirty="0">
                <a:solidFill>
                  <a:srgbClr val="FFA500"/>
                </a:solidFill>
              </a:rPr>
              <a:t>Scenario 4</a:t>
            </a:r>
          </a:p>
          <a:p>
            <a:pPr algn="ctr"/>
            <a:r>
              <a:rPr lang="en-US" dirty="0">
                <a:solidFill>
                  <a:srgbClr val="FFA500"/>
                </a:solidFill>
              </a:rPr>
              <a:t>Ready?</a:t>
            </a:r>
          </a:p>
        </p:txBody>
      </p:sp>
    </p:spTree>
    <p:extLst>
      <p:ext uri="{BB962C8B-B14F-4D97-AF65-F5344CB8AC3E}">
        <p14:creationId xmlns:p14="http://schemas.microsoft.com/office/powerpoint/2010/main" val="170349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48"/>
                                        </p:tgtEl>
                                      </p:cBhvr>
                                    </p:animEffect>
                                    <p:set>
                                      <p:cBhvr>
                                        <p:cTn id="7" dur="1" fill="hold">
                                          <p:stCondLst>
                                            <p:cond delay="499"/>
                                          </p:stCondLst>
                                        </p:cTn>
                                        <p:tgtEl>
                                          <p:spTgt spid="48"/>
                                        </p:tgtEl>
                                        <p:attrNameLst>
                                          <p:attrName>style.visibility</p:attrName>
                                        </p:attrNameLst>
                                      </p:cBhvr>
                                      <p:to>
                                        <p:strVal val="hidden"/>
                                      </p:to>
                                    </p:set>
                                  </p:childTnLst>
                                </p:cTn>
                              </p:par>
                              <p:par>
                                <p:cTn id="8" presetID="1" presetClass="exit" presetSubtype="0" fill="hold" grpId="0" nodeType="withEffect">
                                  <p:stCondLst>
                                    <p:cond delay="145000"/>
                                  </p:stCondLst>
                                  <p:childTnLst>
                                    <p:set>
                                      <p:cBhvr>
                                        <p:cTn id="9" dur="1" fill="hold">
                                          <p:stCondLst>
                                            <p:cond delay="0"/>
                                          </p:stCondLst>
                                        </p:cTn>
                                        <p:tgtEl>
                                          <p:spTgt spid="57"/>
                                        </p:tgtEl>
                                        <p:attrNameLst>
                                          <p:attrName>style.visibility</p:attrName>
                                        </p:attrNameLst>
                                      </p:cBhvr>
                                      <p:to>
                                        <p:strVal val="hidden"/>
                                      </p:to>
                                    </p:set>
                                  </p:childTnLst>
                                </p:cTn>
                              </p:par>
                            </p:childTnLst>
                          </p:cTn>
                        </p:par>
                        <p:par>
                          <p:cTn id="10" fill="hold">
                            <p:stCondLst>
                              <p:cond delay="145000"/>
                            </p:stCondLst>
                            <p:childTnLst>
                              <p:par>
                                <p:cTn id="11" presetID="21" presetClass="exit" presetSubtype="1" fill="hold" grpId="0" nodeType="afterEffect">
                                  <p:stCondLst>
                                    <p:cond delay="0"/>
                                  </p:stCondLst>
                                  <p:childTnLst>
                                    <p:animEffect transition="out" filter="wheel(1)">
                                      <p:cBhvr>
                                        <p:cTn id="12" dur="1000"/>
                                        <p:tgtEl>
                                          <p:spTgt spid="46"/>
                                        </p:tgtEl>
                                      </p:cBhvr>
                                    </p:animEffect>
                                    <p:set>
                                      <p:cBhvr>
                                        <p:cTn id="13" dur="1" fill="hold">
                                          <p:stCondLst>
                                            <p:cond delay="999"/>
                                          </p:stCondLst>
                                        </p:cTn>
                                        <p:tgtEl>
                                          <p:spTgt spid="46"/>
                                        </p:tgtEl>
                                        <p:attrNameLst>
                                          <p:attrName>style.visibility</p:attrName>
                                        </p:attrNameLst>
                                      </p:cBhvr>
                                      <p:to>
                                        <p:strVal val="hidden"/>
                                      </p:to>
                                    </p:set>
                                  </p:childTnLst>
                                </p:cTn>
                              </p:par>
                            </p:childTnLst>
                          </p:cTn>
                        </p:par>
                        <p:par>
                          <p:cTn id="14" fill="hold">
                            <p:stCondLst>
                              <p:cond delay="146000"/>
                            </p:stCondLst>
                            <p:childTnLst>
                              <p:par>
                                <p:cTn id="15" presetID="1" presetClass="exit" presetSubtype="0" fill="hold" grpId="0" nodeType="afterEffect">
                                  <p:stCondLst>
                                    <p:cond delay="0"/>
                                  </p:stCondLst>
                                  <p:childTnLst>
                                    <p:set>
                                      <p:cBhvr>
                                        <p:cTn id="16" dur="1" fill="hold">
                                          <p:stCondLst>
                                            <p:cond delay="0"/>
                                          </p:stCondLst>
                                        </p:cTn>
                                        <p:tgtEl>
                                          <p:spTgt spid="47"/>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46"/>
                                        </p:tgtEl>
                                        <p:attrNameLst>
                                          <p:attrName>style.visibility</p:attrName>
                                        </p:attrNameLst>
                                      </p:cBhvr>
                                      <p:to>
                                        <p:strVal val="hidden"/>
                                      </p:to>
                                    </p:set>
                                  </p:childTnLst>
                                </p:cTn>
                              </p:par>
                              <p:par>
                                <p:cTn id="19" presetID="1" presetClass="entr" presetSubtype="0" fill="hold" grpId="1"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par>
                          <p:cTn id="21" fill="hold">
                            <p:stCondLst>
                              <p:cond delay="146000"/>
                            </p:stCondLst>
                            <p:childTnLst>
                              <p:par>
                                <p:cTn id="22" presetID="21" presetClass="exit" presetSubtype="1" fill="hold" grpId="0" nodeType="afterEffect">
                                  <p:stCondLst>
                                    <p:cond delay="0"/>
                                  </p:stCondLst>
                                  <p:childTnLst>
                                    <p:animEffect transition="out" filter="wheel(1)">
                                      <p:cBhvr>
                                        <p:cTn id="23" dur="1000"/>
                                        <p:tgtEl>
                                          <p:spTgt spid="43"/>
                                        </p:tgtEl>
                                      </p:cBhvr>
                                    </p:animEffect>
                                    <p:set>
                                      <p:cBhvr>
                                        <p:cTn id="24" dur="1" fill="hold">
                                          <p:stCondLst>
                                            <p:cond delay="999"/>
                                          </p:stCondLst>
                                        </p:cTn>
                                        <p:tgtEl>
                                          <p:spTgt spid="43"/>
                                        </p:tgtEl>
                                        <p:attrNameLst>
                                          <p:attrName>style.visibility</p:attrName>
                                        </p:attrNameLst>
                                      </p:cBhvr>
                                      <p:to>
                                        <p:strVal val="hidden"/>
                                      </p:to>
                                    </p:set>
                                  </p:childTnLst>
                                </p:cTn>
                              </p:par>
                            </p:childTnLst>
                          </p:cTn>
                        </p:par>
                        <p:par>
                          <p:cTn id="25" fill="hold">
                            <p:stCondLst>
                              <p:cond delay="147000"/>
                            </p:stCondLst>
                            <p:childTnLst>
                              <p:par>
                                <p:cTn id="26" presetID="1" presetClass="exit" presetSubtype="0" fill="hold" grpId="2" nodeType="afterEffect">
                                  <p:stCondLst>
                                    <p:cond delay="0"/>
                                  </p:stCondLst>
                                  <p:childTnLst>
                                    <p:set>
                                      <p:cBhvr>
                                        <p:cTn id="27" dur="1" fill="hold">
                                          <p:stCondLst>
                                            <p:cond delay="0"/>
                                          </p:stCondLst>
                                        </p:cTn>
                                        <p:tgtEl>
                                          <p:spTgt spid="43"/>
                                        </p:tgtEl>
                                        <p:attrNameLst>
                                          <p:attrName>style.visibility</p:attrName>
                                        </p:attrNameLst>
                                      </p:cBhvr>
                                      <p:to>
                                        <p:strVal val="hidden"/>
                                      </p:to>
                                    </p:set>
                                  </p:childTnLst>
                                </p:cTn>
                              </p:par>
                            </p:childTnLst>
                          </p:cTn>
                        </p:par>
                        <p:par>
                          <p:cTn id="28" fill="hold">
                            <p:stCondLst>
                              <p:cond delay="147000"/>
                            </p:stCondLst>
                            <p:childTnLst>
                              <p:par>
                                <p:cTn id="29" presetID="1" presetClass="exit" presetSubtype="0" fill="hold" grpId="0" nodeType="afterEffect">
                                  <p:stCondLst>
                                    <p:cond delay="0"/>
                                  </p:stCondLst>
                                  <p:childTnLst>
                                    <p:set>
                                      <p:cBhvr>
                                        <p:cTn id="30" dur="1" fill="hold">
                                          <p:stCondLst>
                                            <p:cond delay="0"/>
                                          </p:stCondLst>
                                        </p:cTn>
                                        <p:tgtEl>
                                          <p:spTgt spid="45"/>
                                        </p:tgtEl>
                                        <p:attrNameLst>
                                          <p:attrName>style.visibility</p:attrName>
                                        </p:attrNameLst>
                                      </p:cBhvr>
                                      <p:to>
                                        <p:strVal val="hidden"/>
                                      </p:to>
                                    </p:set>
                                  </p:childTnLst>
                                </p:cTn>
                              </p:par>
                              <p:par>
                                <p:cTn id="31" presetID="1" presetClass="entr" presetSubtype="0" fill="hold" grpId="1"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par>
                          <p:cTn id="33" fill="hold">
                            <p:stCondLst>
                              <p:cond delay="147000"/>
                            </p:stCondLst>
                            <p:childTnLst>
                              <p:par>
                                <p:cTn id="34" presetID="21" presetClass="exit" presetSubtype="1" fill="hold" grpId="0" nodeType="afterEffect">
                                  <p:stCondLst>
                                    <p:cond delay="0"/>
                                  </p:stCondLst>
                                  <p:childTnLst>
                                    <p:animEffect transition="out" filter="wheel(1)">
                                      <p:cBhvr>
                                        <p:cTn id="35" dur="1000"/>
                                        <p:tgtEl>
                                          <p:spTgt spid="42"/>
                                        </p:tgtEl>
                                      </p:cBhvr>
                                    </p:animEffect>
                                    <p:set>
                                      <p:cBhvr>
                                        <p:cTn id="36" dur="1" fill="hold">
                                          <p:stCondLst>
                                            <p:cond delay="999"/>
                                          </p:stCondLst>
                                        </p:cTn>
                                        <p:tgtEl>
                                          <p:spTgt spid="42"/>
                                        </p:tgtEl>
                                        <p:attrNameLst>
                                          <p:attrName>style.visibility</p:attrName>
                                        </p:attrNameLst>
                                      </p:cBhvr>
                                      <p:to>
                                        <p:strVal val="hidden"/>
                                      </p:to>
                                    </p:set>
                                  </p:childTnLst>
                                </p:cTn>
                              </p:par>
                            </p:childTnLst>
                          </p:cTn>
                        </p:par>
                        <p:par>
                          <p:cTn id="37" fill="hold">
                            <p:stCondLst>
                              <p:cond delay="148000"/>
                            </p:stCondLst>
                            <p:childTnLst>
                              <p:par>
                                <p:cTn id="38" presetID="1" presetClass="exit" presetSubtype="0" fill="hold" grpId="2" nodeType="afterEffect">
                                  <p:stCondLst>
                                    <p:cond delay="0"/>
                                  </p:stCondLst>
                                  <p:childTnLst>
                                    <p:set>
                                      <p:cBhvr>
                                        <p:cTn id="39" dur="1" fill="hold">
                                          <p:stCondLst>
                                            <p:cond delay="0"/>
                                          </p:stCondLst>
                                        </p:cTn>
                                        <p:tgtEl>
                                          <p:spTgt spid="42"/>
                                        </p:tgtEl>
                                        <p:attrNameLst>
                                          <p:attrName>style.visibility</p:attrName>
                                        </p:attrNameLst>
                                      </p:cBhvr>
                                      <p:to>
                                        <p:strVal val="hidden"/>
                                      </p:to>
                                    </p:set>
                                  </p:childTnLst>
                                </p:cTn>
                              </p:par>
                            </p:childTnLst>
                          </p:cTn>
                        </p:par>
                        <p:par>
                          <p:cTn id="40" fill="hold">
                            <p:stCondLst>
                              <p:cond delay="148000"/>
                            </p:stCondLst>
                            <p:childTnLst>
                              <p:par>
                                <p:cTn id="41" presetID="1" presetClass="exit" presetSubtype="0" fill="hold" grpId="0" nodeType="afterEffect">
                                  <p:stCondLst>
                                    <p:cond delay="0"/>
                                  </p:stCondLst>
                                  <p:childTnLst>
                                    <p:set>
                                      <p:cBhvr>
                                        <p:cTn id="42" dur="1" fill="hold">
                                          <p:stCondLst>
                                            <p:cond delay="0"/>
                                          </p:stCondLst>
                                        </p:cTn>
                                        <p:tgtEl>
                                          <p:spTgt spid="44"/>
                                        </p:tgtEl>
                                        <p:attrNameLst>
                                          <p:attrName>style.visibility</p:attrName>
                                        </p:attrNameLst>
                                      </p:cBhvr>
                                      <p:to>
                                        <p:strVal val="hidden"/>
                                      </p:to>
                                    </p:set>
                                  </p:childTnLst>
                                </p:cTn>
                              </p:par>
                              <p:par>
                                <p:cTn id="43" presetID="1" presetClass="entr" presetSubtype="0" fill="hold" grpId="1"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childTnLst>
                          </p:cTn>
                        </p:par>
                        <p:par>
                          <p:cTn id="45" fill="hold">
                            <p:stCondLst>
                              <p:cond delay="148000"/>
                            </p:stCondLst>
                            <p:childTnLst>
                              <p:par>
                                <p:cTn id="46" presetID="21" presetClass="exit" presetSubtype="1" fill="hold" grpId="0" nodeType="afterEffect">
                                  <p:stCondLst>
                                    <p:cond delay="0"/>
                                  </p:stCondLst>
                                  <p:childTnLst>
                                    <p:animEffect transition="out" filter="wheel(1)">
                                      <p:cBhvr>
                                        <p:cTn id="47" dur="1000"/>
                                        <p:tgtEl>
                                          <p:spTgt spid="40"/>
                                        </p:tgtEl>
                                      </p:cBhvr>
                                    </p:animEffect>
                                    <p:set>
                                      <p:cBhvr>
                                        <p:cTn id="48" dur="1" fill="hold">
                                          <p:stCondLst>
                                            <p:cond delay="999"/>
                                          </p:stCondLst>
                                        </p:cTn>
                                        <p:tgtEl>
                                          <p:spTgt spid="40"/>
                                        </p:tgtEl>
                                        <p:attrNameLst>
                                          <p:attrName>style.visibility</p:attrName>
                                        </p:attrNameLst>
                                      </p:cBhvr>
                                      <p:to>
                                        <p:strVal val="hidden"/>
                                      </p:to>
                                    </p:set>
                                  </p:childTnLst>
                                </p:cTn>
                              </p:par>
                            </p:childTnLst>
                          </p:cTn>
                        </p:par>
                        <p:par>
                          <p:cTn id="49" fill="hold">
                            <p:stCondLst>
                              <p:cond delay="149000"/>
                            </p:stCondLst>
                            <p:childTnLst>
                              <p:par>
                                <p:cTn id="50" presetID="1" presetClass="exit" presetSubtype="0" fill="hold" grpId="2" nodeType="afterEffect">
                                  <p:stCondLst>
                                    <p:cond delay="0"/>
                                  </p:stCondLst>
                                  <p:childTnLst>
                                    <p:set>
                                      <p:cBhvr>
                                        <p:cTn id="51" dur="1" fill="hold">
                                          <p:stCondLst>
                                            <p:cond delay="0"/>
                                          </p:stCondLst>
                                        </p:cTn>
                                        <p:tgtEl>
                                          <p:spTgt spid="40"/>
                                        </p:tgtEl>
                                        <p:attrNameLst>
                                          <p:attrName>style.visibility</p:attrName>
                                        </p:attrNameLst>
                                      </p:cBhvr>
                                      <p:to>
                                        <p:strVal val="hidden"/>
                                      </p:to>
                                    </p:set>
                                  </p:childTnLst>
                                </p:cTn>
                              </p:par>
                            </p:childTnLst>
                          </p:cTn>
                        </p:par>
                        <p:par>
                          <p:cTn id="52" fill="hold">
                            <p:stCondLst>
                              <p:cond delay="149000"/>
                            </p:stCondLst>
                            <p:childTnLst>
                              <p:par>
                                <p:cTn id="53" presetID="1" presetClass="exit" presetSubtype="0" fill="hold" grpId="0" nodeType="afterEffect">
                                  <p:stCondLst>
                                    <p:cond delay="0"/>
                                  </p:stCondLst>
                                  <p:childTnLst>
                                    <p:set>
                                      <p:cBhvr>
                                        <p:cTn id="54" dur="1" fill="hold">
                                          <p:stCondLst>
                                            <p:cond delay="0"/>
                                          </p:stCondLst>
                                        </p:cTn>
                                        <p:tgtEl>
                                          <p:spTgt spid="41"/>
                                        </p:tgtEl>
                                        <p:attrNameLst>
                                          <p:attrName>style.visibility</p:attrName>
                                        </p:attrNameLst>
                                      </p:cBhvr>
                                      <p:to>
                                        <p:strVal val="hidden"/>
                                      </p:to>
                                    </p:set>
                                  </p:childTnLst>
                                </p:cTn>
                              </p:par>
                              <p:par>
                                <p:cTn id="55" presetID="1" presetClass="entr" presetSubtype="0" fill="hold" grpId="1" nodeType="with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par>
                          <p:cTn id="57" fill="hold">
                            <p:stCondLst>
                              <p:cond delay="149000"/>
                            </p:stCondLst>
                            <p:childTnLst>
                              <p:par>
                                <p:cTn id="58" presetID="21" presetClass="exit" presetSubtype="1" fill="hold" grpId="0" nodeType="afterEffect">
                                  <p:stCondLst>
                                    <p:cond delay="0"/>
                                  </p:stCondLst>
                                  <p:childTnLst>
                                    <p:animEffect transition="out" filter="wheel(1)">
                                      <p:cBhvr>
                                        <p:cTn id="59" dur="1000"/>
                                        <p:tgtEl>
                                          <p:spTgt spid="38"/>
                                        </p:tgtEl>
                                      </p:cBhvr>
                                    </p:animEffect>
                                    <p:set>
                                      <p:cBhvr>
                                        <p:cTn id="60" dur="1" fill="hold">
                                          <p:stCondLst>
                                            <p:cond delay="999"/>
                                          </p:stCondLst>
                                        </p:cTn>
                                        <p:tgtEl>
                                          <p:spTgt spid="38"/>
                                        </p:tgtEl>
                                        <p:attrNameLst>
                                          <p:attrName>style.visibility</p:attrName>
                                        </p:attrNameLst>
                                      </p:cBhvr>
                                      <p:to>
                                        <p:strVal val="hidden"/>
                                      </p:to>
                                    </p:set>
                                  </p:childTnLst>
                                </p:cTn>
                              </p:par>
                            </p:childTnLst>
                          </p:cTn>
                        </p:par>
                        <p:par>
                          <p:cTn id="61" fill="hold">
                            <p:stCondLst>
                              <p:cond delay="150000"/>
                            </p:stCondLst>
                            <p:childTnLst>
                              <p:par>
                                <p:cTn id="62" presetID="1" presetClass="exit" presetSubtype="0" fill="hold" grpId="2" nodeType="afterEffect">
                                  <p:stCondLst>
                                    <p:cond delay="0"/>
                                  </p:stCondLst>
                                  <p:childTnLst>
                                    <p:set>
                                      <p:cBhvr>
                                        <p:cTn id="63" dur="1" fill="hold">
                                          <p:stCondLst>
                                            <p:cond delay="0"/>
                                          </p:stCondLst>
                                        </p:cTn>
                                        <p:tgtEl>
                                          <p:spTgt spid="38"/>
                                        </p:tgtEl>
                                        <p:attrNameLst>
                                          <p:attrName>style.visibility</p:attrName>
                                        </p:attrNameLst>
                                      </p:cBhvr>
                                      <p:to>
                                        <p:strVal val="hidden"/>
                                      </p:to>
                                    </p:set>
                                  </p:childTnLst>
                                </p:cTn>
                              </p:par>
                            </p:childTnLst>
                          </p:cTn>
                        </p:par>
                        <p:par>
                          <p:cTn id="64" fill="hold">
                            <p:stCondLst>
                              <p:cond delay="150000"/>
                            </p:stCondLst>
                            <p:childTnLst>
                              <p:par>
                                <p:cTn id="65" presetID="1" presetClass="exit" presetSubtype="0" fill="hold" grpId="0" nodeType="afterEffect">
                                  <p:stCondLst>
                                    <p:cond delay="0"/>
                                  </p:stCondLst>
                                  <p:childTnLst>
                                    <p:set>
                                      <p:cBhvr>
                                        <p:cTn id="66" dur="1" fill="hold">
                                          <p:stCondLst>
                                            <p:cond delay="0"/>
                                          </p:stCondLst>
                                        </p:cTn>
                                        <p:tgtEl>
                                          <p:spTgt spid="39"/>
                                        </p:tgtEl>
                                        <p:attrNameLst>
                                          <p:attrName>style.visibility</p:attrName>
                                        </p:attrNameLst>
                                      </p:cBhvr>
                                      <p:to>
                                        <p:strVal val="hidden"/>
                                      </p:to>
                                    </p:set>
                                  </p:childTnLst>
                                </p:cTn>
                              </p:par>
                              <p:par>
                                <p:cTn id="67" presetID="1" presetClass="entr" presetSubtype="0" fill="hold" grpId="1" nodeType="withEffect">
                                  <p:stCondLst>
                                    <p:cond delay="0"/>
                                  </p:stCondLst>
                                  <p:childTnLst>
                                    <p:set>
                                      <p:cBhvr>
                                        <p:cTn id="68" dur="1" fill="hold">
                                          <p:stCondLst>
                                            <p:cond delay="0"/>
                                          </p:stCondLst>
                                        </p:cTn>
                                        <p:tgtEl>
                                          <p:spTgt spid="36"/>
                                        </p:tgtEl>
                                        <p:attrNameLst>
                                          <p:attrName>style.visibility</p:attrName>
                                        </p:attrNameLst>
                                      </p:cBhvr>
                                      <p:to>
                                        <p:strVal val="visible"/>
                                      </p:to>
                                    </p:set>
                                  </p:childTnLst>
                                </p:cTn>
                              </p:par>
                            </p:childTnLst>
                          </p:cTn>
                        </p:par>
                        <p:par>
                          <p:cTn id="69" fill="hold">
                            <p:stCondLst>
                              <p:cond delay="150000"/>
                            </p:stCondLst>
                            <p:childTnLst>
                              <p:par>
                                <p:cTn id="70" presetID="21" presetClass="exit" presetSubtype="1" fill="hold" grpId="0" nodeType="afterEffect">
                                  <p:stCondLst>
                                    <p:cond delay="0"/>
                                  </p:stCondLst>
                                  <p:childTnLst>
                                    <p:animEffect transition="out" filter="wheel(1)">
                                      <p:cBhvr>
                                        <p:cTn id="71" dur="1000"/>
                                        <p:tgtEl>
                                          <p:spTgt spid="36"/>
                                        </p:tgtEl>
                                      </p:cBhvr>
                                    </p:animEffect>
                                    <p:set>
                                      <p:cBhvr>
                                        <p:cTn id="72" dur="1" fill="hold">
                                          <p:stCondLst>
                                            <p:cond delay="999"/>
                                          </p:stCondLst>
                                        </p:cTn>
                                        <p:tgtEl>
                                          <p:spTgt spid="36"/>
                                        </p:tgtEl>
                                        <p:attrNameLst>
                                          <p:attrName>style.visibility</p:attrName>
                                        </p:attrNameLst>
                                      </p:cBhvr>
                                      <p:to>
                                        <p:strVal val="hidden"/>
                                      </p:to>
                                    </p:set>
                                  </p:childTnLst>
                                </p:cTn>
                              </p:par>
                            </p:childTnLst>
                          </p:cTn>
                        </p:par>
                        <p:par>
                          <p:cTn id="73" fill="hold">
                            <p:stCondLst>
                              <p:cond delay="151000"/>
                            </p:stCondLst>
                            <p:childTnLst>
                              <p:par>
                                <p:cTn id="74" presetID="1" presetClass="exit" presetSubtype="0" fill="hold" grpId="2" nodeType="afterEffect">
                                  <p:stCondLst>
                                    <p:cond delay="0"/>
                                  </p:stCondLst>
                                  <p:childTnLst>
                                    <p:set>
                                      <p:cBhvr>
                                        <p:cTn id="75" dur="1" fill="hold">
                                          <p:stCondLst>
                                            <p:cond delay="0"/>
                                          </p:stCondLst>
                                        </p:cTn>
                                        <p:tgtEl>
                                          <p:spTgt spid="36"/>
                                        </p:tgtEl>
                                        <p:attrNameLst>
                                          <p:attrName>style.visibility</p:attrName>
                                        </p:attrNameLst>
                                      </p:cBhvr>
                                      <p:to>
                                        <p:strVal val="hidden"/>
                                      </p:to>
                                    </p:set>
                                  </p:childTnLst>
                                </p:cTn>
                              </p:par>
                            </p:childTnLst>
                          </p:cTn>
                        </p:par>
                        <p:par>
                          <p:cTn id="76" fill="hold">
                            <p:stCondLst>
                              <p:cond delay="151000"/>
                            </p:stCondLst>
                            <p:childTnLst>
                              <p:par>
                                <p:cTn id="77" presetID="1" presetClass="exit" presetSubtype="0" fill="hold" grpId="0" nodeType="afterEffect">
                                  <p:stCondLst>
                                    <p:cond delay="0"/>
                                  </p:stCondLst>
                                  <p:childTnLst>
                                    <p:set>
                                      <p:cBhvr>
                                        <p:cTn id="78" dur="1" fill="hold">
                                          <p:stCondLst>
                                            <p:cond delay="0"/>
                                          </p:stCondLst>
                                        </p:cTn>
                                        <p:tgtEl>
                                          <p:spTgt spid="37"/>
                                        </p:tgtEl>
                                        <p:attrNameLst>
                                          <p:attrName>style.visibility</p:attrName>
                                        </p:attrNameLst>
                                      </p:cBhvr>
                                      <p:to>
                                        <p:strVal val="hidden"/>
                                      </p:to>
                                    </p:set>
                                  </p:childTnLst>
                                </p:cTn>
                              </p:par>
                            </p:childTnLst>
                          </p:cTn>
                        </p:par>
                        <p:par>
                          <p:cTn id="79" fill="hold">
                            <p:stCondLst>
                              <p:cond delay="151000"/>
                            </p:stCondLst>
                            <p:childTnLst>
                              <p:par>
                                <p:cTn id="80" presetID="1" presetClass="entr" presetSubtype="0" fill="hold" grpId="1" nodeType="after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childTnLst>
                          </p:cTn>
                        </p:par>
                        <p:par>
                          <p:cTn id="82" fill="hold">
                            <p:stCondLst>
                              <p:cond delay="151000"/>
                            </p:stCondLst>
                            <p:childTnLst>
                              <p:par>
                                <p:cTn id="83" presetID="21" presetClass="exit" presetSubtype="1" fill="hold" grpId="0" nodeType="afterEffect">
                                  <p:stCondLst>
                                    <p:cond delay="0"/>
                                  </p:stCondLst>
                                  <p:childTnLst>
                                    <p:animEffect transition="out" filter="wheel(1)">
                                      <p:cBhvr>
                                        <p:cTn id="84" dur="1000"/>
                                        <p:tgtEl>
                                          <p:spTgt spid="34"/>
                                        </p:tgtEl>
                                      </p:cBhvr>
                                    </p:animEffect>
                                    <p:set>
                                      <p:cBhvr>
                                        <p:cTn id="85" dur="1" fill="hold">
                                          <p:stCondLst>
                                            <p:cond delay="999"/>
                                          </p:stCondLst>
                                        </p:cTn>
                                        <p:tgtEl>
                                          <p:spTgt spid="34"/>
                                        </p:tgtEl>
                                        <p:attrNameLst>
                                          <p:attrName>style.visibility</p:attrName>
                                        </p:attrNameLst>
                                      </p:cBhvr>
                                      <p:to>
                                        <p:strVal val="hidden"/>
                                      </p:to>
                                    </p:set>
                                  </p:childTnLst>
                                </p:cTn>
                              </p:par>
                            </p:childTnLst>
                          </p:cTn>
                        </p:par>
                        <p:par>
                          <p:cTn id="86" fill="hold">
                            <p:stCondLst>
                              <p:cond delay="152000"/>
                            </p:stCondLst>
                            <p:childTnLst>
                              <p:par>
                                <p:cTn id="87" presetID="1" presetClass="exit" presetSubtype="0" fill="hold" grpId="2" nodeType="afterEffect">
                                  <p:stCondLst>
                                    <p:cond delay="0"/>
                                  </p:stCondLst>
                                  <p:childTnLst>
                                    <p:set>
                                      <p:cBhvr>
                                        <p:cTn id="88" dur="1" fill="hold">
                                          <p:stCondLst>
                                            <p:cond delay="0"/>
                                          </p:stCondLst>
                                        </p:cTn>
                                        <p:tgtEl>
                                          <p:spTgt spid="34"/>
                                        </p:tgtEl>
                                        <p:attrNameLst>
                                          <p:attrName>style.visibility</p:attrName>
                                        </p:attrNameLst>
                                      </p:cBhvr>
                                      <p:to>
                                        <p:strVal val="hidden"/>
                                      </p:to>
                                    </p:set>
                                  </p:childTnLst>
                                </p:cTn>
                              </p:par>
                            </p:childTnLst>
                          </p:cTn>
                        </p:par>
                        <p:par>
                          <p:cTn id="89" fill="hold">
                            <p:stCondLst>
                              <p:cond delay="152000"/>
                            </p:stCondLst>
                            <p:childTnLst>
                              <p:par>
                                <p:cTn id="90" presetID="1" presetClass="exit" presetSubtype="0" fill="hold" grpId="0" nodeType="afterEffect">
                                  <p:stCondLst>
                                    <p:cond delay="0"/>
                                  </p:stCondLst>
                                  <p:childTnLst>
                                    <p:set>
                                      <p:cBhvr>
                                        <p:cTn id="91" dur="1" fill="hold">
                                          <p:stCondLst>
                                            <p:cond delay="0"/>
                                          </p:stCondLst>
                                        </p:cTn>
                                        <p:tgtEl>
                                          <p:spTgt spid="35"/>
                                        </p:tgtEl>
                                        <p:attrNameLst>
                                          <p:attrName>style.visibility</p:attrName>
                                        </p:attrNameLst>
                                      </p:cBhvr>
                                      <p:to>
                                        <p:strVal val="hidden"/>
                                      </p:to>
                                    </p:set>
                                  </p:childTnLst>
                                </p:cTn>
                              </p:par>
                              <p:par>
                                <p:cTn id="92" presetID="1" presetClass="entr" presetSubtype="0" fill="hold" grpId="1" nodeType="withEffect">
                                  <p:stCondLst>
                                    <p:cond delay="0"/>
                                  </p:stCondLst>
                                  <p:childTnLst>
                                    <p:set>
                                      <p:cBhvr>
                                        <p:cTn id="93" dur="1" fill="hold">
                                          <p:stCondLst>
                                            <p:cond delay="0"/>
                                          </p:stCondLst>
                                        </p:cTn>
                                        <p:tgtEl>
                                          <p:spTgt spid="32"/>
                                        </p:tgtEl>
                                        <p:attrNameLst>
                                          <p:attrName>style.visibility</p:attrName>
                                        </p:attrNameLst>
                                      </p:cBhvr>
                                      <p:to>
                                        <p:strVal val="visible"/>
                                      </p:to>
                                    </p:set>
                                  </p:childTnLst>
                                </p:cTn>
                              </p:par>
                            </p:childTnLst>
                          </p:cTn>
                        </p:par>
                        <p:par>
                          <p:cTn id="94" fill="hold">
                            <p:stCondLst>
                              <p:cond delay="152000"/>
                            </p:stCondLst>
                            <p:childTnLst>
                              <p:par>
                                <p:cTn id="95" presetID="21" presetClass="exit" presetSubtype="1" fill="hold" grpId="0" nodeType="afterEffect">
                                  <p:stCondLst>
                                    <p:cond delay="0"/>
                                  </p:stCondLst>
                                  <p:childTnLst>
                                    <p:animEffect transition="out" filter="wheel(1)">
                                      <p:cBhvr>
                                        <p:cTn id="96" dur="1000"/>
                                        <p:tgtEl>
                                          <p:spTgt spid="32"/>
                                        </p:tgtEl>
                                      </p:cBhvr>
                                    </p:animEffect>
                                    <p:set>
                                      <p:cBhvr>
                                        <p:cTn id="97" dur="1" fill="hold">
                                          <p:stCondLst>
                                            <p:cond delay="999"/>
                                          </p:stCondLst>
                                        </p:cTn>
                                        <p:tgtEl>
                                          <p:spTgt spid="32"/>
                                        </p:tgtEl>
                                        <p:attrNameLst>
                                          <p:attrName>style.visibility</p:attrName>
                                        </p:attrNameLst>
                                      </p:cBhvr>
                                      <p:to>
                                        <p:strVal val="hidden"/>
                                      </p:to>
                                    </p:set>
                                  </p:childTnLst>
                                </p:cTn>
                              </p:par>
                            </p:childTnLst>
                          </p:cTn>
                        </p:par>
                        <p:par>
                          <p:cTn id="98" fill="hold">
                            <p:stCondLst>
                              <p:cond delay="153000"/>
                            </p:stCondLst>
                            <p:childTnLst>
                              <p:par>
                                <p:cTn id="99" presetID="1" presetClass="exit" presetSubtype="0" fill="hold" grpId="2" nodeType="afterEffect">
                                  <p:stCondLst>
                                    <p:cond delay="0"/>
                                  </p:stCondLst>
                                  <p:childTnLst>
                                    <p:set>
                                      <p:cBhvr>
                                        <p:cTn id="100" dur="1" fill="hold">
                                          <p:stCondLst>
                                            <p:cond delay="0"/>
                                          </p:stCondLst>
                                        </p:cTn>
                                        <p:tgtEl>
                                          <p:spTgt spid="32"/>
                                        </p:tgtEl>
                                        <p:attrNameLst>
                                          <p:attrName>style.visibility</p:attrName>
                                        </p:attrNameLst>
                                      </p:cBhvr>
                                      <p:to>
                                        <p:strVal val="hidden"/>
                                      </p:to>
                                    </p:set>
                                  </p:childTnLst>
                                </p:cTn>
                              </p:par>
                            </p:childTnLst>
                          </p:cTn>
                        </p:par>
                        <p:par>
                          <p:cTn id="101" fill="hold">
                            <p:stCondLst>
                              <p:cond delay="153000"/>
                            </p:stCondLst>
                            <p:childTnLst>
                              <p:par>
                                <p:cTn id="102" presetID="1" presetClass="exit" presetSubtype="0" fill="hold" grpId="0" nodeType="afterEffect">
                                  <p:stCondLst>
                                    <p:cond delay="0"/>
                                  </p:stCondLst>
                                  <p:childTnLst>
                                    <p:set>
                                      <p:cBhvr>
                                        <p:cTn id="103" dur="1" fill="hold">
                                          <p:stCondLst>
                                            <p:cond delay="0"/>
                                          </p:stCondLst>
                                        </p:cTn>
                                        <p:tgtEl>
                                          <p:spTgt spid="33"/>
                                        </p:tgtEl>
                                        <p:attrNameLst>
                                          <p:attrName>style.visibility</p:attrName>
                                        </p:attrNameLst>
                                      </p:cBhvr>
                                      <p:to>
                                        <p:strVal val="hidden"/>
                                      </p:to>
                                    </p:set>
                                  </p:childTnLst>
                                </p:cTn>
                              </p:par>
                              <p:par>
                                <p:cTn id="104" presetID="1" presetClass="entr" presetSubtype="0" fill="hold" grpId="2" nodeType="withEffect">
                                  <p:stCondLst>
                                    <p:cond delay="0"/>
                                  </p:stCondLst>
                                  <p:childTnLst>
                                    <p:set>
                                      <p:cBhvr>
                                        <p:cTn id="105" dur="1" fill="hold">
                                          <p:stCondLst>
                                            <p:cond delay="0"/>
                                          </p:stCondLst>
                                        </p:cTn>
                                        <p:tgtEl>
                                          <p:spTgt spid="30"/>
                                        </p:tgtEl>
                                        <p:attrNameLst>
                                          <p:attrName>style.visibility</p:attrName>
                                        </p:attrNameLst>
                                      </p:cBhvr>
                                      <p:to>
                                        <p:strVal val="visible"/>
                                      </p:to>
                                    </p:set>
                                  </p:childTnLst>
                                </p:cTn>
                              </p:par>
                            </p:childTnLst>
                          </p:cTn>
                        </p:par>
                        <p:par>
                          <p:cTn id="106" fill="hold">
                            <p:stCondLst>
                              <p:cond delay="153000"/>
                            </p:stCondLst>
                            <p:childTnLst>
                              <p:par>
                                <p:cTn id="107" presetID="21" presetClass="exit" presetSubtype="1" fill="hold" grpId="0" nodeType="afterEffect">
                                  <p:stCondLst>
                                    <p:cond delay="0"/>
                                  </p:stCondLst>
                                  <p:childTnLst>
                                    <p:animEffect transition="out" filter="wheel(1)">
                                      <p:cBhvr>
                                        <p:cTn id="108" dur="1000"/>
                                        <p:tgtEl>
                                          <p:spTgt spid="30"/>
                                        </p:tgtEl>
                                      </p:cBhvr>
                                    </p:animEffect>
                                    <p:set>
                                      <p:cBhvr>
                                        <p:cTn id="109" dur="1" fill="hold">
                                          <p:stCondLst>
                                            <p:cond delay="999"/>
                                          </p:stCondLst>
                                        </p:cTn>
                                        <p:tgtEl>
                                          <p:spTgt spid="30"/>
                                        </p:tgtEl>
                                        <p:attrNameLst>
                                          <p:attrName>style.visibility</p:attrName>
                                        </p:attrNameLst>
                                      </p:cBhvr>
                                      <p:to>
                                        <p:strVal val="hidden"/>
                                      </p:to>
                                    </p:set>
                                  </p:childTnLst>
                                </p:cTn>
                              </p:par>
                            </p:childTnLst>
                          </p:cTn>
                        </p:par>
                        <p:par>
                          <p:cTn id="110" fill="hold">
                            <p:stCondLst>
                              <p:cond delay="154000"/>
                            </p:stCondLst>
                            <p:childTnLst>
                              <p:par>
                                <p:cTn id="111" presetID="1" presetClass="exit" presetSubtype="0" fill="hold" grpId="0" nodeType="afterEffect">
                                  <p:stCondLst>
                                    <p:cond delay="0"/>
                                  </p:stCondLst>
                                  <p:childTnLst>
                                    <p:set>
                                      <p:cBhvr>
                                        <p:cTn id="112" dur="1" fill="hold">
                                          <p:stCondLst>
                                            <p:cond delay="0"/>
                                          </p:stCondLst>
                                        </p:cTn>
                                        <p:tgtEl>
                                          <p:spTgt spid="31"/>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30"/>
                                        </p:tgtEl>
                                        <p:attrNameLst>
                                          <p:attrName>style.visibility</p:attrName>
                                        </p:attrNameLst>
                                      </p:cBhvr>
                                      <p:to>
                                        <p:strVal val="hidden"/>
                                      </p:to>
                                    </p:set>
                                  </p:childTnLst>
                                </p:cTn>
                              </p:par>
                              <p:par>
                                <p:cTn id="115" presetID="1" presetClass="entr" presetSubtype="0" fill="hold" grpId="1" nodeType="withEffect">
                                  <p:stCondLst>
                                    <p:cond delay="0"/>
                                  </p:stCondLst>
                                  <p:childTnLst>
                                    <p:set>
                                      <p:cBhvr>
                                        <p:cTn id="116" dur="1" fill="hold">
                                          <p:stCondLst>
                                            <p:cond delay="0"/>
                                          </p:stCondLst>
                                        </p:cTn>
                                        <p:tgtEl>
                                          <p:spTgt spid="27"/>
                                        </p:tgtEl>
                                        <p:attrNameLst>
                                          <p:attrName>style.visibility</p:attrName>
                                        </p:attrNameLst>
                                      </p:cBhvr>
                                      <p:to>
                                        <p:strVal val="visible"/>
                                      </p:to>
                                    </p:set>
                                  </p:childTnLst>
                                </p:cTn>
                              </p:par>
                            </p:childTnLst>
                          </p:cTn>
                        </p:par>
                        <p:par>
                          <p:cTn id="117" fill="hold">
                            <p:stCondLst>
                              <p:cond delay="154000"/>
                            </p:stCondLst>
                            <p:childTnLst>
                              <p:par>
                                <p:cTn id="118" presetID="21" presetClass="exit" presetSubtype="1" fill="hold" grpId="0" nodeType="afterEffect">
                                  <p:stCondLst>
                                    <p:cond delay="0"/>
                                  </p:stCondLst>
                                  <p:childTnLst>
                                    <p:animEffect transition="out" filter="wheel(1)">
                                      <p:cBhvr>
                                        <p:cTn id="119" dur="1000"/>
                                        <p:tgtEl>
                                          <p:spTgt spid="27"/>
                                        </p:tgtEl>
                                      </p:cBhvr>
                                    </p:animEffect>
                                    <p:set>
                                      <p:cBhvr>
                                        <p:cTn id="120" dur="1" fill="hold">
                                          <p:stCondLst>
                                            <p:cond delay="999"/>
                                          </p:stCondLst>
                                        </p:cTn>
                                        <p:tgtEl>
                                          <p:spTgt spid="27"/>
                                        </p:tgtEl>
                                        <p:attrNameLst>
                                          <p:attrName>style.visibility</p:attrName>
                                        </p:attrNameLst>
                                      </p:cBhvr>
                                      <p:to>
                                        <p:strVal val="hidden"/>
                                      </p:to>
                                    </p:set>
                                  </p:childTnLst>
                                </p:cTn>
                              </p:par>
                            </p:childTnLst>
                          </p:cTn>
                        </p:par>
                        <p:par>
                          <p:cTn id="121" fill="hold">
                            <p:stCondLst>
                              <p:cond delay="155000"/>
                            </p:stCondLst>
                            <p:childTnLst>
                              <p:par>
                                <p:cTn id="122" presetID="1" presetClass="exit" presetSubtype="0" fill="hold" grpId="2" nodeType="afterEffect">
                                  <p:stCondLst>
                                    <p:cond delay="0"/>
                                  </p:stCondLst>
                                  <p:childTnLst>
                                    <p:set>
                                      <p:cBhvr>
                                        <p:cTn id="123" dur="1" fill="hold">
                                          <p:stCondLst>
                                            <p:cond delay="0"/>
                                          </p:stCondLst>
                                        </p:cTn>
                                        <p:tgtEl>
                                          <p:spTgt spid="27"/>
                                        </p:tgtEl>
                                        <p:attrNameLst>
                                          <p:attrName>style.visibility</p:attrName>
                                        </p:attrNameLst>
                                      </p:cBhvr>
                                      <p:to>
                                        <p:strVal val="hidden"/>
                                      </p:to>
                                    </p:set>
                                  </p:childTnLst>
                                </p:cTn>
                              </p:par>
                            </p:childTnLst>
                          </p:cTn>
                        </p:par>
                        <p:par>
                          <p:cTn id="124" fill="hold">
                            <p:stCondLst>
                              <p:cond delay="155000"/>
                            </p:stCondLst>
                            <p:childTnLst>
                              <p:par>
                                <p:cTn id="125" presetID="1" presetClass="exit" presetSubtype="0" fill="hold" grpId="0" nodeType="afterEffect">
                                  <p:stCondLst>
                                    <p:cond delay="0"/>
                                  </p:stCondLst>
                                  <p:childTnLst>
                                    <p:set>
                                      <p:cBhvr>
                                        <p:cTn id="126" dur="1" fill="hold">
                                          <p:stCondLst>
                                            <p:cond delay="0"/>
                                          </p:stCondLst>
                                        </p:cTn>
                                        <p:tgtEl>
                                          <p:spTgt spid="29"/>
                                        </p:tgtEl>
                                        <p:attrNameLst>
                                          <p:attrName>style.visibility</p:attrName>
                                        </p:attrNameLst>
                                      </p:cBhvr>
                                      <p:to>
                                        <p:strVal val="hidden"/>
                                      </p:to>
                                    </p:set>
                                  </p:childTnLst>
                                </p:cTn>
                              </p:par>
                              <p:par>
                                <p:cTn id="127" presetID="1" presetClass="entr" presetSubtype="0" fill="hold" grpId="1" nodeType="withEffect">
                                  <p:stCondLst>
                                    <p:cond delay="0"/>
                                  </p:stCondLst>
                                  <p:childTnLst>
                                    <p:set>
                                      <p:cBhvr>
                                        <p:cTn id="128" dur="1" fill="hold">
                                          <p:stCondLst>
                                            <p:cond delay="0"/>
                                          </p:stCondLst>
                                        </p:cTn>
                                        <p:tgtEl>
                                          <p:spTgt spid="26"/>
                                        </p:tgtEl>
                                        <p:attrNameLst>
                                          <p:attrName>style.visibility</p:attrName>
                                        </p:attrNameLst>
                                      </p:cBhvr>
                                      <p:to>
                                        <p:strVal val="visible"/>
                                      </p:to>
                                    </p:set>
                                  </p:childTnLst>
                                </p:cTn>
                              </p:par>
                            </p:childTnLst>
                          </p:cTn>
                        </p:par>
                        <p:par>
                          <p:cTn id="129" fill="hold">
                            <p:stCondLst>
                              <p:cond delay="155000"/>
                            </p:stCondLst>
                            <p:childTnLst>
                              <p:par>
                                <p:cTn id="130" presetID="21" presetClass="exit" presetSubtype="1" fill="hold" grpId="0" nodeType="afterEffect">
                                  <p:stCondLst>
                                    <p:cond delay="0"/>
                                  </p:stCondLst>
                                  <p:childTnLst>
                                    <p:animEffect transition="out" filter="wheel(1)">
                                      <p:cBhvr>
                                        <p:cTn id="131" dur="1000"/>
                                        <p:tgtEl>
                                          <p:spTgt spid="26"/>
                                        </p:tgtEl>
                                      </p:cBhvr>
                                    </p:animEffect>
                                    <p:set>
                                      <p:cBhvr>
                                        <p:cTn id="132" dur="1" fill="hold">
                                          <p:stCondLst>
                                            <p:cond delay="999"/>
                                          </p:stCondLst>
                                        </p:cTn>
                                        <p:tgtEl>
                                          <p:spTgt spid="26"/>
                                        </p:tgtEl>
                                        <p:attrNameLst>
                                          <p:attrName>style.visibility</p:attrName>
                                        </p:attrNameLst>
                                      </p:cBhvr>
                                      <p:to>
                                        <p:strVal val="hidden"/>
                                      </p:to>
                                    </p:set>
                                  </p:childTnLst>
                                </p:cTn>
                              </p:par>
                            </p:childTnLst>
                          </p:cTn>
                        </p:par>
                        <p:par>
                          <p:cTn id="133" fill="hold">
                            <p:stCondLst>
                              <p:cond delay="156000"/>
                            </p:stCondLst>
                            <p:childTnLst>
                              <p:par>
                                <p:cTn id="134" presetID="1" presetClass="exit" presetSubtype="0" fill="hold" grpId="2" nodeType="afterEffect">
                                  <p:stCondLst>
                                    <p:cond delay="0"/>
                                  </p:stCondLst>
                                  <p:childTnLst>
                                    <p:set>
                                      <p:cBhvr>
                                        <p:cTn id="135" dur="1" fill="hold">
                                          <p:stCondLst>
                                            <p:cond delay="0"/>
                                          </p:stCondLst>
                                        </p:cTn>
                                        <p:tgtEl>
                                          <p:spTgt spid="26"/>
                                        </p:tgtEl>
                                        <p:attrNameLst>
                                          <p:attrName>style.visibility</p:attrName>
                                        </p:attrNameLst>
                                      </p:cBhvr>
                                      <p:to>
                                        <p:strVal val="hidden"/>
                                      </p:to>
                                    </p:set>
                                  </p:childTnLst>
                                </p:cTn>
                              </p:par>
                            </p:childTnLst>
                          </p:cTn>
                        </p:par>
                        <p:par>
                          <p:cTn id="136" fill="hold">
                            <p:stCondLst>
                              <p:cond delay="156000"/>
                            </p:stCondLst>
                            <p:childTnLst>
                              <p:par>
                                <p:cTn id="137" presetID="1" presetClass="exit" presetSubtype="0" fill="hold" grpId="0" nodeType="afterEffect">
                                  <p:stCondLst>
                                    <p:cond delay="0"/>
                                  </p:stCondLst>
                                  <p:childTnLst>
                                    <p:set>
                                      <p:cBhvr>
                                        <p:cTn id="138" dur="1" fill="hold">
                                          <p:stCondLst>
                                            <p:cond delay="0"/>
                                          </p:stCondLst>
                                        </p:cTn>
                                        <p:tgtEl>
                                          <p:spTgt spid="28"/>
                                        </p:tgtEl>
                                        <p:attrNameLst>
                                          <p:attrName>style.visibility</p:attrName>
                                        </p:attrNameLst>
                                      </p:cBhvr>
                                      <p:to>
                                        <p:strVal val="hidden"/>
                                      </p:to>
                                    </p:set>
                                  </p:childTnLst>
                                </p:cTn>
                              </p:par>
                              <p:par>
                                <p:cTn id="139" presetID="1" presetClass="entr" presetSubtype="0" fill="hold" grpId="1" nodeType="withEffect">
                                  <p:stCondLst>
                                    <p:cond delay="0"/>
                                  </p:stCondLst>
                                  <p:childTnLst>
                                    <p:set>
                                      <p:cBhvr>
                                        <p:cTn id="140" dur="1" fill="hold">
                                          <p:stCondLst>
                                            <p:cond delay="0"/>
                                          </p:stCondLst>
                                        </p:cTn>
                                        <p:tgtEl>
                                          <p:spTgt spid="24"/>
                                        </p:tgtEl>
                                        <p:attrNameLst>
                                          <p:attrName>style.visibility</p:attrName>
                                        </p:attrNameLst>
                                      </p:cBhvr>
                                      <p:to>
                                        <p:strVal val="visible"/>
                                      </p:to>
                                    </p:set>
                                  </p:childTnLst>
                                </p:cTn>
                              </p:par>
                            </p:childTnLst>
                          </p:cTn>
                        </p:par>
                        <p:par>
                          <p:cTn id="141" fill="hold">
                            <p:stCondLst>
                              <p:cond delay="156000"/>
                            </p:stCondLst>
                            <p:childTnLst>
                              <p:par>
                                <p:cTn id="142" presetID="21" presetClass="exit" presetSubtype="1" fill="hold" grpId="0" nodeType="afterEffect">
                                  <p:stCondLst>
                                    <p:cond delay="0"/>
                                  </p:stCondLst>
                                  <p:childTnLst>
                                    <p:animEffect transition="out" filter="wheel(1)">
                                      <p:cBhvr>
                                        <p:cTn id="143" dur="1000"/>
                                        <p:tgtEl>
                                          <p:spTgt spid="24"/>
                                        </p:tgtEl>
                                      </p:cBhvr>
                                    </p:animEffect>
                                    <p:set>
                                      <p:cBhvr>
                                        <p:cTn id="144" dur="1" fill="hold">
                                          <p:stCondLst>
                                            <p:cond delay="999"/>
                                          </p:stCondLst>
                                        </p:cTn>
                                        <p:tgtEl>
                                          <p:spTgt spid="24"/>
                                        </p:tgtEl>
                                        <p:attrNameLst>
                                          <p:attrName>style.visibility</p:attrName>
                                        </p:attrNameLst>
                                      </p:cBhvr>
                                      <p:to>
                                        <p:strVal val="hidden"/>
                                      </p:to>
                                    </p:set>
                                  </p:childTnLst>
                                </p:cTn>
                              </p:par>
                            </p:childTnLst>
                          </p:cTn>
                        </p:par>
                        <p:par>
                          <p:cTn id="145" fill="hold">
                            <p:stCondLst>
                              <p:cond delay="157000"/>
                            </p:stCondLst>
                            <p:childTnLst>
                              <p:par>
                                <p:cTn id="146" presetID="1" presetClass="exit" presetSubtype="0" fill="hold" grpId="2" nodeType="afterEffect">
                                  <p:stCondLst>
                                    <p:cond delay="0"/>
                                  </p:stCondLst>
                                  <p:childTnLst>
                                    <p:set>
                                      <p:cBhvr>
                                        <p:cTn id="147" dur="1" fill="hold">
                                          <p:stCondLst>
                                            <p:cond delay="0"/>
                                          </p:stCondLst>
                                        </p:cTn>
                                        <p:tgtEl>
                                          <p:spTgt spid="24"/>
                                        </p:tgtEl>
                                        <p:attrNameLst>
                                          <p:attrName>style.visibility</p:attrName>
                                        </p:attrNameLst>
                                      </p:cBhvr>
                                      <p:to>
                                        <p:strVal val="hidden"/>
                                      </p:to>
                                    </p:set>
                                  </p:childTnLst>
                                </p:cTn>
                              </p:par>
                            </p:childTnLst>
                          </p:cTn>
                        </p:par>
                        <p:par>
                          <p:cTn id="148" fill="hold">
                            <p:stCondLst>
                              <p:cond delay="157000"/>
                            </p:stCondLst>
                            <p:childTnLst>
                              <p:par>
                                <p:cTn id="149" presetID="1" presetClass="exit" presetSubtype="0" fill="hold" grpId="0" nodeType="afterEffect">
                                  <p:stCondLst>
                                    <p:cond delay="0"/>
                                  </p:stCondLst>
                                  <p:childTnLst>
                                    <p:set>
                                      <p:cBhvr>
                                        <p:cTn id="150" dur="1" fill="hold">
                                          <p:stCondLst>
                                            <p:cond delay="0"/>
                                          </p:stCondLst>
                                        </p:cTn>
                                        <p:tgtEl>
                                          <p:spTgt spid="25"/>
                                        </p:tgtEl>
                                        <p:attrNameLst>
                                          <p:attrName>style.visibility</p:attrName>
                                        </p:attrNameLst>
                                      </p:cBhvr>
                                      <p:to>
                                        <p:strVal val="hidden"/>
                                      </p:to>
                                    </p:set>
                                  </p:childTnLst>
                                </p:cTn>
                              </p:par>
                              <p:par>
                                <p:cTn id="151" presetID="1" presetClass="entr" presetSubtype="0" fill="hold" grpId="1" nodeType="withEffect">
                                  <p:stCondLst>
                                    <p:cond delay="0"/>
                                  </p:stCondLst>
                                  <p:childTnLst>
                                    <p:set>
                                      <p:cBhvr>
                                        <p:cTn id="152" dur="1" fill="hold">
                                          <p:stCondLst>
                                            <p:cond delay="0"/>
                                          </p:stCondLst>
                                        </p:cTn>
                                        <p:tgtEl>
                                          <p:spTgt spid="22"/>
                                        </p:tgtEl>
                                        <p:attrNameLst>
                                          <p:attrName>style.visibility</p:attrName>
                                        </p:attrNameLst>
                                      </p:cBhvr>
                                      <p:to>
                                        <p:strVal val="visible"/>
                                      </p:to>
                                    </p:set>
                                  </p:childTnLst>
                                </p:cTn>
                              </p:par>
                            </p:childTnLst>
                          </p:cTn>
                        </p:par>
                        <p:par>
                          <p:cTn id="153" fill="hold">
                            <p:stCondLst>
                              <p:cond delay="157000"/>
                            </p:stCondLst>
                            <p:childTnLst>
                              <p:par>
                                <p:cTn id="154" presetID="21" presetClass="exit" presetSubtype="1" fill="hold" grpId="0" nodeType="afterEffect">
                                  <p:stCondLst>
                                    <p:cond delay="0"/>
                                  </p:stCondLst>
                                  <p:childTnLst>
                                    <p:animEffect transition="out" filter="wheel(1)">
                                      <p:cBhvr>
                                        <p:cTn id="155" dur="1000"/>
                                        <p:tgtEl>
                                          <p:spTgt spid="22"/>
                                        </p:tgtEl>
                                      </p:cBhvr>
                                    </p:animEffect>
                                    <p:set>
                                      <p:cBhvr>
                                        <p:cTn id="156" dur="1" fill="hold">
                                          <p:stCondLst>
                                            <p:cond delay="999"/>
                                          </p:stCondLst>
                                        </p:cTn>
                                        <p:tgtEl>
                                          <p:spTgt spid="22"/>
                                        </p:tgtEl>
                                        <p:attrNameLst>
                                          <p:attrName>style.visibility</p:attrName>
                                        </p:attrNameLst>
                                      </p:cBhvr>
                                      <p:to>
                                        <p:strVal val="hidden"/>
                                      </p:to>
                                    </p:set>
                                  </p:childTnLst>
                                </p:cTn>
                              </p:par>
                            </p:childTnLst>
                          </p:cTn>
                        </p:par>
                        <p:par>
                          <p:cTn id="157" fill="hold">
                            <p:stCondLst>
                              <p:cond delay="158000"/>
                            </p:stCondLst>
                            <p:childTnLst>
                              <p:par>
                                <p:cTn id="158" presetID="1" presetClass="exit" presetSubtype="0" fill="hold" grpId="2" nodeType="afterEffect">
                                  <p:stCondLst>
                                    <p:cond delay="0"/>
                                  </p:stCondLst>
                                  <p:childTnLst>
                                    <p:set>
                                      <p:cBhvr>
                                        <p:cTn id="159" dur="1" fill="hold">
                                          <p:stCondLst>
                                            <p:cond delay="0"/>
                                          </p:stCondLst>
                                        </p:cTn>
                                        <p:tgtEl>
                                          <p:spTgt spid="22"/>
                                        </p:tgtEl>
                                        <p:attrNameLst>
                                          <p:attrName>style.visibility</p:attrName>
                                        </p:attrNameLst>
                                      </p:cBhvr>
                                      <p:to>
                                        <p:strVal val="hidden"/>
                                      </p:to>
                                    </p:set>
                                  </p:childTnLst>
                                </p:cTn>
                              </p:par>
                            </p:childTnLst>
                          </p:cTn>
                        </p:par>
                        <p:par>
                          <p:cTn id="160" fill="hold">
                            <p:stCondLst>
                              <p:cond delay="158000"/>
                            </p:stCondLst>
                            <p:childTnLst>
                              <p:par>
                                <p:cTn id="161" presetID="1" presetClass="exit" presetSubtype="0" fill="hold" grpId="0" nodeType="afterEffect">
                                  <p:stCondLst>
                                    <p:cond delay="0"/>
                                  </p:stCondLst>
                                  <p:childTnLst>
                                    <p:set>
                                      <p:cBhvr>
                                        <p:cTn id="162" dur="1" fill="hold">
                                          <p:stCondLst>
                                            <p:cond delay="0"/>
                                          </p:stCondLst>
                                        </p:cTn>
                                        <p:tgtEl>
                                          <p:spTgt spid="23"/>
                                        </p:tgtEl>
                                        <p:attrNameLst>
                                          <p:attrName>style.visibility</p:attrName>
                                        </p:attrNameLst>
                                      </p:cBhvr>
                                      <p:to>
                                        <p:strVal val="hidden"/>
                                      </p:to>
                                    </p:set>
                                  </p:childTnLst>
                                </p:cTn>
                              </p:par>
                              <p:par>
                                <p:cTn id="163" presetID="1" presetClass="entr" presetSubtype="0" fill="hold" grpId="1" nodeType="withEffect">
                                  <p:stCondLst>
                                    <p:cond delay="0"/>
                                  </p:stCondLst>
                                  <p:childTnLst>
                                    <p:set>
                                      <p:cBhvr>
                                        <p:cTn id="164" dur="1" fill="hold">
                                          <p:stCondLst>
                                            <p:cond delay="0"/>
                                          </p:stCondLst>
                                        </p:cTn>
                                        <p:tgtEl>
                                          <p:spTgt spid="20"/>
                                        </p:tgtEl>
                                        <p:attrNameLst>
                                          <p:attrName>style.visibility</p:attrName>
                                        </p:attrNameLst>
                                      </p:cBhvr>
                                      <p:to>
                                        <p:strVal val="visible"/>
                                      </p:to>
                                    </p:set>
                                  </p:childTnLst>
                                </p:cTn>
                              </p:par>
                            </p:childTnLst>
                          </p:cTn>
                        </p:par>
                        <p:par>
                          <p:cTn id="165" fill="hold">
                            <p:stCondLst>
                              <p:cond delay="158000"/>
                            </p:stCondLst>
                            <p:childTnLst>
                              <p:par>
                                <p:cTn id="166" presetID="21" presetClass="exit" presetSubtype="1" fill="hold" grpId="0" nodeType="afterEffect">
                                  <p:stCondLst>
                                    <p:cond delay="0"/>
                                  </p:stCondLst>
                                  <p:childTnLst>
                                    <p:animEffect transition="out" filter="wheel(1)">
                                      <p:cBhvr>
                                        <p:cTn id="167" dur="1000"/>
                                        <p:tgtEl>
                                          <p:spTgt spid="20"/>
                                        </p:tgtEl>
                                      </p:cBhvr>
                                    </p:animEffect>
                                    <p:set>
                                      <p:cBhvr>
                                        <p:cTn id="168" dur="1" fill="hold">
                                          <p:stCondLst>
                                            <p:cond delay="999"/>
                                          </p:stCondLst>
                                        </p:cTn>
                                        <p:tgtEl>
                                          <p:spTgt spid="20"/>
                                        </p:tgtEl>
                                        <p:attrNameLst>
                                          <p:attrName>style.visibility</p:attrName>
                                        </p:attrNameLst>
                                      </p:cBhvr>
                                      <p:to>
                                        <p:strVal val="hidden"/>
                                      </p:to>
                                    </p:set>
                                  </p:childTnLst>
                                </p:cTn>
                              </p:par>
                            </p:childTnLst>
                          </p:cTn>
                        </p:par>
                        <p:par>
                          <p:cTn id="169" fill="hold">
                            <p:stCondLst>
                              <p:cond delay="159000"/>
                            </p:stCondLst>
                            <p:childTnLst>
                              <p:par>
                                <p:cTn id="170" presetID="1" presetClass="exit" presetSubtype="0" fill="hold" grpId="2" nodeType="afterEffect">
                                  <p:stCondLst>
                                    <p:cond delay="0"/>
                                  </p:stCondLst>
                                  <p:childTnLst>
                                    <p:set>
                                      <p:cBhvr>
                                        <p:cTn id="171" dur="1" fill="hold">
                                          <p:stCondLst>
                                            <p:cond delay="0"/>
                                          </p:stCondLst>
                                        </p:cTn>
                                        <p:tgtEl>
                                          <p:spTgt spid="20"/>
                                        </p:tgtEl>
                                        <p:attrNameLst>
                                          <p:attrName>style.visibility</p:attrName>
                                        </p:attrNameLst>
                                      </p:cBhvr>
                                      <p:to>
                                        <p:strVal val="hidden"/>
                                      </p:to>
                                    </p:set>
                                  </p:childTnLst>
                                </p:cTn>
                              </p:par>
                            </p:childTnLst>
                          </p:cTn>
                        </p:par>
                        <p:par>
                          <p:cTn id="172" fill="hold">
                            <p:stCondLst>
                              <p:cond delay="159000"/>
                            </p:stCondLst>
                            <p:childTnLst>
                              <p:par>
                                <p:cTn id="173" presetID="1" presetClass="exit" presetSubtype="0" fill="hold" grpId="0" nodeType="afterEffect">
                                  <p:stCondLst>
                                    <p:cond delay="0"/>
                                  </p:stCondLst>
                                  <p:childTnLst>
                                    <p:set>
                                      <p:cBhvr>
                                        <p:cTn id="174" dur="1" fill="hold">
                                          <p:stCondLst>
                                            <p:cond delay="0"/>
                                          </p:stCondLst>
                                        </p:cTn>
                                        <p:tgtEl>
                                          <p:spTgt spid="21"/>
                                        </p:tgtEl>
                                        <p:attrNameLst>
                                          <p:attrName>style.visibility</p:attrName>
                                        </p:attrNameLst>
                                      </p:cBhvr>
                                      <p:to>
                                        <p:strVal val="hidden"/>
                                      </p:to>
                                    </p:set>
                                  </p:childTnLst>
                                </p:cTn>
                              </p:par>
                            </p:childTnLst>
                          </p:cTn>
                        </p:par>
                        <p:par>
                          <p:cTn id="175" fill="hold">
                            <p:stCondLst>
                              <p:cond delay="159000"/>
                            </p:stCondLst>
                            <p:childTnLst>
                              <p:par>
                                <p:cTn id="176" presetID="1" presetClass="entr" presetSubtype="0" fill="hold" grpId="1" nodeType="afterEffect">
                                  <p:stCondLst>
                                    <p:cond delay="0"/>
                                  </p:stCondLst>
                                  <p:childTnLst>
                                    <p:set>
                                      <p:cBhvr>
                                        <p:cTn id="177" dur="1" fill="hold">
                                          <p:stCondLst>
                                            <p:cond delay="0"/>
                                          </p:stCondLst>
                                        </p:cTn>
                                        <p:tgtEl>
                                          <p:spTgt spid="18"/>
                                        </p:tgtEl>
                                        <p:attrNameLst>
                                          <p:attrName>style.visibility</p:attrName>
                                        </p:attrNameLst>
                                      </p:cBhvr>
                                      <p:to>
                                        <p:strVal val="visible"/>
                                      </p:to>
                                    </p:set>
                                  </p:childTnLst>
                                </p:cTn>
                              </p:par>
                            </p:childTnLst>
                          </p:cTn>
                        </p:par>
                        <p:par>
                          <p:cTn id="178" fill="hold">
                            <p:stCondLst>
                              <p:cond delay="159000"/>
                            </p:stCondLst>
                            <p:childTnLst>
                              <p:par>
                                <p:cTn id="179" presetID="21" presetClass="exit" presetSubtype="1" fill="hold" grpId="0" nodeType="afterEffect">
                                  <p:stCondLst>
                                    <p:cond delay="0"/>
                                  </p:stCondLst>
                                  <p:childTnLst>
                                    <p:animEffect transition="out" filter="wheel(1)">
                                      <p:cBhvr>
                                        <p:cTn id="180" dur="1000"/>
                                        <p:tgtEl>
                                          <p:spTgt spid="18"/>
                                        </p:tgtEl>
                                      </p:cBhvr>
                                    </p:animEffect>
                                    <p:set>
                                      <p:cBhvr>
                                        <p:cTn id="181" dur="1" fill="hold">
                                          <p:stCondLst>
                                            <p:cond delay="999"/>
                                          </p:stCondLst>
                                        </p:cTn>
                                        <p:tgtEl>
                                          <p:spTgt spid="18"/>
                                        </p:tgtEl>
                                        <p:attrNameLst>
                                          <p:attrName>style.visibility</p:attrName>
                                        </p:attrNameLst>
                                      </p:cBhvr>
                                      <p:to>
                                        <p:strVal val="hidden"/>
                                      </p:to>
                                    </p:set>
                                  </p:childTnLst>
                                </p:cTn>
                              </p:par>
                            </p:childTnLst>
                          </p:cTn>
                        </p:par>
                        <p:par>
                          <p:cTn id="182" fill="hold">
                            <p:stCondLst>
                              <p:cond delay="160000"/>
                            </p:stCondLst>
                            <p:childTnLst>
                              <p:par>
                                <p:cTn id="183" presetID="1" presetClass="exit" presetSubtype="0" fill="hold" grpId="2" nodeType="afterEffect">
                                  <p:stCondLst>
                                    <p:cond delay="0"/>
                                  </p:stCondLst>
                                  <p:childTnLst>
                                    <p:set>
                                      <p:cBhvr>
                                        <p:cTn id="184" dur="1" fill="hold">
                                          <p:stCondLst>
                                            <p:cond delay="0"/>
                                          </p:stCondLst>
                                        </p:cTn>
                                        <p:tgtEl>
                                          <p:spTgt spid="18"/>
                                        </p:tgtEl>
                                        <p:attrNameLst>
                                          <p:attrName>style.visibility</p:attrName>
                                        </p:attrNameLst>
                                      </p:cBhvr>
                                      <p:to>
                                        <p:strVal val="hidden"/>
                                      </p:to>
                                    </p:set>
                                  </p:childTnLst>
                                </p:cTn>
                              </p:par>
                            </p:childTnLst>
                          </p:cTn>
                        </p:par>
                        <p:par>
                          <p:cTn id="185" fill="hold">
                            <p:stCondLst>
                              <p:cond delay="160000"/>
                            </p:stCondLst>
                            <p:childTnLst>
                              <p:par>
                                <p:cTn id="186" presetID="1" presetClass="exit" presetSubtype="0" fill="hold" grpId="0" nodeType="afterEffect">
                                  <p:stCondLst>
                                    <p:cond delay="0"/>
                                  </p:stCondLst>
                                  <p:childTnLst>
                                    <p:set>
                                      <p:cBhvr>
                                        <p:cTn id="187" dur="1" fill="hold">
                                          <p:stCondLst>
                                            <p:cond delay="0"/>
                                          </p:stCondLst>
                                        </p:cTn>
                                        <p:tgtEl>
                                          <p:spTgt spid="19"/>
                                        </p:tgtEl>
                                        <p:attrNameLst>
                                          <p:attrName>style.visibility</p:attrName>
                                        </p:attrNameLst>
                                      </p:cBhvr>
                                      <p:to>
                                        <p:strVal val="hidden"/>
                                      </p:to>
                                    </p:set>
                                  </p:childTnLst>
                                </p:cTn>
                              </p:par>
                              <p:par>
                                <p:cTn id="188" presetID="1" presetClass="entr" presetSubtype="0" fill="hold" grpId="1" nodeType="withEffect">
                                  <p:stCondLst>
                                    <p:cond delay="0"/>
                                  </p:stCondLst>
                                  <p:childTnLst>
                                    <p:set>
                                      <p:cBhvr>
                                        <p:cTn id="189" dur="1" fill="hold">
                                          <p:stCondLst>
                                            <p:cond delay="0"/>
                                          </p:stCondLst>
                                        </p:cTn>
                                        <p:tgtEl>
                                          <p:spTgt spid="16"/>
                                        </p:tgtEl>
                                        <p:attrNameLst>
                                          <p:attrName>style.visibility</p:attrName>
                                        </p:attrNameLst>
                                      </p:cBhvr>
                                      <p:to>
                                        <p:strVal val="visible"/>
                                      </p:to>
                                    </p:set>
                                  </p:childTnLst>
                                </p:cTn>
                              </p:par>
                            </p:childTnLst>
                          </p:cTn>
                        </p:par>
                        <p:par>
                          <p:cTn id="190" fill="hold">
                            <p:stCondLst>
                              <p:cond delay="160000"/>
                            </p:stCondLst>
                            <p:childTnLst>
                              <p:par>
                                <p:cTn id="191" presetID="21" presetClass="exit" presetSubtype="1" fill="hold" grpId="0" nodeType="afterEffect">
                                  <p:stCondLst>
                                    <p:cond delay="0"/>
                                  </p:stCondLst>
                                  <p:childTnLst>
                                    <p:animEffect transition="out" filter="wheel(1)">
                                      <p:cBhvr>
                                        <p:cTn id="192" dur="1000"/>
                                        <p:tgtEl>
                                          <p:spTgt spid="16"/>
                                        </p:tgtEl>
                                      </p:cBhvr>
                                    </p:animEffect>
                                    <p:set>
                                      <p:cBhvr>
                                        <p:cTn id="193" dur="1" fill="hold">
                                          <p:stCondLst>
                                            <p:cond delay="999"/>
                                          </p:stCondLst>
                                        </p:cTn>
                                        <p:tgtEl>
                                          <p:spTgt spid="16"/>
                                        </p:tgtEl>
                                        <p:attrNameLst>
                                          <p:attrName>style.visibility</p:attrName>
                                        </p:attrNameLst>
                                      </p:cBhvr>
                                      <p:to>
                                        <p:strVal val="hidden"/>
                                      </p:to>
                                    </p:set>
                                  </p:childTnLst>
                                </p:cTn>
                              </p:par>
                            </p:childTnLst>
                          </p:cTn>
                        </p:par>
                        <p:par>
                          <p:cTn id="194" fill="hold">
                            <p:stCondLst>
                              <p:cond delay="161000"/>
                            </p:stCondLst>
                            <p:childTnLst>
                              <p:par>
                                <p:cTn id="195" presetID="1" presetClass="exit" presetSubtype="0" fill="hold" grpId="2" nodeType="afterEffect">
                                  <p:stCondLst>
                                    <p:cond delay="0"/>
                                  </p:stCondLst>
                                  <p:childTnLst>
                                    <p:set>
                                      <p:cBhvr>
                                        <p:cTn id="196" dur="1" fill="hold">
                                          <p:stCondLst>
                                            <p:cond delay="0"/>
                                          </p:stCondLst>
                                        </p:cTn>
                                        <p:tgtEl>
                                          <p:spTgt spid="16"/>
                                        </p:tgtEl>
                                        <p:attrNameLst>
                                          <p:attrName>style.visibility</p:attrName>
                                        </p:attrNameLst>
                                      </p:cBhvr>
                                      <p:to>
                                        <p:strVal val="hidden"/>
                                      </p:to>
                                    </p:set>
                                  </p:childTnLst>
                                </p:cTn>
                              </p:par>
                            </p:childTnLst>
                          </p:cTn>
                        </p:par>
                        <p:par>
                          <p:cTn id="197" fill="hold">
                            <p:stCondLst>
                              <p:cond delay="161000"/>
                            </p:stCondLst>
                            <p:childTnLst>
                              <p:par>
                                <p:cTn id="198" presetID="1" presetClass="exit" presetSubtype="0" fill="hold" grpId="0" nodeType="afterEffect">
                                  <p:stCondLst>
                                    <p:cond delay="0"/>
                                  </p:stCondLst>
                                  <p:childTnLst>
                                    <p:set>
                                      <p:cBhvr>
                                        <p:cTn id="199" dur="1" fill="hold">
                                          <p:stCondLst>
                                            <p:cond delay="0"/>
                                          </p:stCondLst>
                                        </p:cTn>
                                        <p:tgtEl>
                                          <p:spTgt spid="17"/>
                                        </p:tgtEl>
                                        <p:attrNameLst>
                                          <p:attrName>style.visibility</p:attrName>
                                        </p:attrNameLst>
                                      </p:cBhvr>
                                      <p:to>
                                        <p:strVal val="hidden"/>
                                      </p:to>
                                    </p:set>
                                  </p:childTnLst>
                                </p:cTn>
                              </p:par>
                              <p:par>
                                <p:cTn id="200" presetID="1" presetClass="entr" presetSubtype="0" fill="hold" grpId="1" nodeType="withEffect">
                                  <p:stCondLst>
                                    <p:cond delay="0"/>
                                  </p:stCondLst>
                                  <p:childTnLst>
                                    <p:set>
                                      <p:cBhvr>
                                        <p:cTn id="201" dur="1" fill="hold">
                                          <p:stCondLst>
                                            <p:cond delay="0"/>
                                          </p:stCondLst>
                                        </p:cTn>
                                        <p:tgtEl>
                                          <p:spTgt spid="14"/>
                                        </p:tgtEl>
                                        <p:attrNameLst>
                                          <p:attrName>style.visibility</p:attrName>
                                        </p:attrNameLst>
                                      </p:cBhvr>
                                      <p:to>
                                        <p:strVal val="visible"/>
                                      </p:to>
                                    </p:set>
                                  </p:childTnLst>
                                </p:cTn>
                              </p:par>
                            </p:childTnLst>
                          </p:cTn>
                        </p:par>
                        <p:par>
                          <p:cTn id="202" fill="hold">
                            <p:stCondLst>
                              <p:cond delay="161000"/>
                            </p:stCondLst>
                            <p:childTnLst>
                              <p:par>
                                <p:cTn id="203" presetID="21" presetClass="exit" presetSubtype="1" fill="hold" grpId="0" nodeType="afterEffect">
                                  <p:stCondLst>
                                    <p:cond delay="0"/>
                                  </p:stCondLst>
                                  <p:childTnLst>
                                    <p:animEffect transition="out" filter="wheel(1)">
                                      <p:cBhvr>
                                        <p:cTn id="204" dur="1000"/>
                                        <p:tgtEl>
                                          <p:spTgt spid="14"/>
                                        </p:tgtEl>
                                      </p:cBhvr>
                                    </p:animEffect>
                                    <p:set>
                                      <p:cBhvr>
                                        <p:cTn id="205" dur="1" fill="hold">
                                          <p:stCondLst>
                                            <p:cond delay="999"/>
                                          </p:stCondLst>
                                        </p:cTn>
                                        <p:tgtEl>
                                          <p:spTgt spid="14"/>
                                        </p:tgtEl>
                                        <p:attrNameLst>
                                          <p:attrName>style.visibility</p:attrName>
                                        </p:attrNameLst>
                                      </p:cBhvr>
                                      <p:to>
                                        <p:strVal val="hidden"/>
                                      </p:to>
                                    </p:set>
                                  </p:childTnLst>
                                </p:cTn>
                              </p:par>
                            </p:childTnLst>
                          </p:cTn>
                        </p:par>
                        <p:par>
                          <p:cTn id="206" fill="hold">
                            <p:stCondLst>
                              <p:cond delay="162000"/>
                            </p:stCondLst>
                            <p:childTnLst>
                              <p:par>
                                <p:cTn id="207" presetID="1" presetClass="exit" presetSubtype="0" fill="hold" grpId="2" nodeType="afterEffect">
                                  <p:stCondLst>
                                    <p:cond delay="0"/>
                                  </p:stCondLst>
                                  <p:childTnLst>
                                    <p:set>
                                      <p:cBhvr>
                                        <p:cTn id="208" dur="1" fill="hold">
                                          <p:stCondLst>
                                            <p:cond delay="0"/>
                                          </p:stCondLst>
                                        </p:cTn>
                                        <p:tgtEl>
                                          <p:spTgt spid="14"/>
                                        </p:tgtEl>
                                        <p:attrNameLst>
                                          <p:attrName>style.visibility</p:attrName>
                                        </p:attrNameLst>
                                      </p:cBhvr>
                                      <p:to>
                                        <p:strVal val="hidden"/>
                                      </p:to>
                                    </p:set>
                                  </p:childTnLst>
                                </p:cTn>
                              </p:par>
                            </p:childTnLst>
                          </p:cTn>
                        </p:par>
                        <p:par>
                          <p:cTn id="209" fill="hold">
                            <p:stCondLst>
                              <p:cond delay="162000"/>
                            </p:stCondLst>
                            <p:childTnLst>
                              <p:par>
                                <p:cTn id="210" presetID="1" presetClass="exit" presetSubtype="0" fill="hold" grpId="0" nodeType="afterEffect">
                                  <p:stCondLst>
                                    <p:cond delay="0"/>
                                  </p:stCondLst>
                                  <p:childTnLst>
                                    <p:set>
                                      <p:cBhvr>
                                        <p:cTn id="211" dur="1" fill="hold">
                                          <p:stCondLst>
                                            <p:cond delay="0"/>
                                          </p:stCondLst>
                                        </p:cTn>
                                        <p:tgtEl>
                                          <p:spTgt spid="15"/>
                                        </p:tgtEl>
                                        <p:attrNameLst>
                                          <p:attrName>style.visibility</p:attrName>
                                        </p:attrNameLst>
                                      </p:cBhvr>
                                      <p:to>
                                        <p:strVal val="hidden"/>
                                      </p:to>
                                    </p:set>
                                  </p:childTnLst>
                                </p:cTn>
                              </p:par>
                              <p:par>
                                <p:cTn id="212" presetID="1" presetClass="entr" presetSubtype="0" fill="hold" grpId="1" nodeType="withEffect">
                                  <p:stCondLst>
                                    <p:cond delay="0"/>
                                  </p:stCondLst>
                                  <p:childTnLst>
                                    <p:set>
                                      <p:cBhvr>
                                        <p:cTn id="213" dur="1" fill="hold">
                                          <p:stCondLst>
                                            <p:cond delay="0"/>
                                          </p:stCondLst>
                                        </p:cTn>
                                        <p:tgtEl>
                                          <p:spTgt spid="12"/>
                                        </p:tgtEl>
                                        <p:attrNameLst>
                                          <p:attrName>style.visibility</p:attrName>
                                        </p:attrNameLst>
                                      </p:cBhvr>
                                      <p:to>
                                        <p:strVal val="visible"/>
                                      </p:to>
                                    </p:set>
                                  </p:childTnLst>
                                </p:cTn>
                              </p:par>
                            </p:childTnLst>
                          </p:cTn>
                        </p:par>
                        <p:par>
                          <p:cTn id="214" fill="hold">
                            <p:stCondLst>
                              <p:cond delay="162000"/>
                            </p:stCondLst>
                            <p:childTnLst>
                              <p:par>
                                <p:cTn id="215" presetID="21" presetClass="exit" presetSubtype="1" fill="hold" grpId="0" nodeType="afterEffect">
                                  <p:stCondLst>
                                    <p:cond delay="0"/>
                                  </p:stCondLst>
                                  <p:childTnLst>
                                    <p:animEffect transition="out" filter="wheel(1)">
                                      <p:cBhvr>
                                        <p:cTn id="216" dur="1000"/>
                                        <p:tgtEl>
                                          <p:spTgt spid="12"/>
                                        </p:tgtEl>
                                      </p:cBhvr>
                                    </p:animEffect>
                                    <p:set>
                                      <p:cBhvr>
                                        <p:cTn id="217" dur="1" fill="hold">
                                          <p:stCondLst>
                                            <p:cond delay="999"/>
                                          </p:stCondLst>
                                        </p:cTn>
                                        <p:tgtEl>
                                          <p:spTgt spid="12"/>
                                        </p:tgtEl>
                                        <p:attrNameLst>
                                          <p:attrName>style.visibility</p:attrName>
                                        </p:attrNameLst>
                                      </p:cBhvr>
                                      <p:to>
                                        <p:strVal val="hidden"/>
                                      </p:to>
                                    </p:set>
                                  </p:childTnLst>
                                </p:cTn>
                              </p:par>
                            </p:childTnLst>
                          </p:cTn>
                        </p:par>
                        <p:par>
                          <p:cTn id="218" fill="hold">
                            <p:stCondLst>
                              <p:cond delay="163000"/>
                            </p:stCondLst>
                            <p:childTnLst>
                              <p:par>
                                <p:cTn id="219" presetID="1" presetClass="exit" presetSubtype="0" fill="hold" grpId="2" nodeType="afterEffect">
                                  <p:stCondLst>
                                    <p:cond delay="0"/>
                                  </p:stCondLst>
                                  <p:childTnLst>
                                    <p:set>
                                      <p:cBhvr>
                                        <p:cTn id="220" dur="1" fill="hold">
                                          <p:stCondLst>
                                            <p:cond delay="0"/>
                                          </p:stCondLst>
                                        </p:cTn>
                                        <p:tgtEl>
                                          <p:spTgt spid="12"/>
                                        </p:tgtEl>
                                        <p:attrNameLst>
                                          <p:attrName>style.visibility</p:attrName>
                                        </p:attrNameLst>
                                      </p:cBhvr>
                                      <p:to>
                                        <p:strVal val="hidden"/>
                                      </p:to>
                                    </p:set>
                                  </p:childTnLst>
                                </p:cTn>
                              </p:par>
                            </p:childTnLst>
                          </p:cTn>
                        </p:par>
                        <p:par>
                          <p:cTn id="221" fill="hold">
                            <p:stCondLst>
                              <p:cond delay="163000"/>
                            </p:stCondLst>
                            <p:childTnLst>
                              <p:par>
                                <p:cTn id="222" presetID="1" presetClass="exit" presetSubtype="0" fill="hold" grpId="0" nodeType="afterEffect">
                                  <p:stCondLst>
                                    <p:cond delay="0"/>
                                  </p:stCondLst>
                                  <p:childTnLst>
                                    <p:set>
                                      <p:cBhvr>
                                        <p:cTn id="223" dur="1" fill="hold">
                                          <p:stCondLst>
                                            <p:cond delay="0"/>
                                          </p:stCondLst>
                                        </p:cTn>
                                        <p:tgtEl>
                                          <p:spTgt spid="13"/>
                                        </p:tgtEl>
                                        <p:attrNameLst>
                                          <p:attrName>style.visibility</p:attrName>
                                        </p:attrNameLst>
                                      </p:cBhvr>
                                      <p:to>
                                        <p:strVal val="hidden"/>
                                      </p:to>
                                    </p:set>
                                  </p:childTnLst>
                                </p:cTn>
                              </p:par>
                              <p:par>
                                <p:cTn id="224" presetID="1" presetClass="entr" presetSubtype="0" fill="hold" grpId="1" nodeType="withEffect">
                                  <p:stCondLst>
                                    <p:cond delay="0"/>
                                  </p:stCondLst>
                                  <p:childTnLst>
                                    <p:set>
                                      <p:cBhvr>
                                        <p:cTn id="225" dur="1" fill="hold">
                                          <p:stCondLst>
                                            <p:cond delay="0"/>
                                          </p:stCondLst>
                                        </p:cTn>
                                        <p:tgtEl>
                                          <p:spTgt spid="10"/>
                                        </p:tgtEl>
                                        <p:attrNameLst>
                                          <p:attrName>style.visibility</p:attrName>
                                        </p:attrNameLst>
                                      </p:cBhvr>
                                      <p:to>
                                        <p:strVal val="visible"/>
                                      </p:to>
                                    </p:set>
                                  </p:childTnLst>
                                </p:cTn>
                              </p:par>
                            </p:childTnLst>
                          </p:cTn>
                        </p:par>
                        <p:par>
                          <p:cTn id="226" fill="hold">
                            <p:stCondLst>
                              <p:cond delay="163000"/>
                            </p:stCondLst>
                            <p:childTnLst>
                              <p:par>
                                <p:cTn id="227" presetID="21" presetClass="exit" presetSubtype="1" fill="hold" grpId="0" nodeType="afterEffect">
                                  <p:stCondLst>
                                    <p:cond delay="0"/>
                                  </p:stCondLst>
                                  <p:childTnLst>
                                    <p:animEffect transition="out" filter="wheel(1)">
                                      <p:cBhvr>
                                        <p:cTn id="228" dur="1000"/>
                                        <p:tgtEl>
                                          <p:spTgt spid="10"/>
                                        </p:tgtEl>
                                      </p:cBhvr>
                                    </p:animEffect>
                                    <p:set>
                                      <p:cBhvr>
                                        <p:cTn id="229" dur="1" fill="hold">
                                          <p:stCondLst>
                                            <p:cond delay="999"/>
                                          </p:stCondLst>
                                        </p:cTn>
                                        <p:tgtEl>
                                          <p:spTgt spid="10"/>
                                        </p:tgtEl>
                                        <p:attrNameLst>
                                          <p:attrName>style.visibility</p:attrName>
                                        </p:attrNameLst>
                                      </p:cBhvr>
                                      <p:to>
                                        <p:strVal val="hidden"/>
                                      </p:to>
                                    </p:set>
                                  </p:childTnLst>
                                </p:cTn>
                              </p:par>
                            </p:childTnLst>
                          </p:cTn>
                        </p:par>
                        <p:par>
                          <p:cTn id="230" fill="hold">
                            <p:stCondLst>
                              <p:cond delay="164000"/>
                            </p:stCondLst>
                            <p:childTnLst>
                              <p:par>
                                <p:cTn id="231" presetID="1" presetClass="exit" presetSubtype="0" fill="hold" grpId="2" nodeType="afterEffect">
                                  <p:stCondLst>
                                    <p:cond delay="0"/>
                                  </p:stCondLst>
                                  <p:childTnLst>
                                    <p:set>
                                      <p:cBhvr>
                                        <p:cTn id="232" dur="1" fill="hold">
                                          <p:stCondLst>
                                            <p:cond delay="0"/>
                                          </p:stCondLst>
                                        </p:cTn>
                                        <p:tgtEl>
                                          <p:spTgt spid="10"/>
                                        </p:tgtEl>
                                        <p:attrNameLst>
                                          <p:attrName>style.visibility</p:attrName>
                                        </p:attrNameLst>
                                      </p:cBhvr>
                                      <p:to>
                                        <p:strVal val="hidden"/>
                                      </p:to>
                                    </p:set>
                                  </p:childTnLst>
                                </p:cTn>
                              </p:par>
                            </p:childTnLst>
                          </p:cTn>
                        </p:par>
                        <p:par>
                          <p:cTn id="233" fill="hold">
                            <p:stCondLst>
                              <p:cond delay="164000"/>
                            </p:stCondLst>
                            <p:childTnLst>
                              <p:par>
                                <p:cTn id="234" presetID="1" presetClass="exit" presetSubtype="0" fill="hold" grpId="0" nodeType="afterEffect">
                                  <p:stCondLst>
                                    <p:cond delay="0"/>
                                  </p:stCondLst>
                                  <p:childTnLst>
                                    <p:set>
                                      <p:cBhvr>
                                        <p:cTn id="235" dur="1" fill="hold">
                                          <p:stCondLst>
                                            <p:cond delay="0"/>
                                          </p:stCondLst>
                                        </p:cTn>
                                        <p:tgtEl>
                                          <p:spTgt spid="11"/>
                                        </p:tgtEl>
                                        <p:attrNameLst>
                                          <p:attrName>style.visibility</p:attrName>
                                        </p:attrNameLst>
                                      </p:cBhvr>
                                      <p:to>
                                        <p:strVal val="hidden"/>
                                      </p:to>
                                    </p:set>
                                  </p:childTnLst>
                                </p:cTn>
                              </p:par>
                              <p:par>
                                <p:cTn id="236" presetID="1" presetClass="entr" presetSubtype="0" fill="hold" grpId="1" nodeType="withEffect">
                                  <p:stCondLst>
                                    <p:cond delay="0"/>
                                  </p:stCondLst>
                                  <p:childTnLst>
                                    <p:set>
                                      <p:cBhvr>
                                        <p:cTn id="237" dur="1" fill="hold">
                                          <p:stCondLst>
                                            <p:cond delay="0"/>
                                          </p:stCondLst>
                                        </p:cTn>
                                        <p:tgtEl>
                                          <p:spTgt spid="8"/>
                                        </p:tgtEl>
                                        <p:attrNameLst>
                                          <p:attrName>style.visibility</p:attrName>
                                        </p:attrNameLst>
                                      </p:cBhvr>
                                      <p:to>
                                        <p:strVal val="visible"/>
                                      </p:to>
                                    </p:set>
                                  </p:childTnLst>
                                </p:cTn>
                              </p:par>
                            </p:childTnLst>
                          </p:cTn>
                        </p:par>
                        <p:par>
                          <p:cTn id="238" fill="hold">
                            <p:stCondLst>
                              <p:cond delay="164000"/>
                            </p:stCondLst>
                            <p:childTnLst>
                              <p:par>
                                <p:cTn id="239" presetID="21" presetClass="exit" presetSubtype="1" fill="hold" grpId="0" nodeType="afterEffect">
                                  <p:stCondLst>
                                    <p:cond delay="0"/>
                                  </p:stCondLst>
                                  <p:childTnLst>
                                    <p:animEffect transition="out" filter="wheel(1)">
                                      <p:cBhvr>
                                        <p:cTn id="240" dur="1000"/>
                                        <p:tgtEl>
                                          <p:spTgt spid="8"/>
                                        </p:tgtEl>
                                      </p:cBhvr>
                                    </p:animEffect>
                                    <p:set>
                                      <p:cBhvr>
                                        <p:cTn id="241" dur="1" fill="hold">
                                          <p:stCondLst>
                                            <p:cond delay="999"/>
                                          </p:stCondLst>
                                        </p:cTn>
                                        <p:tgtEl>
                                          <p:spTgt spid="8"/>
                                        </p:tgtEl>
                                        <p:attrNameLst>
                                          <p:attrName>style.visibility</p:attrName>
                                        </p:attrNameLst>
                                      </p:cBhvr>
                                      <p:to>
                                        <p:strVal val="hidden"/>
                                      </p:to>
                                    </p:set>
                                  </p:childTnLst>
                                </p:cTn>
                              </p:par>
                            </p:childTnLst>
                          </p:cTn>
                        </p:par>
                        <p:par>
                          <p:cTn id="242" fill="hold">
                            <p:stCondLst>
                              <p:cond delay="165000"/>
                            </p:stCondLst>
                            <p:childTnLst>
                              <p:par>
                                <p:cTn id="243" presetID="1" presetClass="exit" presetSubtype="0" fill="hold" grpId="2" nodeType="afterEffect">
                                  <p:stCondLst>
                                    <p:cond delay="0"/>
                                  </p:stCondLst>
                                  <p:childTnLst>
                                    <p:set>
                                      <p:cBhvr>
                                        <p:cTn id="244" dur="1" fill="hold">
                                          <p:stCondLst>
                                            <p:cond delay="0"/>
                                          </p:stCondLst>
                                        </p:cTn>
                                        <p:tgtEl>
                                          <p:spTgt spid="8"/>
                                        </p:tgtEl>
                                        <p:attrNameLst>
                                          <p:attrName>style.visibility</p:attrName>
                                        </p:attrNameLst>
                                      </p:cBhvr>
                                      <p:to>
                                        <p:strVal val="hidden"/>
                                      </p:to>
                                    </p:set>
                                  </p:childTnLst>
                                </p:cTn>
                              </p:par>
                            </p:childTnLst>
                          </p:cTn>
                        </p:par>
                        <p:par>
                          <p:cTn id="245" fill="hold">
                            <p:stCondLst>
                              <p:cond delay="165000"/>
                            </p:stCondLst>
                            <p:childTnLst>
                              <p:par>
                                <p:cTn id="246" presetID="1" presetClass="exit" presetSubtype="0" fill="hold" grpId="0" nodeType="afterEffect">
                                  <p:stCondLst>
                                    <p:cond delay="0"/>
                                  </p:stCondLst>
                                  <p:childTnLst>
                                    <p:set>
                                      <p:cBhvr>
                                        <p:cTn id="247" dur="1" fill="hold">
                                          <p:stCondLst>
                                            <p:cond delay="0"/>
                                          </p:stCondLst>
                                        </p:cTn>
                                        <p:tgtEl>
                                          <p:spTgt spid="9"/>
                                        </p:tgtEl>
                                        <p:attrNameLst>
                                          <p:attrName>style.visibility</p:attrName>
                                        </p:attrNameLst>
                                      </p:cBhvr>
                                      <p:to>
                                        <p:strVal val="hidden"/>
                                      </p:to>
                                    </p:set>
                                  </p:childTnLst>
                                </p:cTn>
                              </p:par>
                              <p:par>
                                <p:cTn id="248" presetID="1" presetClass="entr" presetSubtype="0" fill="hold" grpId="1" nodeType="withEffect">
                                  <p:stCondLst>
                                    <p:cond delay="0"/>
                                  </p:stCondLst>
                                  <p:childTnLst>
                                    <p:set>
                                      <p:cBhvr>
                                        <p:cTn id="249" dur="1" fill="hold">
                                          <p:stCondLst>
                                            <p:cond delay="0"/>
                                          </p:stCondLst>
                                        </p:cTn>
                                        <p:tgtEl>
                                          <p:spTgt spid="6"/>
                                        </p:tgtEl>
                                        <p:attrNameLst>
                                          <p:attrName>style.visibility</p:attrName>
                                        </p:attrNameLst>
                                      </p:cBhvr>
                                      <p:to>
                                        <p:strVal val="visible"/>
                                      </p:to>
                                    </p:set>
                                  </p:childTnLst>
                                </p:cTn>
                              </p:par>
                            </p:childTnLst>
                          </p:cTn>
                        </p:par>
                        <p:par>
                          <p:cTn id="250" fill="hold">
                            <p:stCondLst>
                              <p:cond delay="165000"/>
                            </p:stCondLst>
                            <p:childTnLst>
                              <p:par>
                                <p:cTn id="251" presetID="21" presetClass="exit" presetSubtype="1" fill="hold" grpId="0" nodeType="afterEffect">
                                  <p:stCondLst>
                                    <p:cond delay="0"/>
                                  </p:stCondLst>
                                  <p:childTnLst>
                                    <p:animEffect transition="out" filter="wheel(1)">
                                      <p:cBhvr>
                                        <p:cTn id="252" dur="1000"/>
                                        <p:tgtEl>
                                          <p:spTgt spid="6"/>
                                        </p:tgtEl>
                                      </p:cBhvr>
                                    </p:animEffect>
                                    <p:set>
                                      <p:cBhvr>
                                        <p:cTn id="253" dur="1" fill="hold">
                                          <p:stCondLst>
                                            <p:cond delay="999"/>
                                          </p:stCondLst>
                                        </p:cTn>
                                        <p:tgtEl>
                                          <p:spTgt spid="6"/>
                                        </p:tgtEl>
                                        <p:attrNameLst>
                                          <p:attrName>style.visibility</p:attrName>
                                        </p:attrNameLst>
                                      </p:cBhvr>
                                      <p:to>
                                        <p:strVal val="hidden"/>
                                      </p:to>
                                    </p:set>
                                  </p:childTnLst>
                                </p:cTn>
                              </p:par>
                            </p:childTnLst>
                          </p:cTn>
                        </p:par>
                        <p:par>
                          <p:cTn id="254" fill="hold">
                            <p:stCondLst>
                              <p:cond delay="166000"/>
                            </p:stCondLst>
                            <p:childTnLst>
                              <p:par>
                                <p:cTn id="255" presetID="1" presetClass="exit" presetSubtype="0" fill="hold" grpId="0" nodeType="afterEffect">
                                  <p:stCondLst>
                                    <p:cond delay="0"/>
                                  </p:stCondLst>
                                  <p:childTnLst>
                                    <p:set>
                                      <p:cBhvr>
                                        <p:cTn id="256" dur="1" fill="hold">
                                          <p:stCondLst>
                                            <p:cond delay="0"/>
                                          </p:stCondLst>
                                        </p:cTn>
                                        <p:tgtEl>
                                          <p:spTgt spid="7"/>
                                        </p:tgtEl>
                                        <p:attrNameLst>
                                          <p:attrName>style.visibility</p:attrName>
                                        </p:attrNameLst>
                                      </p:cBhvr>
                                      <p:to>
                                        <p:strVal val="hidden"/>
                                      </p:to>
                                    </p:set>
                                  </p:childTnLst>
                                </p:cTn>
                              </p:par>
                              <p:par>
                                <p:cTn id="257" presetID="1" presetClass="exit" presetSubtype="0" fill="hold" grpId="2" nodeType="withEffect">
                                  <p:stCondLst>
                                    <p:cond delay="0"/>
                                  </p:stCondLst>
                                  <p:childTnLst>
                                    <p:set>
                                      <p:cBhvr>
                                        <p:cTn id="258" dur="1" fill="hold">
                                          <p:stCondLst>
                                            <p:cond delay="0"/>
                                          </p:stCondLst>
                                        </p:cTn>
                                        <p:tgtEl>
                                          <p:spTgt spid="6"/>
                                        </p:tgtEl>
                                        <p:attrNameLst>
                                          <p:attrName>style.visibility</p:attrName>
                                        </p:attrNameLst>
                                      </p:cBhvr>
                                      <p:to>
                                        <p:strVal val="hidden"/>
                                      </p:to>
                                    </p:set>
                                  </p:childTnLst>
                                </p:cTn>
                              </p:par>
                            </p:childTnLst>
                          </p:cTn>
                        </p:par>
                        <p:par>
                          <p:cTn id="259" fill="hold">
                            <p:stCondLst>
                              <p:cond delay="166000"/>
                            </p:stCondLst>
                            <p:childTnLst>
                              <p:par>
                                <p:cTn id="260" presetID="10" presetClass="entr" presetSubtype="0" fill="hold" grpId="0" nodeType="afterEffect">
                                  <p:stCondLst>
                                    <p:cond delay="0"/>
                                  </p:stCondLst>
                                  <p:childTnLst>
                                    <p:set>
                                      <p:cBhvr>
                                        <p:cTn id="261" dur="1" fill="hold">
                                          <p:stCondLst>
                                            <p:cond delay="0"/>
                                          </p:stCondLst>
                                        </p:cTn>
                                        <p:tgtEl>
                                          <p:spTgt spid="49"/>
                                        </p:tgtEl>
                                        <p:attrNameLst>
                                          <p:attrName>style.visibility</p:attrName>
                                        </p:attrNameLst>
                                      </p:cBhvr>
                                      <p:to>
                                        <p:strVal val="visible"/>
                                      </p:to>
                                    </p:set>
                                    <p:animEffect transition="in" filter="fade">
                                      <p:cBhvr>
                                        <p:cTn id="262" dur="2000"/>
                                        <p:tgtEl>
                                          <p:spTgt spid="49"/>
                                        </p:tgtEl>
                                      </p:cBhvr>
                                    </p:animEffect>
                                  </p:childTnLst>
                                </p:cTn>
                              </p:par>
                            </p:childTnLst>
                          </p:cTn>
                        </p:par>
                      </p:childTnLst>
                    </p:cTn>
                  </p:par>
                  <p:par>
                    <p:cTn id="263" fill="hold">
                      <p:stCondLst>
                        <p:cond delay="indefinite"/>
                      </p:stCondLst>
                      <p:childTnLst>
                        <p:par>
                          <p:cTn id="264" fill="hold">
                            <p:stCondLst>
                              <p:cond delay="0"/>
                            </p:stCondLst>
                            <p:childTnLst>
                              <p:par>
                                <p:cTn id="265" presetID="1" presetClass="exit" presetSubtype="0" fill="hold" grpId="1" nodeType="clickEffect">
                                  <p:stCondLst>
                                    <p:cond delay="0"/>
                                  </p:stCondLst>
                                  <p:childTnLst>
                                    <p:set>
                                      <p:cBhvr>
                                        <p:cTn id="266" dur="1" fill="hold">
                                          <p:stCondLst>
                                            <p:cond delay="0"/>
                                          </p:stCondLst>
                                        </p:cTn>
                                        <p:tgtEl>
                                          <p:spTgt spid="49"/>
                                        </p:tgtEl>
                                        <p:attrNameLst>
                                          <p:attrName>style.visibility</p:attrName>
                                        </p:attrNameLst>
                                      </p:cBhvr>
                                      <p:to>
                                        <p:strVal val="hidden"/>
                                      </p:to>
                                    </p:set>
                                  </p:childTnLst>
                                </p:cTn>
                              </p:par>
                              <p:par>
                                <p:cTn id="267" presetID="1" presetClass="exit" presetSubtype="0" fill="hold" nodeType="withEffect">
                                  <p:stCondLst>
                                    <p:cond delay="0"/>
                                  </p:stCondLst>
                                  <p:childTnLst>
                                    <p:set>
                                      <p:cBhvr>
                                        <p:cTn id="268"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7" grpId="0" animBg="1"/>
      <p:bldP spid="8" grpId="0" animBg="1"/>
      <p:bldP spid="8" grpId="1" animBg="1"/>
      <p:bldP spid="8" grpId="2" animBg="1"/>
      <p:bldP spid="9" grpId="0" animBg="1"/>
      <p:bldP spid="10" grpId="0" animBg="1"/>
      <p:bldP spid="10" grpId="1" animBg="1"/>
      <p:bldP spid="10" grpId="2" animBg="1"/>
      <p:bldP spid="11" grpId="0" animBg="1"/>
      <p:bldP spid="12" grpId="0" animBg="1"/>
      <p:bldP spid="12" grpId="1" animBg="1"/>
      <p:bldP spid="12" grpId="2" animBg="1"/>
      <p:bldP spid="13" grpId="0" animBg="1"/>
      <p:bldP spid="14" grpId="0" animBg="1"/>
      <p:bldP spid="14" grpId="1" animBg="1"/>
      <p:bldP spid="14" grpId="2" animBg="1"/>
      <p:bldP spid="15" grpId="0" animBg="1"/>
      <p:bldP spid="16" grpId="0" animBg="1"/>
      <p:bldP spid="16" grpId="1" animBg="1"/>
      <p:bldP spid="16" grpId="2" animBg="1"/>
      <p:bldP spid="17" grpId="0" animBg="1"/>
      <p:bldP spid="18" grpId="0" animBg="1"/>
      <p:bldP spid="18" grpId="1" animBg="1"/>
      <p:bldP spid="18" grpId="2" animBg="1"/>
      <p:bldP spid="19" grpId="0" animBg="1"/>
      <p:bldP spid="20" grpId="0" animBg="1"/>
      <p:bldP spid="20" grpId="1" animBg="1"/>
      <p:bldP spid="20" grpId="2" animBg="1"/>
      <p:bldP spid="21" grpId="0" animBg="1"/>
      <p:bldP spid="22" grpId="0" animBg="1"/>
      <p:bldP spid="22" grpId="1" animBg="1"/>
      <p:bldP spid="22" grpId="2" animBg="1"/>
      <p:bldP spid="23" grpId="0" animBg="1"/>
      <p:bldP spid="24" grpId="0" animBg="1"/>
      <p:bldP spid="24" grpId="1" animBg="1"/>
      <p:bldP spid="24" grpId="2" animBg="1"/>
      <p:bldP spid="25" grpId="0" animBg="1"/>
      <p:bldP spid="26" grpId="0" animBg="1"/>
      <p:bldP spid="26" grpId="1" animBg="1"/>
      <p:bldP spid="26" grpId="2" animBg="1"/>
      <p:bldP spid="27" grpId="0" animBg="1"/>
      <p:bldP spid="27" grpId="1" animBg="1"/>
      <p:bldP spid="27" grpId="2" animBg="1"/>
      <p:bldP spid="28" grpId="0" animBg="1"/>
      <p:bldP spid="29" grpId="0" animBg="1"/>
      <p:bldP spid="30" grpId="0" animBg="1"/>
      <p:bldP spid="30" grpId="1" animBg="1"/>
      <p:bldP spid="30" grpId="2" animBg="1"/>
      <p:bldP spid="31" grpId="0" animBg="1"/>
      <p:bldP spid="32" grpId="0" animBg="1"/>
      <p:bldP spid="32" grpId="1" animBg="1"/>
      <p:bldP spid="32" grpId="2" animBg="1"/>
      <p:bldP spid="33" grpId="0" animBg="1"/>
      <p:bldP spid="34" grpId="0" animBg="1"/>
      <p:bldP spid="34" grpId="1" animBg="1"/>
      <p:bldP spid="34" grpId="2" animBg="1"/>
      <p:bldP spid="35" grpId="0" animBg="1"/>
      <p:bldP spid="36" grpId="0" animBg="1"/>
      <p:bldP spid="36" grpId="1" animBg="1"/>
      <p:bldP spid="36" grpId="2" animBg="1"/>
      <p:bldP spid="37" grpId="0" animBg="1"/>
      <p:bldP spid="38" grpId="0" animBg="1"/>
      <p:bldP spid="38" grpId="1" animBg="1"/>
      <p:bldP spid="38" grpId="2" animBg="1"/>
      <p:bldP spid="39" grpId="0" animBg="1"/>
      <p:bldP spid="40" grpId="0" animBg="1"/>
      <p:bldP spid="40" grpId="1" animBg="1"/>
      <p:bldP spid="40" grpId="2" animBg="1"/>
      <p:bldP spid="41" grpId="0" animBg="1"/>
      <p:bldP spid="42" grpId="0" animBg="1"/>
      <p:bldP spid="42" grpId="1" animBg="1"/>
      <p:bldP spid="42" grpId="2" animBg="1"/>
      <p:bldP spid="43" grpId="0" animBg="1"/>
      <p:bldP spid="43" grpId="1" animBg="1"/>
      <p:bldP spid="43" grpId="2" animBg="1"/>
      <p:bldP spid="44" grpId="0" animBg="1"/>
      <p:bldP spid="45" grpId="0" animBg="1"/>
      <p:bldP spid="46" grpId="0" animBg="1"/>
      <p:bldP spid="46" grpId="1" animBg="1"/>
      <p:bldP spid="47" grpId="0" animBg="1"/>
      <p:bldP spid="57" grpId="0" animBg="1"/>
      <p:bldP spid="49" grpId="0" animBg="1"/>
      <p:bldP spid="49" grpId="1" animBg="1"/>
      <p:bldP spid="4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bwMode="auto">
          <a:xfrm>
            <a:off x="52137" y="1384945"/>
            <a:ext cx="9043737" cy="4053329"/>
          </a:xfrm>
          <a:prstGeom prst="rect">
            <a:avLst/>
          </a:prstGeom>
          <a:solidFill>
            <a:schemeClr val="tx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panose="020B0604020202020204" pitchFamily="34" charset="0"/>
            </a:endParaRPr>
          </a:p>
        </p:txBody>
      </p:sp>
      <p:sp>
        <p:nvSpPr>
          <p:cNvPr id="3" name="Title 2">
            <a:extLst>
              <a:ext uri="{FF2B5EF4-FFF2-40B4-BE49-F238E27FC236}">
                <a16:creationId xmlns:a16="http://schemas.microsoft.com/office/drawing/2014/main" id="{12CAD2E3-6443-4403-9118-B2C00779F314}"/>
              </a:ext>
            </a:extLst>
          </p:cNvPr>
          <p:cNvSpPr>
            <a:spLocks noGrp="1"/>
          </p:cNvSpPr>
          <p:nvPr>
            <p:ph type="title"/>
          </p:nvPr>
        </p:nvSpPr>
        <p:spPr/>
        <p:txBody>
          <a:bodyPr/>
          <a:lstStyle/>
          <a:p>
            <a:r>
              <a:rPr lang="en-US" dirty="0"/>
              <a:t>Scenario 5</a:t>
            </a:r>
          </a:p>
        </p:txBody>
      </p:sp>
      <p:sp>
        <p:nvSpPr>
          <p:cNvPr id="4" name="Slide Number Placeholder 3">
            <a:extLst>
              <a:ext uri="{FF2B5EF4-FFF2-40B4-BE49-F238E27FC236}">
                <a16:creationId xmlns:a16="http://schemas.microsoft.com/office/drawing/2014/main" id="{043B3E33-F2D3-4AD8-8234-8D8D6EA4E44F}"/>
              </a:ext>
            </a:extLst>
          </p:cNvPr>
          <p:cNvSpPr>
            <a:spLocks noGrp="1"/>
          </p:cNvSpPr>
          <p:nvPr>
            <p:ph type="sldNum" sz="quarter" idx="10"/>
          </p:nvPr>
        </p:nvSpPr>
        <p:spPr/>
        <p:txBody>
          <a:bodyPr/>
          <a:lstStyle/>
          <a:p>
            <a:pPr marL="0" indent="0">
              <a:buFont typeface="+mj-lt"/>
              <a:buNone/>
            </a:pPr>
            <a:fld id="{F2BD9D44-EC01-4E71-8CAE-9F9624182C03}" type="slidenum">
              <a:rPr lang="en-US" altLang="en-US" smtClean="0">
                <a:solidFill>
                  <a:srgbClr val="FFFFFF"/>
                </a:solidFill>
              </a:rPr>
              <a:pPr marL="0" indent="0">
                <a:buFont typeface="+mj-lt"/>
                <a:buNone/>
              </a:pPr>
              <a:t>64</a:t>
            </a:fld>
            <a:endParaRPr lang="en-US" dirty="0"/>
          </a:p>
        </p:txBody>
      </p:sp>
      <p:pic>
        <p:nvPicPr>
          <p:cNvPr id="52" name="CLICK ICON">
            <a:extLst>
              <a:ext uri="{FF2B5EF4-FFF2-40B4-BE49-F238E27FC236}">
                <a16:creationId xmlns:a16="http://schemas.microsoft.com/office/drawing/2014/main" id="{E8CCF72B-A9C7-4E27-BCC9-9958A8A109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9663" y="6261870"/>
            <a:ext cx="394232" cy="365760"/>
          </a:xfrm>
          <a:prstGeom prst="rect">
            <a:avLst/>
          </a:prstGeom>
        </p:spPr>
      </p:pic>
      <p:sp>
        <p:nvSpPr>
          <p:cNvPr id="8" name="Oval 7">
            <a:extLst>
              <a:ext uri="{FF2B5EF4-FFF2-40B4-BE49-F238E27FC236}">
                <a16:creationId xmlns:a16="http://schemas.microsoft.com/office/drawing/2014/main" id="{43FC0778-A901-4E2F-8636-F57EC2C4DE63}"/>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0C69430-EDFC-4F2C-89D5-97958FBB93BC}"/>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0</a:t>
            </a:r>
          </a:p>
        </p:txBody>
      </p:sp>
      <p:sp>
        <p:nvSpPr>
          <p:cNvPr id="10" name="Oval 9">
            <a:extLst>
              <a:ext uri="{FF2B5EF4-FFF2-40B4-BE49-F238E27FC236}">
                <a16:creationId xmlns:a16="http://schemas.microsoft.com/office/drawing/2014/main" id="{C8079F8F-64B8-44F6-9C8B-82DC907AC021}"/>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B827114-9632-44E9-8C99-89DB8FDBE188}"/>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a:t>
            </a:r>
          </a:p>
        </p:txBody>
      </p:sp>
      <p:sp>
        <p:nvSpPr>
          <p:cNvPr id="12" name="Oval 11">
            <a:extLst>
              <a:ext uri="{FF2B5EF4-FFF2-40B4-BE49-F238E27FC236}">
                <a16:creationId xmlns:a16="http://schemas.microsoft.com/office/drawing/2014/main" id="{2B27ADCC-1DA1-4C36-B77A-FFB32C3F3A58}"/>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0BCD10D-3464-4809-8A50-D26500981AA5}"/>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2</a:t>
            </a:r>
          </a:p>
        </p:txBody>
      </p:sp>
      <p:sp>
        <p:nvSpPr>
          <p:cNvPr id="14" name="Oval 13">
            <a:extLst>
              <a:ext uri="{FF2B5EF4-FFF2-40B4-BE49-F238E27FC236}">
                <a16:creationId xmlns:a16="http://schemas.microsoft.com/office/drawing/2014/main" id="{E9553DE1-DCAE-426F-8E88-51449B5F3AB0}"/>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90EB81C-DE2E-4551-AD7D-FB82A5A78078}"/>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3</a:t>
            </a:r>
          </a:p>
        </p:txBody>
      </p:sp>
      <p:sp>
        <p:nvSpPr>
          <p:cNvPr id="16" name="Oval 15">
            <a:extLst>
              <a:ext uri="{FF2B5EF4-FFF2-40B4-BE49-F238E27FC236}">
                <a16:creationId xmlns:a16="http://schemas.microsoft.com/office/drawing/2014/main" id="{49E0DE1A-F012-4DAB-8F01-E8953BF4C36D}"/>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56788DA-0D3A-4F1F-81B1-1FF871AE0EB0}"/>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4</a:t>
            </a:r>
          </a:p>
        </p:txBody>
      </p:sp>
      <p:sp>
        <p:nvSpPr>
          <p:cNvPr id="18" name="Oval 17">
            <a:extLst>
              <a:ext uri="{FF2B5EF4-FFF2-40B4-BE49-F238E27FC236}">
                <a16:creationId xmlns:a16="http://schemas.microsoft.com/office/drawing/2014/main" id="{AA95F885-A939-4BF8-8409-37537F181395}"/>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19B56C9-C013-4B57-8F4F-C69672F91CDC}"/>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5</a:t>
            </a:r>
          </a:p>
        </p:txBody>
      </p:sp>
      <p:sp>
        <p:nvSpPr>
          <p:cNvPr id="20" name="Oval 19">
            <a:extLst>
              <a:ext uri="{FF2B5EF4-FFF2-40B4-BE49-F238E27FC236}">
                <a16:creationId xmlns:a16="http://schemas.microsoft.com/office/drawing/2014/main" id="{B6804464-F515-4444-9C61-F2A23C8EB2F3}"/>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95C90D8-C300-4129-8B89-397CDCAE0DCC}"/>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6</a:t>
            </a:r>
          </a:p>
        </p:txBody>
      </p:sp>
      <p:sp>
        <p:nvSpPr>
          <p:cNvPr id="22" name="Oval 21">
            <a:extLst>
              <a:ext uri="{FF2B5EF4-FFF2-40B4-BE49-F238E27FC236}">
                <a16:creationId xmlns:a16="http://schemas.microsoft.com/office/drawing/2014/main" id="{E531F04C-42AC-4142-AAEE-3D0D2620CF35}"/>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C07202A-F172-474D-9F8E-ECB2F7B2FD0F}"/>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7</a:t>
            </a:r>
          </a:p>
        </p:txBody>
      </p:sp>
      <p:sp>
        <p:nvSpPr>
          <p:cNvPr id="24" name="Oval 23">
            <a:extLst>
              <a:ext uri="{FF2B5EF4-FFF2-40B4-BE49-F238E27FC236}">
                <a16:creationId xmlns:a16="http://schemas.microsoft.com/office/drawing/2014/main" id="{47CD3722-BC77-499B-A4DA-82B6F2387587}"/>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8D3F2BD-C77D-4553-8C10-C09ECC82EAF5}"/>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8</a:t>
            </a:r>
          </a:p>
        </p:txBody>
      </p:sp>
      <p:sp>
        <p:nvSpPr>
          <p:cNvPr id="26" name="Oval 25">
            <a:extLst>
              <a:ext uri="{FF2B5EF4-FFF2-40B4-BE49-F238E27FC236}">
                <a16:creationId xmlns:a16="http://schemas.microsoft.com/office/drawing/2014/main" id="{616D4C94-5065-4EEB-8066-A2AC023A2417}"/>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D89849E-342B-4589-91BD-F39E3079E136}"/>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9</a:t>
            </a:r>
          </a:p>
        </p:txBody>
      </p:sp>
      <p:sp>
        <p:nvSpPr>
          <p:cNvPr id="28" name="Oval 27">
            <a:extLst>
              <a:ext uri="{FF2B5EF4-FFF2-40B4-BE49-F238E27FC236}">
                <a16:creationId xmlns:a16="http://schemas.microsoft.com/office/drawing/2014/main" id="{16A02D4A-28DA-485C-B38F-349AF5265BEA}"/>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C3F099D4-67CD-4A44-8052-9F32912DD67A}"/>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ACBB2911-960F-4A59-8031-84414734F1AF}"/>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10</a:t>
            </a:r>
          </a:p>
        </p:txBody>
      </p:sp>
      <p:sp>
        <p:nvSpPr>
          <p:cNvPr id="31" name="Oval 30">
            <a:extLst>
              <a:ext uri="{FF2B5EF4-FFF2-40B4-BE49-F238E27FC236}">
                <a16:creationId xmlns:a16="http://schemas.microsoft.com/office/drawing/2014/main" id="{1EFDDFC1-5269-41CC-83A1-28BEA27B4686}"/>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11</a:t>
            </a:r>
          </a:p>
        </p:txBody>
      </p:sp>
      <p:sp>
        <p:nvSpPr>
          <p:cNvPr id="32" name="Oval 31">
            <a:extLst>
              <a:ext uri="{FF2B5EF4-FFF2-40B4-BE49-F238E27FC236}">
                <a16:creationId xmlns:a16="http://schemas.microsoft.com/office/drawing/2014/main" id="{0EA173C8-3D2E-4C4B-922B-8E800EE71B4D}"/>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47513BB4-6FAE-4FEA-8677-99C060044BF1}"/>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12</a:t>
            </a:r>
          </a:p>
        </p:txBody>
      </p:sp>
      <p:sp>
        <p:nvSpPr>
          <p:cNvPr id="34" name="Oval 33">
            <a:extLst>
              <a:ext uri="{FF2B5EF4-FFF2-40B4-BE49-F238E27FC236}">
                <a16:creationId xmlns:a16="http://schemas.microsoft.com/office/drawing/2014/main" id="{9FA441EF-E21F-4411-BAC8-06ADC3E05911}"/>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163A6D66-05B0-4C41-BCF2-6DEA87CCC9EC}"/>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13</a:t>
            </a:r>
          </a:p>
        </p:txBody>
      </p:sp>
      <p:sp>
        <p:nvSpPr>
          <p:cNvPr id="36" name="Oval 35">
            <a:extLst>
              <a:ext uri="{FF2B5EF4-FFF2-40B4-BE49-F238E27FC236}">
                <a16:creationId xmlns:a16="http://schemas.microsoft.com/office/drawing/2014/main" id="{6E6081B8-F717-466F-B9D1-31DF0F1B1AC6}"/>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1A4ED468-D1E2-4FB7-8C49-8E0705F739C2}"/>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14</a:t>
            </a:r>
          </a:p>
        </p:txBody>
      </p:sp>
      <p:sp>
        <p:nvSpPr>
          <p:cNvPr id="38" name="Oval 37">
            <a:extLst>
              <a:ext uri="{FF2B5EF4-FFF2-40B4-BE49-F238E27FC236}">
                <a16:creationId xmlns:a16="http://schemas.microsoft.com/office/drawing/2014/main" id="{FDDD9041-3082-473E-8955-65DFC1AE9FFF}"/>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8D0BA7DC-EA71-496C-815E-A48D9C2465C8}"/>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15</a:t>
            </a:r>
          </a:p>
        </p:txBody>
      </p:sp>
      <p:sp>
        <p:nvSpPr>
          <p:cNvPr id="40" name="Oval 39">
            <a:extLst>
              <a:ext uri="{FF2B5EF4-FFF2-40B4-BE49-F238E27FC236}">
                <a16:creationId xmlns:a16="http://schemas.microsoft.com/office/drawing/2014/main" id="{14352CF5-1C6F-4488-9D33-DFD8F7CFF869}"/>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DE111814-6E82-49E8-9792-E901B077ED22}"/>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16</a:t>
            </a:r>
          </a:p>
        </p:txBody>
      </p:sp>
      <p:sp>
        <p:nvSpPr>
          <p:cNvPr id="42" name="Oval 41">
            <a:extLst>
              <a:ext uri="{FF2B5EF4-FFF2-40B4-BE49-F238E27FC236}">
                <a16:creationId xmlns:a16="http://schemas.microsoft.com/office/drawing/2014/main" id="{11AF8C1B-ADF6-4AF1-8A7C-190ABEA92446}"/>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D5DE47CA-904B-4925-AD44-6EC69D02AA26}"/>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17</a:t>
            </a:r>
          </a:p>
        </p:txBody>
      </p:sp>
      <p:sp>
        <p:nvSpPr>
          <p:cNvPr id="44" name="Oval 43">
            <a:extLst>
              <a:ext uri="{FF2B5EF4-FFF2-40B4-BE49-F238E27FC236}">
                <a16:creationId xmlns:a16="http://schemas.microsoft.com/office/drawing/2014/main" id="{9B797DD4-F299-4BFE-BFF9-D83F7145245B}"/>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5FC04305-958B-4F35-864E-BA042331E2F1}"/>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2778CAF8-CEA3-491E-B9C0-9CB3A0953366}"/>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18</a:t>
            </a:r>
          </a:p>
        </p:txBody>
      </p:sp>
      <p:sp>
        <p:nvSpPr>
          <p:cNvPr id="47" name="Oval 46">
            <a:extLst>
              <a:ext uri="{FF2B5EF4-FFF2-40B4-BE49-F238E27FC236}">
                <a16:creationId xmlns:a16="http://schemas.microsoft.com/office/drawing/2014/main" id="{6F91E95B-24EA-4E4D-B051-866430921443}"/>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19</a:t>
            </a:r>
          </a:p>
        </p:txBody>
      </p:sp>
      <p:sp>
        <p:nvSpPr>
          <p:cNvPr id="48" name="Oval 47">
            <a:extLst>
              <a:ext uri="{FF2B5EF4-FFF2-40B4-BE49-F238E27FC236}">
                <a16:creationId xmlns:a16="http://schemas.microsoft.com/office/drawing/2014/main" id="{E7F3E6DB-4702-4C67-A75C-4CF5F3AC3591}"/>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9" name="Oval 48">
            <a:extLst>
              <a:ext uri="{FF2B5EF4-FFF2-40B4-BE49-F238E27FC236}">
                <a16:creationId xmlns:a16="http://schemas.microsoft.com/office/drawing/2014/main" id="{1B63016A-EF1E-490B-8C73-70DAE84524AB}"/>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20</a:t>
            </a:r>
          </a:p>
        </p:txBody>
      </p:sp>
      <p:grpSp>
        <p:nvGrpSpPr>
          <p:cNvPr id="59" name="ACL Group 5"/>
          <p:cNvGrpSpPr/>
          <p:nvPr/>
        </p:nvGrpSpPr>
        <p:grpSpPr>
          <a:xfrm>
            <a:off x="111243" y="1568192"/>
            <a:ext cx="8921514" cy="3721616"/>
            <a:chOff x="111243" y="1568192"/>
            <a:chExt cx="8921514" cy="3721616"/>
          </a:xfrm>
        </p:grpSpPr>
        <p:pic>
          <p:nvPicPr>
            <p:cNvPr id="6" name="ACL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43" y="1568192"/>
              <a:ext cx="8921514" cy="3721616"/>
            </a:xfrm>
            <a:prstGeom prst="rect">
              <a:avLst/>
            </a:prstGeom>
          </p:spPr>
        </p:pic>
        <p:pic>
          <p:nvPicPr>
            <p:cNvPr id="5" name="ADS-B A and mas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3451" y="4105275"/>
              <a:ext cx="107289" cy="457258"/>
            </a:xfrm>
            <a:prstGeom prst="rect">
              <a:avLst/>
            </a:prstGeom>
          </p:spPr>
        </p:pic>
        <p:pic>
          <p:nvPicPr>
            <p:cNvPr id="2" name="PI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1601" y="3331845"/>
              <a:ext cx="204340" cy="222916"/>
            </a:xfrm>
            <a:prstGeom prst="rect">
              <a:avLst/>
            </a:prstGeom>
          </p:spPr>
        </p:pic>
        <p:pic>
          <p:nvPicPr>
            <p:cNvPr id="56" name="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68669" y="3143224"/>
              <a:ext cx="120667" cy="181001"/>
            </a:xfrm>
            <a:prstGeom prst="rect">
              <a:avLst/>
            </a:prstGeom>
          </p:spPr>
        </p:pic>
        <p:pic>
          <p:nvPicPr>
            <p:cNvPr id="55" name="A306/L"/>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92735" y="3867150"/>
              <a:ext cx="510467" cy="153140"/>
            </a:xfrm>
            <a:prstGeom prst="rect">
              <a:avLst/>
            </a:prstGeom>
          </p:spPr>
        </p:pic>
        <p:pic>
          <p:nvPicPr>
            <p:cNvPr id="58" name="H/"/>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34620" y="3858723"/>
              <a:ext cx="196285" cy="159481"/>
            </a:xfrm>
            <a:prstGeom prst="rect">
              <a:avLst/>
            </a:prstGeom>
          </p:spPr>
        </p:pic>
      </p:grpSp>
      <p:sp useBgFill="1">
        <p:nvSpPr>
          <p:cNvPr id="54" name="time mask"/>
          <p:cNvSpPr/>
          <p:nvPr/>
        </p:nvSpPr>
        <p:spPr bwMode="auto">
          <a:xfrm>
            <a:off x="7850154" y="0"/>
            <a:ext cx="1293845" cy="1262743"/>
          </a:xfrm>
          <a:prstGeom prst="rect">
            <a:avLst/>
          </a:prstGeom>
          <a:ln w="2540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panose="020B0604020202020204" pitchFamily="34" charset="0"/>
            </a:endParaRPr>
          </a:p>
        </p:txBody>
      </p:sp>
      <p:sp>
        <p:nvSpPr>
          <p:cNvPr id="51" name="Time">
            <a:extLst>
              <a:ext uri="{FF2B5EF4-FFF2-40B4-BE49-F238E27FC236}">
                <a16:creationId xmlns:a16="http://schemas.microsoft.com/office/drawing/2014/main" id="{412CE565-5999-48A2-BBA4-89EC0A8D3E5C}"/>
              </a:ext>
            </a:extLst>
          </p:cNvPr>
          <p:cNvSpPr txBox="1">
            <a:spLocks/>
          </p:cNvSpPr>
          <p:nvPr/>
        </p:nvSpPr>
        <p:spPr bwMode="auto">
          <a:xfrm>
            <a:off x="0" y="0"/>
            <a:ext cx="9144000" cy="6092456"/>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kern="1200">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panose="020B0604020202020204" pitchFamily="34" charset="0"/>
              </a:defRPr>
            </a:lvl2pPr>
            <a:lvl3pPr algn="l" rtl="0" eaLnBrk="0" fontAlgn="base" hangingPunct="0">
              <a:spcBef>
                <a:spcPct val="0"/>
              </a:spcBef>
              <a:spcAft>
                <a:spcPct val="0"/>
              </a:spcAft>
              <a:defRPr sz="4000" b="1">
                <a:solidFill>
                  <a:srgbClr val="1D2F68"/>
                </a:solidFill>
                <a:latin typeface="Arial" panose="020B0604020202020204" pitchFamily="34" charset="0"/>
              </a:defRPr>
            </a:lvl3pPr>
            <a:lvl4pPr algn="l" rtl="0" eaLnBrk="0" fontAlgn="base" hangingPunct="0">
              <a:spcBef>
                <a:spcPct val="0"/>
              </a:spcBef>
              <a:spcAft>
                <a:spcPct val="0"/>
              </a:spcAft>
              <a:defRPr sz="4000" b="1">
                <a:solidFill>
                  <a:srgbClr val="1D2F68"/>
                </a:solidFill>
                <a:latin typeface="Arial" panose="020B0604020202020204" pitchFamily="34" charset="0"/>
              </a:defRPr>
            </a:lvl4pPr>
            <a:lvl5pPr algn="l" rtl="0" eaLnBrk="0" fontAlgn="base" hangingPunct="0">
              <a:spcBef>
                <a:spcPct val="0"/>
              </a:spcBef>
              <a:spcAft>
                <a:spcPct val="0"/>
              </a:spcAft>
              <a:defRPr sz="4000" b="1">
                <a:solidFill>
                  <a:srgbClr val="1D2F68"/>
                </a:solidFill>
                <a:latin typeface="Arial" panose="020B0604020202020204" pitchFamily="34" charset="0"/>
              </a:defRPr>
            </a:lvl5pPr>
            <a:lvl6pPr marL="457200" algn="l" rtl="0" fontAlgn="base">
              <a:spcBef>
                <a:spcPct val="0"/>
              </a:spcBef>
              <a:spcAft>
                <a:spcPct val="0"/>
              </a:spcAft>
              <a:defRPr sz="4000" b="1">
                <a:solidFill>
                  <a:srgbClr val="1D2F68"/>
                </a:solidFill>
                <a:latin typeface="Arial" panose="020B0604020202020204" pitchFamily="34" charset="0"/>
              </a:defRPr>
            </a:lvl6pPr>
            <a:lvl7pPr marL="914400" algn="l" rtl="0" fontAlgn="base">
              <a:spcBef>
                <a:spcPct val="0"/>
              </a:spcBef>
              <a:spcAft>
                <a:spcPct val="0"/>
              </a:spcAft>
              <a:defRPr sz="4000" b="1">
                <a:solidFill>
                  <a:srgbClr val="1D2F68"/>
                </a:solidFill>
                <a:latin typeface="Arial" panose="020B0604020202020204" pitchFamily="34" charset="0"/>
              </a:defRPr>
            </a:lvl7pPr>
            <a:lvl8pPr marL="1371600" algn="l" rtl="0" fontAlgn="base">
              <a:spcBef>
                <a:spcPct val="0"/>
              </a:spcBef>
              <a:spcAft>
                <a:spcPct val="0"/>
              </a:spcAft>
              <a:defRPr sz="4000" b="1">
                <a:solidFill>
                  <a:srgbClr val="1D2F68"/>
                </a:solidFill>
                <a:latin typeface="Arial" panose="020B0604020202020204" pitchFamily="34" charset="0"/>
              </a:defRPr>
            </a:lvl8pPr>
            <a:lvl9pPr marL="1828800" algn="l" rtl="0" fontAlgn="base">
              <a:spcBef>
                <a:spcPct val="0"/>
              </a:spcBef>
              <a:spcAft>
                <a:spcPct val="0"/>
              </a:spcAft>
              <a:defRPr sz="4000" b="1">
                <a:solidFill>
                  <a:srgbClr val="1D2F68"/>
                </a:solidFill>
                <a:latin typeface="Arial" panose="020B0604020202020204" pitchFamily="34" charset="0"/>
              </a:defRPr>
            </a:lvl9pPr>
          </a:lstStyle>
          <a:p>
            <a:pPr algn="ctr"/>
            <a:r>
              <a:rPr lang="en-US"/>
              <a:t>Time</a:t>
            </a:r>
            <a:endParaRPr lang="en-US" dirty="0"/>
          </a:p>
        </p:txBody>
      </p:sp>
      <p:sp>
        <p:nvSpPr>
          <p:cNvPr id="50" name="Ready?">
            <a:extLst>
              <a:ext uri="{FF2B5EF4-FFF2-40B4-BE49-F238E27FC236}">
                <a16:creationId xmlns:a16="http://schemas.microsoft.com/office/drawing/2014/main" id="{53E26D97-D58B-4933-AE89-F9223F0A04B8}"/>
              </a:ext>
            </a:extLst>
          </p:cNvPr>
          <p:cNvSpPr txBox="1">
            <a:spLocks/>
          </p:cNvSpPr>
          <p:nvPr/>
        </p:nvSpPr>
        <p:spPr bwMode="auto">
          <a:xfrm>
            <a:off x="0" y="0"/>
            <a:ext cx="9191812" cy="6030258"/>
          </a:xfrm>
          <a:prstGeom prst="rect">
            <a:avLst/>
          </a:prstGeom>
          <a:solidFill>
            <a:schemeClr val="bg1">
              <a:lumMod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kern="1200">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panose="020B0604020202020204" pitchFamily="34" charset="0"/>
              </a:defRPr>
            </a:lvl2pPr>
            <a:lvl3pPr algn="l" rtl="0" eaLnBrk="0" fontAlgn="base" hangingPunct="0">
              <a:spcBef>
                <a:spcPct val="0"/>
              </a:spcBef>
              <a:spcAft>
                <a:spcPct val="0"/>
              </a:spcAft>
              <a:defRPr sz="4000" b="1">
                <a:solidFill>
                  <a:srgbClr val="1D2F68"/>
                </a:solidFill>
                <a:latin typeface="Arial" panose="020B0604020202020204" pitchFamily="34" charset="0"/>
              </a:defRPr>
            </a:lvl3pPr>
            <a:lvl4pPr algn="l" rtl="0" eaLnBrk="0" fontAlgn="base" hangingPunct="0">
              <a:spcBef>
                <a:spcPct val="0"/>
              </a:spcBef>
              <a:spcAft>
                <a:spcPct val="0"/>
              </a:spcAft>
              <a:defRPr sz="4000" b="1">
                <a:solidFill>
                  <a:srgbClr val="1D2F68"/>
                </a:solidFill>
                <a:latin typeface="Arial" panose="020B0604020202020204" pitchFamily="34" charset="0"/>
              </a:defRPr>
            </a:lvl4pPr>
            <a:lvl5pPr algn="l" rtl="0" eaLnBrk="0" fontAlgn="base" hangingPunct="0">
              <a:spcBef>
                <a:spcPct val="0"/>
              </a:spcBef>
              <a:spcAft>
                <a:spcPct val="0"/>
              </a:spcAft>
              <a:defRPr sz="4000" b="1">
                <a:solidFill>
                  <a:srgbClr val="1D2F68"/>
                </a:solidFill>
                <a:latin typeface="Arial" panose="020B0604020202020204" pitchFamily="34" charset="0"/>
              </a:defRPr>
            </a:lvl5pPr>
            <a:lvl6pPr marL="457200" algn="l" rtl="0" fontAlgn="base">
              <a:spcBef>
                <a:spcPct val="0"/>
              </a:spcBef>
              <a:spcAft>
                <a:spcPct val="0"/>
              </a:spcAft>
              <a:defRPr sz="4000" b="1">
                <a:solidFill>
                  <a:srgbClr val="1D2F68"/>
                </a:solidFill>
                <a:latin typeface="Arial" panose="020B0604020202020204" pitchFamily="34" charset="0"/>
              </a:defRPr>
            </a:lvl6pPr>
            <a:lvl7pPr marL="914400" algn="l" rtl="0" fontAlgn="base">
              <a:spcBef>
                <a:spcPct val="0"/>
              </a:spcBef>
              <a:spcAft>
                <a:spcPct val="0"/>
              </a:spcAft>
              <a:defRPr sz="4000" b="1">
                <a:solidFill>
                  <a:srgbClr val="1D2F68"/>
                </a:solidFill>
                <a:latin typeface="Arial" panose="020B0604020202020204" pitchFamily="34" charset="0"/>
              </a:defRPr>
            </a:lvl7pPr>
            <a:lvl8pPr marL="1371600" algn="l" rtl="0" fontAlgn="base">
              <a:spcBef>
                <a:spcPct val="0"/>
              </a:spcBef>
              <a:spcAft>
                <a:spcPct val="0"/>
              </a:spcAft>
              <a:defRPr sz="4000" b="1">
                <a:solidFill>
                  <a:srgbClr val="1D2F68"/>
                </a:solidFill>
                <a:latin typeface="Arial" panose="020B0604020202020204" pitchFamily="34" charset="0"/>
              </a:defRPr>
            </a:lvl8pPr>
            <a:lvl9pPr marL="1828800" algn="l" rtl="0" fontAlgn="base">
              <a:spcBef>
                <a:spcPct val="0"/>
              </a:spcBef>
              <a:spcAft>
                <a:spcPct val="0"/>
              </a:spcAft>
              <a:defRPr sz="4000" b="1">
                <a:solidFill>
                  <a:srgbClr val="1D2F68"/>
                </a:solidFill>
                <a:latin typeface="Arial" panose="020B0604020202020204" pitchFamily="34" charset="0"/>
              </a:defRPr>
            </a:lvl9pPr>
          </a:lstStyle>
          <a:p>
            <a:pPr algn="ctr"/>
            <a:r>
              <a:rPr lang="en-US" dirty="0">
                <a:solidFill>
                  <a:srgbClr val="FFA500"/>
                </a:solidFill>
              </a:rPr>
              <a:t>Scenario 5</a:t>
            </a:r>
          </a:p>
          <a:p>
            <a:pPr algn="ctr"/>
            <a:r>
              <a:rPr lang="en-US" dirty="0">
                <a:solidFill>
                  <a:srgbClr val="FFA500"/>
                </a:solidFill>
              </a:rPr>
              <a:t>Ready?</a:t>
            </a:r>
          </a:p>
        </p:txBody>
      </p:sp>
    </p:spTree>
    <p:extLst>
      <p:ext uri="{BB962C8B-B14F-4D97-AF65-F5344CB8AC3E}">
        <p14:creationId xmlns:p14="http://schemas.microsoft.com/office/powerpoint/2010/main" val="39428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50"/>
                                        </p:tgtEl>
                                      </p:cBhvr>
                                    </p:animEffect>
                                    <p:set>
                                      <p:cBhvr>
                                        <p:cTn id="7" dur="1" fill="hold">
                                          <p:stCondLst>
                                            <p:cond delay="499"/>
                                          </p:stCondLst>
                                        </p:cTn>
                                        <p:tgtEl>
                                          <p:spTgt spid="50"/>
                                        </p:tgtEl>
                                        <p:attrNameLst>
                                          <p:attrName>style.visibility</p:attrName>
                                        </p:attrNameLst>
                                      </p:cBhvr>
                                      <p:to>
                                        <p:strVal val="hidden"/>
                                      </p:to>
                                    </p:set>
                                  </p:childTnLst>
                                </p:cTn>
                              </p:par>
                              <p:par>
                                <p:cTn id="8" presetID="1" presetClass="exit" presetSubtype="0" fill="hold" grpId="0" nodeType="withEffect">
                                  <p:stCondLst>
                                    <p:cond delay="115000"/>
                                  </p:stCondLst>
                                  <p:childTnLst>
                                    <p:set>
                                      <p:cBhvr>
                                        <p:cTn id="9" dur="1" fill="hold">
                                          <p:stCondLst>
                                            <p:cond delay="0"/>
                                          </p:stCondLst>
                                        </p:cTn>
                                        <p:tgtEl>
                                          <p:spTgt spid="54"/>
                                        </p:tgtEl>
                                        <p:attrNameLst>
                                          <p:attrName>style.visibility</p:attrName>
                                        </p:attrNameLst>
                                      </p:cBhvr>
                                      <p:to>
                                        <p:strVal val="hidden"/>
                                      </p:to>
                                    </p:set>
                                  </p:childTnLst>
                                </p:cTn>
                              </p:par>
                            </p:childTnLst>
                          </p:cTn>
                        </p:par>
                        <p:par>
                          <p:cTn id="10" fill="hold">
                            <p:stCondLst>
                              <p:cond delay="115000"/>
                            </p:stCondLst>
                            <p:childTnLst>
                              <p:par>
                                <p:cTn id="11" presetID="21" presetClass="exit" presetSubtype="1" fill="hold" grpId="0" nodeType="afterEffect">
                                  <p:stCondLst>
                                    <p:cond delay="0"/>
                                  </p:stCondLst>
                                  <p:childTnLst>
                                    <p:animEffect transition="out" filter="wheel(1)">
                                      <p:cBhvr>
                                        <p:cTn id="12" dur="1000"/>
                                        <p:tgtEl>
                                          <p:spTgt spid="48"/>
                                        </p:tgtEl>
                                      </p:cBhvr>
                                    </p:animEffect>
                                    <p:set>
                                      <p:cBhvr>
                                        <p:cTn id="13" dur="1" fill="hold">
                                          <p:stCondLst>
                                            <p:cond delay="999"/>
                                          </p:stCondLst>
                                        </p:cTn>
                                        <p:tgtEl>
                                          <p:spTgt spid="48"/>
                                        </p:tgtEl>
                                        <p:attrNameLst>
                                          <p:attrName>style.visibility</p:attrName>
                                        </p:attrNameLst>
                                      </p:cBhvr>
                                      <p:to>
                                        <p:strVal val="hidden"/>
                                      </p:to>
                                    </p:set>
                                  </p:childTnLst>
                                </p:cTn>
                              </p:par>
                            </p:childTnLst>
                          </p:cTn>
                        </p:par>
                        <p:par>
                          <p:cTn id="14" fill="hold">
                            <p:stCondLst>
                              <p:cond delay="116000"/>
                            </p:stCondLst>
                            <p:childTnLst>
                              <p:par>
                                <p:cTn id="15" presetID="1" presetClass="exit" presetSubtype="0" fill="hold" grpId="0" nodeType="afterEffect">
                                  <p:stCondLst>
                                    <p:cond delay="0"/>
                                  </p:stCondLst>
                                  <p:childTnLst>
                                    <p:set>
                                      <p:cBhvr>
                                        <p:cTn id="16" dur="1" fill="hold">
                                          <p:stCondLst>
                                            <p:cond delay="0"/>
                                          </p:stCondLst>
                                        </p:cTn>
                                        <p:tgtEl>
                                          <p:spTgt spid="49"/>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48"/>
                                        </p:tgtEl>
                                        <p:attrNameLst>
                                          <p:attrName>style.visibility</p:attrName>
                                        </p:attrNameLst>
                                      </p:cBhvr>
                                      <p:to>
                                        <p:strVal val="hidden"/>
                                      </p:to>
                                    </p:set>
                                  </p:childTnLst>
                                </p:cTn>
                              </p:par>
                              <p:par>
                                <p:cTn id="19" presetID="1" presetClass="entr" presetSubtype="0" fill="hold" grpId="1"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childTnLst>
                          </p:cTn>
                        </p:par>
                        <p:par>
                          <p:cTn id="21" fill="hold">
                            <p:stCondLst>
                              <p:cond delay="116000"/>
                            </p:stCondLst>
                            <p:childTnLst>
                              <p:par>
                                <p:cTn id="22" presetID="21" presetClass="exit" presetSubtype="1" fill="hold" grpId="0" nodeType="afterEffect">
                                  <p:stCondLst>
                                    <p:cond delay="0"/>
                                  </p:stCondLst>
                                  <p:childTnLst>
                                    <p:animEffect transition="out" filter="wheel(1)">
                                      <p:cBhvr>
                                        <p:cTn id="23" dur="1000"/>
                                        <p:tgtEl>
                                          <p:spTgt spid="45"/>
                                        </p:tgtEl>
                                      </p:cBhvr>
                                    </p:animEffect>
                                    <p:set>
                                      <p:cBhvr>
                                        <p:cTn id="24" dur="1" fill="hold">
                                          <p:stCondLst>
                                            <p:cond delay="999"/>
                                          </p:stCondLst>
                                        </p:cTn>
                                        <p:tgtEl>
                                          <p:spTgt spid="45"/>
                                        </p:tgtEl>
                                        <p:attrNameLst>
                                          <p:attrName>style.visibility</p:attrName>
                                        </p:attrNameLst>
                                      </p:cBhvr>
                                      <p:to>
                                        <p:strVal val="hidden"/>
                                      </p:to>
                                    </p:set>
                                  </p:childTnLst>
                                </p:cTn>
                              </p:par>
                            </p:childTnLst>
                          </p:cTn>
                        </p:par>
                        <p:par>
                          <p:cTn id="25" fill="hold">
                            <p:stCondLst>
                              <p:cond delay="117000"/>
                            </p:stCondLst>
                            <p:childTnLst>
                              <p:par>
                                <p:cTn id="26" presetID="1" presetClass="exit" presetSubtype="0" fill="hold" grpId="2" nodeType="afterEffect">
                                  <p:stCondLst>
                                    <p:cond delay="0"/>
                                  </p:stCondLst>
                                  <p:childTnLst>
                                    <p:set>
                                      <p:cBhvr>
                                        <p:cTn id="27" dur="1" fill="hold">
                                          <p:stCondLst>
                                            <p:cond delay="0"/>
                                          </p:stCondLst>
                                        </p:cTn>
                                        <p:tgtEl>
                                          <p:spTgt spid="45"/>
                                        </p:tgtEl>
                                        <p:attrNameLst>
                                          <p:attrName>style.visibility</p:attrName>
                                        </p:attrNameLst>
                                      </p:cBhvr>
                                      <p:to>
                                        <p:strVal val="hidden"/>
                                      </p:to>
                                    </p:set>
                                  </p:childTnLst>
                                </p:cTn>
                              </p:par>
                            </p:childTnLst>
                          </p:cTn>
                        </p:par>
                        <p:par>
                          <p:cTn id="28" fill="hold">
                            <p:stCondLst>
                              <p:cond delay="117000"/>
                            </p:stCondLst>
                            <p:childTnLst>
                              <p:par>
                                <p:cTn id="29" presetID="1" presetClass="exit" presetSubtype="0" fill="hold" grpId="0" nodeType="afterEffect">
                                  <p:stCondLst>
                                    <p:cond delay="0"/>
                                  </p:stCondLst>
                                  <p:childTnLst>
                                    <p:set>
                                      <p:cBhvr>
                                        <p:cTn id="30" dur="1" fill="hold">
                                          <p:stCondLst>
                                            <p:cond delay="0"/>
                                          </p:stCondLst>
                                        </p:cTn>
                                        <p:tgtEl>
                                          <p:spTgt spid="47"/>
                                        </p:tgtEl>
                                        <p:attrNameLst>
                                          <p:attrName>style.visibility</p:attrName>
                                        </p:attrNameLst>
                                      </p:cBhvr>
                                      <p:to>
                                        <p:strVal val="hidden"/>
                                      </p:to>
                                    </p:set>
                                  </p:childTnLst>
                                </p:cTn>
                              </p:par>
                              <p:par>
                                <p:cTn id="31" presetID="1" presetClass="entr" presetSubtype="0" fill="hold" grpId="1"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par>
                          <p:cTn id="33" fill="hold">
                            <p:stCondLst>
                              <p:cond delay="117000"/>
                            </p:stCondLst>
                            <p:childTnLst>
                              <p:par>
                                <p:cTn id="34" presetID="21" presetClass="exit" presetSubtype="1" fill="hold" grpId="0" nodeType="afterEffect">
                                  <p:stCondLst>
                                    <p:cond delay="0"/>
                                  </p:stCondLst>
                                  <p:childTnLst>
                                    <p:animEffect transition="out" filter="wheel(1)">
                                      <p:cBhvr>
                                        <p:cTn id="35" dur="1000"/>
                                        <p:tgtEl>
                                          <p:spTgt spid="44"/>
                                        </p:tgtEl>
                                      </p:cBhvr>
                                    </p:animEffect>
                                    <p:set>
                                      <p:cBhvr>
                                        <p:cTn id="36" dur="1" fill="hold">
                                          <p:stCondLst>
                                            <p:cond delay="999"/>
                                          </p:stCondLst>
                                        </p:cTn>
                                        <p:tgtEl>
                                          <p:spTgt spid="44"/>
                                        </p:tgtEl>
                                        <p:attrNameLst>
                                          <p:attrName>style.visibility</p:attrName>
                                        </p:attrNameLst>
                                      </p:cBhvr>
                                      <p:to>
                                        <p:strVal val="hidden"/>
                                      </p:to>
                                    </p:set>
                                  </p:childTnLst>
                                </p:cTn>
                              </p:par>
                            </p:childTnLst>
                          </p:cTn>
                        </p:par>
                        <p:par>
                          <p:cTn id="37" fill="hold">
                            <p:stCondLst>
                              <p:cond delay="118000"/>
                            </p:stCondLst>
                            <p:childTnLst>
                              <p:par>
                                <p:cTn id="38" presetID="1" presetClass="exit" presetSubtype="0" fill="hold" grpId="2" nodeType="afterEffect">
                                  <p:stCondLst>
                                    <p:cond delay="0"/>
                                  </p:stCondLst>
                                  <p:childTnLst>
                                    <p:set>
                                      <p:cBhvr>
                                        <p:cTn id="39" dur="1" fill="hold">
                                          <p:stCondLst>
                                            <p:cond delay="0"/>
                                          </p:stCondLst>
                                        </p:cTn>
                                        <p:tgtEl>
                                          <p:spTgt spid="44"/>
                                        </p:tgtEl>
                                        <p:attrNameLst>
                                          <p:attrName>style.visibility</p:attrName>
                                        </p:attrNameLst>
                                      </p:cBhvr>
                                      <p:to>
                                        <p:strVal val="hidden"/>
                                      </p:to>
                                    </p:set>
                                  </p:childTnLst>
                                </p:cTn>
                              </p:par>
                            </p:childTnLst>
                          </p:cTn>
                        </p:par>
                        <p:par>
                          <p:cTn id="40" fill="hold">
                            <p:stCondLst>
                              <p:cond delay="118000"/>
                            </p:stCondLst>
                            <p:childTnLst>
                              <p:par>
                                <p:cTn id="41" presetID="1" presetClass="exit" presetSubtype="0" fill="hold" grpId="0" nodeType="afterEffect">
                                  <p:stCondLst>
                                    <p:cond delay="0"/>
                                  </p:stCondLst>
                                  <p:childTnLst>
                                    <p:set>
                                      <p:cBhvr>
                                        <p:cTn id="42" dur="1" fill="hold">
                                          <p:stCondLst>
                                            <p:cond delay="0"/>
                                          </p:stCondLst>
                                        </p:cTn>
                                        <p:tgtEl>
                                          <p:spTgt spid="46"/>
                                        </p:tgtEl>
                                        <p:attrNameLst>
                                          <p:attrName>style.visibility</p:attrName>
                                        </p:attrNameLst>
                                      </p:cBhvr>
                                      <p:to>
                                        <p:strVal val="hidden"/>
                                      </p:to>
                                    </p:set>
                                  </p:childTnLst>
                                </p:cTn>
                              </p:par>
                              <p:par>
                                <p:cTn id="43" presetID="1" presetClass="entr" presetSubtype="0" fill="hold" grpId="1"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par>
                          <p:cTn id="45" fill="hold">
                            <p:stCondLst>
                              <p:cond delay="118000"/>
                            </p:stCondLst>
                            <p:childTnLst>
                              <p:par>
                                <p:cTn id="46" presetID="21" presetClass="exit" presetSubtype="1" fill="hold" grpId="0" nodeType="afterEffect">
                                  <p:stCondLst>
                                    <p:cond delay="0"/>
                                  </p:stCondLst>
                                  <p:childTnLst>
                                    <p:animEffect transition="out" filter="wheel(1)">
                                      <p:cBhvr>
                                        <p:cTn id="47" dur="1000"/>
                                        <p:tgtEl>
                                          <p:spTgt spid="42"/>
                                        </p:tgtEl>
                                      </p:cBhvr>
                                    </p:animEffect>
                                    <p:set>
                                      <p:cBhvr>
                                        <p:cTn id="48" dur="1" fill="hold">
                                          <p:stCondLst>
                                            <p:cond delay="999"/>
                                          </p:stCondLst>
                                        </p:cTn>
                                        <p:tgtEl>
                                          <p:spTgt spid="42"/>
                                        </p:tgtEl>
                                        <p:attrNameLst>
                                          <p:attrName>style.visibility</p:attrName>
                                        </p:attrNameLst>
                                      </p:cBhvr>
                                      <p:to>
                                        <p:strVal val="hidden"/>
                                      </p:to>
                                    </p:set>
                                  </p:childTnLst>
                                </p:cTn>
                              </p:par>
                            </p:childTnLst>
                          </p:cTn>
                        </p:par>
                        <p:par>
                          <p:cTn id="49" fill="hold">
                            <p:stCondLst>
                              <p:cond delay="119000"/>
                            </p:stCondLst>
                            <p:childTnLst>
                              <p:par>
                                <p:cTn id="50" presetID="1" presetClass="exit" presetSubtype="0" fill="hold" grpId="2" nodeType="afterEffect">
                                  <p:stCondLst>
                                    <p:cond delay="0"/>
                                  </p:stCondLst>
                                  <p:childTnLst>
                                    <p:set>
                                      <p:cBhvr>
                                        <p:cTn id="51" dur="1" fill="hold">
                                          <p:stCondLst>
                                            <p:cond delay="0"/>
                                          </p:stCondLst>
                                        </p:cTn>
                                        <p:tgtEl>
                                          <p:spTgt spid="42"/>
                                        </p:tgtEl>
                                        <p:attrNameLst>
                                          <p:attrName>style.visibility</p:attrName>
                                        </p:attrNameLst>
                                      </p:cBhvr>
                                      <p:to>
                                        <p:strVal val="hidden"/>
                                      </p:to>
                                    </p:set>
                                  </p:childTnLst>
                                </p:cTn>
                              </p:par>
                            </p:childTnLst>
                          </p:cTn>
                        </p:par>
                        <p:par>
                          <p:cTn id="52" fill="hold">
                            <p:stCondLst>
                              <p:cond delay="119000"/>
                            </p:stCondLst>
                            <p:childTnLst>
                              <p:par>
                                <p:cTn id="53" presetID="1" presetClass="exit" presetSubtype="0" fill="hold" grpId="0" nodeType="afterEffect">
                                  <p:stCondLst>
                                    <p:cond delay="0"/>
                                  </p:stCondLst>
                                  <p:childTnLst>
                                    <p:set>
                                      <p:cBhvr>
                                        <p:cTn id="54" dur="1" fill="hold">
                                          <p:stCondLst>
                                            <p:cond delay="0"/>
                                          </p:stCondLst>
                                        </p:cTn>
                                        <p:tgtEl>
                                          <p:spTgt spid="43"/>
                                        </p:tgtEl>
                                        <p:attrNameLst>
                                          <p:attrName>style.visibility</p:attrName>
                                        </p:attrNameLst>
                                      </p:cBhvr>
                                      <p:to>
                                        <p:strVal val="hidden"/>
                                      </p:to>
                                    </p:set>
                                  </p:childTnLst>
                                </p:cTn>
                              </p:par>
                              <p:par>
                                <p:cTn id="55" presetID="1" presetClass="entr" presetSubtype="0" fill="hold" grpId="1"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childTnLst>
                          </p:cTn>
                        </p:par>
                        <p:par>
                          <p:cTn id="57" fill="hold">
                            <p:stCondLst>
                              <p:cond delay="119000"/>
                            </p:stCondLst>
                            <p:childTnLst>
                              <p:par>
                                <p:cTn id="58" presetID="21" presetClass="exit" presetSubtype="1" fill="hold" grpId="0" nodeType="afterEffect">
                                  <p:stCondLst>
                                    <p:cond delay="0"/>
                                  </p:stCondLst>
                                  <p:childTnLst>
                                    <p:animEffect transition="out" filter="wheel(1)">
                                      <p:cBhvr>
                                        <p:cTn id="59" dur="1000"/>
                                        <p:tgtEl>
                                          <p:spTgt spid="40"/>
                                        </p:tgtEl>
                                      </p:cBhvr>
                                    </p:animEffect>
                                    <p:set>
                                      <p:cBhvr>
                                        <p:cTn id="60" dur="1" fill="hold">
                                          <p:stCondLst>
                                            <p:cond delay="999"/>
                                          </p:stCondLst>
                                        </p:cTn>
                                        <p:tgtEl>
                                          <p:spTgt spid="40"/>
                                        </p:tgtEl>
                                        <p:attrNameLst>
                                          <p:attrName>style.visibility</p:attrName>
                                        </p:attrNameLst>
                                      </p:cBhvr>
                                      <p:to>
                                        <p:strVal val="hidden"/>
                                      </p:to>
                                    </p:set>
                                  </p:childTnLst>
                                </p:cTn>
                              </p:par>
                            </p:childTnLst>
                          </p:cTn>
                        </p:par>
                        <p:par>
                          <p:cTn id="61" fill="hold">
                            <p:stCondLst>
                              <p:cond delay="120000"/>
                            </p:stCondLst>
                            <p:childTnLst>
                              <p:par>
                                <p:cTn id="62" presetID="1" presetClass="exit" presetSubtype="0" fill="hold" grpId="2" nodeType="afterEffect">
                                  <p:stCondLst>
                                    <p:cond delay="0"/>
                                  </p:stCondLst>
                                  <p:childTnLst>
                                    <p:set>
                                      <p:cBhvr>
                                        <p:cTn id="63" dur="1" fill="hold">
                                          <p:stCondLst>
                                            <p:cond delay="0"/>
                                          </p:stCondLst>
                                        </p:cTn>
                                        <p:tgtEl>
                                          <p:spTgt spid="40"/>
                                        </p:tgtEl>
                                        <p:attrNameLst>
                                          <p:attrName>style.visibility</p:attrName>
                                        </p:attrNameLst>
                                      </p:cBhvr>
                                      <p:to>
                                        <p:strVal val="hidden"/>
                                      </p:to>
                                    </p:set>
                                  </p:childTnLst>
                                </p:cTn>
                              </p:par>
                            </p:childTnLst>
                          </p:cTn>
                        </p:par>
                        <p:par>
                          <p:cTn id="64" fill="hold">
                            <p:stCondLst>
                              <p:cond delay="120000"/>
                            </p:stCondLst>
                            <p:childTnLst>
                              <p:par>
                                <p:cTn id="65" presetID="1" presetClass="exit" presetSubtype="0" fill="hold" grpId="0" nodeType="afterEffect">
                                  <p:stCondLst>
                                    <p:cond delay="0"/>
                                  </p:stCondLst>
                                  <p:childTnLst>
                                    <p:set>
                                      <p:cBhvr>
                                        <p:cTn id="66" dur="1" fill="hold">
                                          <p:stCondLst>
                                            <p:cond delay="0"/>
                                          </p:stCondLst>
                                        </p:cTn>
                                        <p:tgtEl>
                                          <p:spTgt spid="41"/>
                                        </p:tgtEl>
                                        <p:attrNameLst>
                                          <p:attrName>style.visibility</p:attrName>
                                        </p:attrNameLst>
                                      </p:cBhvr>
                                      <p:to>
                                        <p:strVal val="hidden"/>
                                      </p:to>
                                    </p:set>
                                  </p:childTnLst>
                                </p:cTn>
                              </p:par>
                              <p:par>
                                <p:cTn id="67" presetID="1" presetClass="entr" presetSubtype="0" fill="hold" grpId="1" nodeType="with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childTnLst>
                          </p:cTn>
                        </p:par>
                        <p:par>
                          <p:cTn id="69" fill="hold">
                            <p:stCondLst>
                              <p:cond delay="120000"/>
                            </p:stCondLst>
                            <p:childTnLst>
                              <p:par>
                                <p:cTn id="70" presetID="21" presetClass="exit" presetSubtype="1" fill="hold" grpId="0" nodeType="afterEffect">
                                  <p:stCondLst>
                                    <p:cond delay="0"/>
                                  </p:stCondLst>
                                  <p:childTnLst>
                                    <p:animEffect transition="out" filter="wheel(1)">
                                      <p:cBhvr>
                                        <p:cTn id="71" dur="1000"/>
                                        <p:tgtEl>
                                          <p:spTgt spid="38"/>
                                        </p:tgtEl>
                                      </p:cBhvr>
                                    </p:animEffect>
                                    <p:set>
                                      <p:cBhvr>
                                        <p:cTn id="72" dur="1" fill="hold">
                                          <p:stCondLst>
                                            <p:cond delay="999"/>
                                          </p:stCondLst>
                                        </p:cTn>
                                        <p:tgtEl>
                                          <p:spTgt spid="38"/>
                                        </p:tgtEl>
                                        <p:attrNameLst>
                                          <p:attrName>style.visibility</p:attrName>
                                        </p:attrNameLst>
                                      </p:cBhvr>
                                      <p:to>
                                        <p:strVal val="hidden"/>
                                      </p:to>
                                    </p:set>
                                  </p:childTnLst>
                                </p:cTn>
                              </p:par>
                            </p:childTnLst>
                          </p:cTn>
                        </p:par>
                        <p:par>
                          <p:cTn id="73" fill="hold">
                            <p:stCondLst>
                              <p:cond delay="121000"/>
                            </p:stCondLst>
                            <p:childTnLst>
                              <p:par>
                                <p:cTn id="74" presetID="1" presetClass="exit" presetSubtype="0" fill="hold" grpId="2" nodeType="afterEffect">
                                  <p:stCondLst>
                                    <p:cond delay="0"/>
                                  </p:stCondLst>
                                  <p:childTnLst>
                                    <p:set>
                                      <p:cBhvr>
                                        <p:cTn id="75" dur="1" fill="hold">
                                          <p:stCondLst>
                                            <p:cond delay="0"/>
                                          </p:stCondLst>
                                        </p:cTn>
                                        <p:tgtEl>
                                          <p:spTgt spid="38"/>
                                        </p:tgtEl>
                                        <p:attrNameLst>
                                          <p:attrName>style.visibility</p:attrName>
                                        </p:attrNameLst>
                                      </p:cBhvr>
                                      <p:to>
                                        <p:strVal val="hidden"/>
                                      </p:to>
                                    </p:set>
                                  </p:childTnLst>
                                </p:cTn>
                              </p:par>
                            </p:childTnLst>
                          </p:cTn>
                        </p:par>
                        <p:par>
                          <p:cTn id="76" fill="hold">
                            <p:stCondLst>
                              <p:cond delay="121000"/>
                            </p:stCondLst>
                            <p:childTnLst>
                              <p:par>
                                <p:cTn id="77" presetID="1" presetClass="exit" presetSubtype="0" fill="hold" grpId="0" nodeType="afterEffect">
                                  <p:stCondLst>
                                    <p:cond delay="0"/>
                                  </p:stCondLst>
                                  <p:childTnLst>
                                    <p:set>
                                      <p:cBhvr>
                                        <p:cTn id="78" dur="1" fill="hold">
                                          <p:stCondLst>
                                            <p:cond delay="0"/>
                                          </p:stCondLst>
                                        </p:cTn>
                                        <p:tgtEl>
                                          <p:spTgt spid="39"/>
                                        </p:tgtEl>
                                        <p:attrNameLst>
                                          <p:attrName>style.visibility</p:attrName>
                                        </p:attrNameLst>
                                      </p:cBhvr>
                                      <p:to>
                                        <p:strVal val="hidden"/>
                                      </p:to>
                                    </p:set>
                                  </p:childTnLst>
                                </p:cTn>
                              </p:par>
                            </p:childTnLst>
                          </p:cTn>
                        </p:par>
                        <p:par>
                          <p:cTn id="79" fill="hold">
                            <p:stCondLst>
                              <p:cond delay="121000"/>
                            </p:stCondLst>
                            <p:childTnLst>
                              <p:par>
                                <p:cTn id="80" presetID="1" presetClass="entr" presetSubtype="0" fill="hold" grpId="1" nodeType="afterEffect">
                                  <p:stCondLst>
                                    <p:cond delay="0"/>
                                  </p:stCondLst>
                                  <p:childTnLst>
                                    <p:set>
                                      <p:cBhvr>
                                        <p:cTn id="81" dur="1" fill="hold">
                                          <p:stCondLst>
                                            <p:cond delay="0"/>
                                          </p:stCondLst>
                                        </p:cTn>
                                        <p:tgtEl>
                                          <p:spTgt spid="36"/>
                                        </p:tgtEl>
                                        <p:attrNameLst>
                                          <p:attrName>style.visibility</p:attrName>
                                        </p:attrNameLst>
                                      </p:cBhvr>
                                      <p:to>
                                        <p:strVal val="visible"/>
                                      </p:to>
                                    </p:set>
                                  </p:childTnLst>
                                </p:cTn>
                              </p:par>
                            </p:childTnLst>
                          </p:cTn>
                        </p:par>
                        <p:par>
                          <p:cTn id="82" fill="hold">
                            <p:stCondLst>
                              <p:cond delay="121000"/>
                            </p:stCondLst>
                            <p:childTnLst>
                              <p:par>
                                <p:cTn id="83" presetID="21" presetClass="exit" presetSubtype="1" fill="hold" grpId="0" nodeType="afterEffect">
                                  <p:stCondLst>
                                    <p:cond delay="0"/>
                                  </p:stCondLst>
                                  <p:childTnLst>
                                    <p:animEffect transition="out" filter="wheel(1)">
                                      <p:cBhvr>
                                        <p:cTn id="84" dur="1000"/>
                                        <p:tgtEl>
                                          <p:spTgt spid="36"/>
                                        </p:tgtEl>
                                      </p:cBhvr>
                                    </p:animEffect>
                                    <p:set>
                                      <p:cBhvr>
                                        <p:cTn id="85" dur="1" fill="hold">
                                          <p:stCondLst>
                                            <p:cond delay="999"/>
                                          </p:stCondLst>
                                        </p:cTn>
                                        <p:tgtEl>
                                          <p:spTgt spid="36"/>
                                        </p:tgtEl>
                                        <p:attrNameLst>
                                          <p:attrName>style.visibility</p:attrName>
                                        </p:attrNameLst>
                                      </p:cBhvr>
                                      <p:to>
                                        <p:strVal val="hidden"/>
                                      </p:to>
                                    </p:set>
                                  </p:childTnLst>
                                </p:cTn>
                              </p:par>
                            </p:childTnLst>
                          </p:cTn>
                        </p:par>
                        <p:par>
                          <p:cTn id="86" fill="hold">
                            <p:stCondLst>
                              <p:cond delay="122000"/>
                            </p:stCondLst>
                            <p:childTnLst>
                              <p:par>
                                <p:cTn id="87" presetID="1" presetClass="exit" presetSubtype="0" fill="hold" grpId="2" nodeType="afterEffect">
                                  <p:stCondLst>
                                    <p:cond delay="0"/>
                                  </p:stCondLst>
                                  <p:childTnLst>
                                    <p:set>
                                      <p:cBhvr>
                                        <p:cTn id="88" dur="1" fill="hold">
                                          <p:stCondLst>
                                            <p:cond delay="0"/>
                                          </p:stCondLst>
                                        </p:cTn>
                                        <p:tgtEl>
                                          <p:spTgt spid="36"/>
                                        </p:tgtEl>
                                        <p:attrNameLst>
                                          <p:attrName>style.visibility</p:attrName>
                                        </p:attrNameLst>
                                      </p:cBhvr>
                                      <p:to>
                                        <p:strVal val="hidden"/>
                                      </p:to>
                                    </p:set>
                                  </p:childTnLst>
                                </p:cTn>
                              </p:par>
                            </p:childTnLst>
                          </p:cTn>
                        </p:par>
                        <p:par>
                          <p:cTn id="89" fill="hold">
                            <p:stCondLst>
                              <p:cond delay="122000"/>
                            </p:stCondLst>
                            <p:childTnLst>
                              <p:par>
                                <p:cTn id="90" presetID="1" presetClass="exit" presetSubtype="0" fill="hold" grpId="0" nodeType="afterEffect">
                                  <p:stCondLst>
                                    <p:cond delay="0"/>
                                  </p:stCondLst>
                                  <p:childTnLst>
                                    <p:set>
                                      <p:cBhvr>
                                        <p:cTn id="91" dur="1" fill="hold">
                                          <p:stCondLst>
                                            <p:cond delay="0"/>
                                          </p:stCondLst>
                                        </p:cTn>
                                        <p:tgtEl>
                                          <p:spTgt spid="37"/>
                                        </p:tgtEl>
                                        <p:attrNameLst>
                                          <p:attrName>style.visibility</p:attrName>
                                        </p:attrNameLst>
                                      </p:cBhvr>
                                      <p:to>
                                        <p:strVal val="hidden"/>
                                      </p:to>
                                    </p:set>
                                  </p:childTnLst>
                                </p:cTn>
                              </p:par>
                              <p:par>
                                <p:cTn id="92" presetID="1" presetClass="entr" presetSubtype="0" fill="hold" grpId="1" nodeType="withEffect">
                                  <p:stCondLst>
                                    <p:cond delay="0"/>
                                  </p:stCondLst>
                                  <p:childTnLst>
                                    <p:set>
                                      <p:cBhvr>
                                        <p:cTn id="93" dur="1" fill="hold">
                                          <p:stCondLst>
                                            <p:cond delay="0"/>
                                          </p:stCondLst>
                                        </p:cTn>
                                        <p:tgtEl>
                                          <p:spTgt spid="34"/>
                                        </p:tgtEl>
                                        <p:attrNameLst>
                                          <p:attrName>style.visibility</p:attrName>
                                        </p:attrNameLst>
                                      </p:cBhvr>
                                      <p:to>
                                        <p:strVal val="visible"/>
                                      </p:to>
                                    </p:set>
                                  </p:childTnLst>
                                </p:cTn>
                              </p:par>
                            </p:childTnLst>
                          </p:cTn>
                        </p:par>
                        <p:par>
                          <p:cTn id="94" fill="hold">
                            <p:stCondLst>
                              <p:cond delay="122000"/>
                            </p:stCondLst>
                            <p:childTnLst>
                              <p:par>
                                <p:cTn id="95" presetID="21" presetClass="exit" presetSubtype="1" fill="hold" grpId="0" nodeType="afterEffect">
                                  <p:stCondLst>
                                    <p:cond delay="0"/>
                                  </p:stCondLst>
                                  <p:childTnLst>
                                    <p:animEffect transition="out" filter="wheel(1)">
                                      <p:cBhvr>
                                        <p:cTn id="96" dur="1000"/>
                                        <p:tgtEl>
                                          <p:spTgt spid="34"/>
                                        </p:tgtEl>
                                      </p:cBhvr>
                                    </p:animEffect>
                                    <p:set>
                                      <p:cBhvr>
                                        <p:cTn id="97" dur="1" fill="hold">
                                          <p:stCondLst>
                                            <p:cond delay="999"/>
                                          </p:stCondLst>
                                        </p:cTn>
                                        <p:tgtEl>
                                          <p:spTgt spid="34"/>
                                        </p:tgtEl>
                                        <p:attrNameLst>
                                          <p:attrName>style.visibility</p:attrName>
                                        </p:attrNameLst>
                                      </p:cBhvr>
                                      <p:to>
                                        <p:strVal val="hidden"/>
                                      </p:to>
                                    </p:set>
                                  </p:childTnLst>
                                </p:cTn>
                              </p:par>
                            </p:childTnLst>
                          </p:cTn>
                        </p:par>
                        <p:par>
                          <p:cTn id="98" fill="hold">
                            <p:stCondLst>
                              <p:cond delay="123000"/>
                            </p:stCondLst>
                            <p:childTnLst>
                              <p:par>
                                <p:cTn id="99" presetID="1" presetClass="exit" presetSubtype="0" fill="hold" grpId="2" nodeType="afterEffect">
                                  <p:stCondLst>
                                    <p:cond delay="0"/>
                                  </p:stCondLst>
                                  <p:childTnLst>
                                    <p:set>
                                      <p:cBhvr>
                                        <p:cTn id="100" dur="1" fill="hold">
                                          <p:stCondLst>
                                            <p:cond delay="0"/>
                                          </p:stCondLst>
                                        </p:cTn>
                                        <p:tgtEl>
                                          <p:spTgt spid="34"/>
                                        </p:tgtEl>
                                        <p:attrNameLst>
                                          <p:attrName>style.visibility</p:attrName>
                                        </p:attrNameLst>
                                      </p:cBhvr>
                                      <p:to>
                                        <p:strVal val="hidden"/>
                                      </p:to>
                                    </p:set>
                                  </p:childTnLst>
                                </p:cTn>
                              </p:par>
                            </p:childTnLst>
                          </p:cTn>
                        </p:par>
                        <p:par>
                          <p:cTn id="101" fill="hold">
                            <p:stCondLst>
                              <p:cond delay="123000"/>
                            </p:stCondLst>
                            <p:childTnLst>
                              <p:par>
                                <p:cTn id="102" presetID="1" presetClass="exit" presetSubtype="0" fill="hold" grpId="0" nodeType="afterEffect">
                                  <p:stCondLst>
                                    <p:cond delay="0"/>
                                  </p:stCondLst>
                                  <p:childTnLst>
                                    <p:set>
                                      <p:cBhvr>
                                        <p:cTn id="103" dur="1" fill="hold">
                                          <p:stCondLst>
                                            <p:cond delay="0"/>
                                          </p:stCondLst>
                                        </p:cTn>
                                        <p:tgtEl>
                                          <p:spTgt spid="35"/>
                                        </p:tgtEl>
                                        <p:attrNameLst>
                                          <p:attrName>style.visibility</p:attrName>
                                        </p:attrNameLst>
                                      </p:cBhvr>
                                      <p:to>
                                        <p:strVal val="hidden"/>
                                      </p:to>
                                    </p:set>
                                  </p:childTnLst>
                                </p:cTn>
                              </p:par>
                              <p:par>
                                <p:cTn id="104" presetID="1" presetClass="entr" presetSubtype="0" fill="hold" grpId="2" nodeType="withEffect">
                                  <p:stCondLst>
                                    <p:cond delay="0"/>
                                  </p:stCondLst>
                                  <p:childTnLst>
                                    <p:set>
                                      <p:cBhvr>
                                        <p:cTn id="105" dur="1" fill="hold">
                                          <p:stCondLst>
                                            <p:cond delay="0"/>
                                          </p:stCondLst>
                                        </p:cTn>
                                        <p:tgtEl>
                                          <p:spTgt spid="32"/>
                                        </p:tgtEl>
                                        <p:attrNameLst>
                                          <p:attrName>style.visibility</p:attrName>
                                        </p:attrNameLst>
                                      </p:cBhvr>
                                      <p:to>
                                        <p:strVal val="visible"/>
                                      </p:to>
                                    </p:set>
                                  </p:childTnLst>
                                </p:cTn>
                              </p:par>
                            </p:childTnLst>
                          </p:cTn>
                        </p:par>
                        <p:par>
                          <p:cTn id="106" fill="hold">
                            <p:stCondLst>
                              <p:cond delay="123000"/>
                            </p:stCondLst>
                            <p:childTnLst>
                              <p:par>
                                <p:cTn id="107" presetID="21" presetClass="exit" presetSubtype="1" fill="hold" grpId="0" nodeType="afterEffect">
                                  <p:stCondLst>
                                    <p:cond delay="0"/>
                                  </p:stCondLst>
                                  <p:childTnLst>
                                    <p:animEffect transition="out" filter="wheel(1)">
                                      <p:cBhvr>
                                        <p:cTn id="108" dur="1000"/>
                                        <p:tgtEl>
                                          <p:spTgt spid="32"/>
                                        </p:tgtEl>
                                      </p:cBhvr>
                                    </p:animEffect>
                                    <p:set>
                                      <p:cBhvr>
                                        <p:cTn id="109" dur="1" fill="hold">
                                          <p:stCondLst>
                                            <p:cond delay="999"/>
                                          </p:stCondLst>
                                        </p:cTn>
                                        <p:tgtEl>
                                          <p:spTgt spid="32"/>
                                        </p:tgtEl>
                                        <p:attrNameLst>
                                          <p:attrName>style.visibility</p:attrName>
                                        </p:attrNameLst>
                                      </p:cBhvr>
                                      <p:to>
                                        <p:strVal val="hidden"/>
                                      </p:to>
                                    </p:set>
                                  </p:childTnLst>
                                </p:cTn>
                              </p:par>
                            </p:childTnLst>
                          </p:cTn>
                        </p:par>
                        <p:par>
                          <p:cTn id="110" fill="hold">
                            <p:stCondLst>
                              <p:cond delay="124000"/>
                            </p:stCondLst>
                            <p:childTnLst>
                              <p:par>
                                <p:cTn id="111" presetID="1" presetClass="exit" presetSubtype="0" fill="hold" grpId="0" nodeType="afterEffect">
                                  <p:stCondLst>
                                    <p:cond delay="0"/>
                                  </p:stCondLst>
                                  <p:childTnLst>
                                    <p:set>
                                      <p:cBhvr>
                                        <p:cTn id="112" dur="1" fill="hold">
                                          <p:stCondLst>
                                            <p:cond delay="0"/>
                                          </p:stCondLst>
                                        </p:cTn>
                                        <p:tgtEl>
                                          <p:spTgt spid="33"/>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32"/>
                                        </p:tgtEl>
                                        <p:attrNameLst>
                                          <p:attrName>style.visibility</p:attrName>
                                        </p:attrNameLst>
                                      </p:cBhvr>
                                      <p:to>
                                        <p:strVal val="hidden"/>
                                      </p:to>
                                    </p:set>
                                  </p:childTnLst>
                                </p:cTn>
                              </p:par>
                              <p:par>
                                <p:cTn id="115" presetID="1" presetClass="entr" presetSubtype="0" fill="hold" grpId="1" nodeType="withEffect">
                                  <p:stCondLst>
                                    <p:cond delay="0"/>
                                  </p:stCondLst>
                                  <p:childTnLst>
                                    <p:set>
                                      <p:cBhvr>
                                        <p:cTn id="116" dur="1" fill="hold">
                                          <p:stCondLst>
                                            <p:cond delay="0"/>
                                          </p:stCondLst>
                                        </p:cTn>
                                        <p:tgtEl>
                                          <p:spTgt spid="29"/>
                                        </p:tgtEl>
                                        <p:attrNameLst>
                                          <p:attrName>style.visibility</p:attrName>
                                        </p:attrNameLst>
                                      </p:cBhvr>
                                      <p:to>
                                        <p:strVal val="visible"/>
                                      </p:to>
                                    </p:set>
                                  </p:childTnLst>
                                </p:cTn>
                              </p:par>
                            </p:childTnLst>
                          </p:cTn>
                        </p:par>
                        <p:par>
                          <p:cTn id="117" fill="hold">
                            <p:stCondLst>
                              <p:cond delay="124000"/>
                            </p:stCondLst>
                            <p:childTnLst>
                              <p:par>
                                <p:cTn id="118" presetID="21" presetClass="exit" presetSubtype="1" fill="hold" grpId="0" nodeType="afterEffect">
                                  <p:stCondLst>
                                    <p:cond delay="0"/>
                                  </p:stCondLst>
                                  <p:childTnLst>
                                    <p:animEffect transition="out" filter="wheel(1)">
                                      <p:cBhvr>
                                        <p:cTn id="119" dur="1000"/>
                                        <p:tgtEl>
                                          <p:spTgt spid="29"/>
                                        </p:tgtEl>
                                      </p:cBhvr>
                                    </p:animEffect>
                                    <p:set>
                                      <p:cBhvr>
                                        <p:cTn id="120" dur="1" fill="hold">
                                          <p:stCondLst>
                                            <p:cond delay="999"/>
                                          </p:stCondLst>
                                        </p:cTn>
                                        <p:tgtEl>
                                          <p:spTgt spid="29"/>
                                        </p:tgtEl>
                                        <p:attrNameLst>
                                          <p:attrName>style.visibility</p:attrName>
                                        </p:attrNameLst>
                                      </p:cBhvr>
                                      <p:to>
                                        <p:strVal val="hidden"/>
                                      </p:to>
                                    </p:set>
                                  </p:childTnLst>
                                </p:cTn>
                              </p:par>
                            </p:childTnLst>
                          </p:cTn>
                        </p:par>
                        <p:par>
                          <p:cTn id="121" fill="hold">
                            <p:stCondLst>
                              <p:cond delay="125000"/>
                            </p:stCondLst>
                            <p:childTnLst>
                              <p:par>
                                <p:cTn id="122" presetID="1" presetClass="exit" presetSubtype="0" fill="hold" grpId="2" nodeType="afterEffect">
                                  <p:stCondLst>
                                    <p:cond delay="0"/>
                                  </p:stCondLst>
                                  <p:childTnLst>
                                    <p:set>
                                      <p:cBhvr>
                                        <p:cTn id="123" dur="1" fill="hold">
                                          <p:stCondLst>
                                            <p:cond delay="0"/>
                                          </p:stCondLst>
                                        </p:cTn>
                                        <p:tgtEl>
                                          <p:spTgt spid="29"/>
                                        </p:tgtEl>
                                        <p:attrNameLst>
                                          <p:attrName>style.visibility</p:attrName>
                                        </p:attrNameLst>
                                      </p:cBhvr>
                                      <p:to>
                                        <p:strVal val="hidden"/>
                                      </p:to>
                                    </p:set>
                                  </p:childTnLst>
                                </p:cTn>
                              </p:par>
                            </p:childTnLst>
                          </p:cTn>
                        </p:par>
                        <p:par>
                          <p:cTn id="124" fill="hold">
                            <p:stCondLst>
                              <p:cond delay="125000"/>
                            </p:stCondLst>
                            <p:childTnLst>
                              <p:par>
                                <p:cTn id="125" presetID="1" presetClass="exit" presetSubtype="0" fill="hold" grpId="0" nodeType="afterEffect">
                                  <p:stCondLst>
                                    <p:cond delay="0"/>
                                  </p:stCondLst>
                                  <p:childTnLst>
                                    <p:set>
                                      <p:cBhvr>
                                        <p:cTn id="126" dur="1" fill="hold">
                                          <p:stCondLst>
                                            <p:cond delay="0"/>
                                          </p:stCondLst>
                                        </p:cTn>
                                        <p:tgtEl>
                                          <p:spTgt spid="31"/>
                                        </p:tgtEl>
                                        <p:attrNameLst>
                                          <p:attrName>style.visibility</p:attrName>
                                        </p:attrNameLst>
                                      </p:cBhvr>
                                      <p:to>
                                        <p:strVal val="hidden"/>
                                      </p:to>
                                    </p:set>
                                  </p:childTnLst>
                                </p:cTn>
                              </p:par>
                              <p:par>
                                <p:cTn id="127" presetID="1" presetClass="entr" presetSubtype="0" fill="hold" grpId="1" nodeType="withEffect">
                                  <p:stCondLst>
                                    <p:cond delay="0"/>
                                  </p:stCondLst>
                                  <p:childTnLst>
                                    <p:set>
                                      <p:cBhvr>
                                        <p:cTn id="128" dur="1" fill="hold">
                                          <p:stCondLst>
                                            <p:cond delay="0"/>
                                          </p:stCondLst>
                                        </p:cTn>
                                        <p:tgtEl>
                                          <p:spTgt spid="28"/>
                                        </p:tgtEl>
                                        <p:attrNameLst>
                                          <p:attrName>style.visibility</p:attrName>
                                        </p:attrNameLst>
                                      </p:cBhvr>
                                      <p:to>
                                        <p:strVal val="visible"/>
                                      </p:to>
                                    </p:set>
                                  </p:childTnLst>
                                </p:cTn>
                              </p:par>
                            </p:childTnLst>
                          </p:cTn>
                        </p:par>
                        <p:par>
                          <p:cTn id="129" fill="hold">
                            <p:stCondLst>
                              <p:cond delay="125000"/>
                            </p:stCondLst>
                            <p:childTnLst>
                              <p:par>
                                <p:cTn id="130" presetID="21" presetClass="exit" presetSubtype="1" fill="hold" grpId="0" nodeType="afterEffect">
                                  <p:stCondLst>
                                    <p:cond delay="0"/>
                                  </p:stCondLst>
                                  <p:childTnLst>
                                    <p:animEffect transition="out" filter="wheel(1)">
                                      <p:cBhvr>
                                        <p:cTn id="131" dur="1000"/>
                                        <p:tgtEl>
                                          <p:spTgt spid="28"/>
                                        </p:tgtEl>
                                      </p:cBhvr>
                                    </p:animEffect>
                                    <p:set>
                                      <p:cBhvr>
                                        <p:cTn id="132" dur="1" fill="hold">
                                          <p:stCondLst>
                                            <p:cond delay="999"/>
                                          </p:stCondLst>
                                        </p:cTn>
                                        <p:tgtEl>
                                          <p:spTgt spid="28"/>
                                        </p:tgtEl>
                                        <p:attrNameLst>
                                          <p:attrName>style.visibility</p:attrName>
                                        </p:attrNameLst>
                                      </p:cBhvr>
                                      <p:to>
                                        <p:strVal val="hidden"/>
                                      </p:to>
                                    </p:set>
                                  </p:childTnLst>
                                </p:cTn>
                              </p:par>
                            </p:childTnLst>
                          </p:cTn>
                        </p:par>
                        <p:par>
                          <p:cTn id="133" fill="hold">
                            <p:stCondLst>
                              <p:cond delay="126000"/>
                            </p:stCondLst>
                            <p:childTnLst>
                              <p:par>
                                <p:cTn id="134" presetID="1" presetClass="exit" presetSubtype="0" fill="hold" grpId="2" nodeType="afterEffect">
                                  <p:stCondLst>
                                    <p:cond delay="0"/>
                                  </p:stCondLst>
                                  <p:childTnLst>
                                    <p:set>
                                      <p:cBhvr>
                                        <p:cTn id="135" dur="1" fill="hold">
                                          <p:stCondLst>
                                            <p:cond delay="0"/>
                                          </p:stCondLst>
                                        </p:cTn>
                                        <p:tgtEl>
                                          <p:spTgt spid="28"/>
                                        </p:tgtEl>
                                        <p:attrNameLst>
                                          <p:attrName>style.visibility</p:attrName>
                                        </p:attrNameLst>
                                      </p:cBhvr>
                                      <p:to>
                                        <p:strVal val="hidden"/>
                                      </p:to>
                                    </p:set>
                                  </p:childTnLst>
                                </p:cTn>
                              </p:par>
                            </p:childTnLst>
                          </p:cTn>
                        </p:par>
                        <p:par>
                          <p:cTn id="136" fill="hold">
                            <p:stCondLst>
                              <p:cond delay="126000"/>
                            </p:stCondLst>
                            <p:childTnLst>
                              <p:par>
                                <p:cTn id="137" presetID="1" presetClass="exit" presetSubtype="0" fill="hold" grpId="0" nodeType="afterEffect">
                                  <p:stCondLst>
                                    <p:cond delay="0"/>
                                  </p:stCondLst>
                                  <p:childTnLst>
                                    <p:set>
                                      <p:cBhvr>
                                        <p:cTn id="138" dur="1" fill="hold">
                                          <p:stCondLst>
                                            <p:cond delay="0"/>
                                          </p:stCondLst>
                                        </p:cTn>
                                        <p:tgtEl>
                                          <p:spTgt spid="30"/>
                                        </p:tgtEl>
                                        <p:attrNameLst>
                                          <p:attrName>style.visibility</p:attrName>
                                        </p:attrNameLst>
                                      </p:cBhvr>
                                      <p:to>
                                        <p:strVal val="hidden"/>
                                      </p:to>
                                    </p:set>
                                  </p:childTnLst>
                                </p:cTn>
                              </p:par>
                              <p:par>
                                <p:cTn id="139" presetID="1" presetClass="entr" presetSubtype="0" fill="hold" grpId="1" nodeType="withEffect">
                                  <p:stCondLst>
                                    <p:cond delay="0"/>
                                  </p:stCondLst>
                                  <p:childTnLst>
                                    <p:set>
                                      <p:cBhvr>
                                        <p:cTn id="140" dur="1" fill="hold">
                                          <p:stCondLst>
                                            <p:cond delay="0"/>
                                          </p:stCondLst>
                                        </p:cTn>
                                        <p:tgtEl>
                                          <p:spTgt spid="26"/>
                                        </p:tgtEl>
                                        <p:attrNameLst>
                                          <p:attrName>style.visibility</p:attrName>
                                        </p:attrNameLst>
                                      </p:cBhvr>
                                      <p:to>
                                        <p:strVal val="visible"/>
                                      </p:to>
                                    </p:set>
                                  </p:childTnLst>
                                </p:cTn>
                              </p:par>
                            </p:childTnLst>
                          </p:cTn>
                        </p:par>
                        <p:par>
                          <p:cTn id="141" fill="hold">
                            <p:stCondLst>
                              <p:cond delay="126000"/>
                            </p:stCondLst>
                            <p:childTnLst>
                              <p:par>
                                <p:cTn id="142" presetID="21" presetClass="exit" presetSubtype="1" fill="hold" grpId="0" nodeType="afterEffect">
                                  <p:stCondLst>
                                    <p:cond delay="0"/>
                                  </p:stCondLst>
                                  <p:childTnLst>
                                    <p:animEffect transition="out" filter="wheel(1)">
                                      <p:cBhvr>
                                        <p:cTn id="143" dur="1000"/>
                                        <p:tgtEl>
                                          <p:spTgt spid="26"/>
                                        </p:tgtEl>
                                      </p:cBhvr>
                                    </p:animEffect>
                                    <p:set>
                                      <p:cBhvr>
                                        <p:cTn id="144" dur="1" fill="hold">
                                          <p:stCondLst>
                                            <p:cond delay="999"/>
                                          </p:stCondLst>
                                        </p:cTn>
                                        <p:tgtEl>
                                          <p:spTgt spid="26"/>
                                        </p:tgtEl>
                                        <p:attrNameLst>
                                          <p:attrName>style.visibility</p:attrName>
                                        </p:attrNameLst>
                                      </p:cBhvr>
                                      <p:to>
                                        <p:strVal val="hidden"/>
                                      </p:to>
                                    </p:set>
                                  </p:childTnLst>
                                </p:cTn>
                              </p:par>
                            </p:childTnLst>
                          </p:cTn>
                        </p:par>
                        <p:par>
                          <p:cTn id="145" fill="hold">
                            <p:stCondLst>
                              <p:cond delay="127000"/>
                            </p:stCondLst>
                            <p:childTnLst>
                              <p:par>
                                <p:cTn id="146" presetID="1" presetClass="exit" presetSubtype="0" fill="hold" grpId="2" nodeType="afterEffect">
                                  <p:stCondLst>
                                    <p:cond delay="0"/>
                                  </p:stCondLst>
                                  <p:childTnLst>
                                    <p:set>
                                      <p:cBhvr>
                                        <p:cTn id="147" dur="1" fill="hold">
                                          <p:stCondLst>
                                            <p:cond delay="0"/>
                                          </p:stCondLst>
                                        </p:cTn>
                                        <p:tgtEl>
                                          <p:spTgt spid="26"/>
                                        </p:tgtEl>
                                        <p:attrNameLst>
                                          <p:attrName>style.visibility</p:attrName>
                                        </p:attrNameLst>
                                      </p:cBhvr>
                                      <p:to>
                                        <p:strVal val="hidden"/>
                                      </p:to>
                                    </p:set>
                                  </p:childTnLst>
                                </p:cTn>
                              </p:par>
                            </p:childTnLst>
                          </p:cTn>
                        </p:par>
                        <p:par>
                          <p:cTn id="148" fill="hold">
                            <p:stCondLst>
                              <p:cond delay="127000"/>
                            </p:stCondLst>
                            <p:childTnLst>
                              <p:par>
                                <p:cTn id="149" presetID="1" presetClass="exit" presetSubtype="0" fill="hold" grpId="0" nodeType="afterEffect">
                                  <p:stCondLst>
                                    <p:cond delay="0"/>
                                  </p:stCondLst>
                                  <p:childTnLst>
                                    <p:set>
                                      <p:cBhvr>
                                        <p:cTn id="150" dur="1" fill="hold">
                                          <p:stCondLst>
                                            <p:cond delay="0"/>
                                          </p:stCondLst>
                                        </p:cTn>
                                        <p:tgtEl>
                                          <p:spTgt spid="27"/>
                                        </p:tgtEl>
                                        <p:attrNameLst>
                                          <p:attrName>style.visibility</p:attrName>
                                        </p:attrNameLst>
                                      </p:cBhvr>
                                      <p:to>
                                        <p:strVal val="hidden"/>
                                      </p:to>
                                    </p:set>
                                  </p:childTnLst>
                                </p:cTn>
                              </p:par>
                              <p:par>
                                <p:cTn id="151" presetID="1" presetClass="entr" presetSubtype="0" fill="hold" grpId="1" nodeType="withEffect">
                                  <p:stCondLst>
                                    <p:cond delay="0"/>
                                  </p:stCondLst>
                                  <p:childTnLst>
                                    <p:set>
                                      <p:cBhvr>
                                        <p:cTn id="152" dur="1" fill="hold">
                                          <p:stCondLst>
                                            <p:cond delay="0"/>
                                          </p:stCondLst>
                                        </p:cTn>
                                        <p:tgtEl>
                                          <p:spTgt spid="24"/>
                                        </p:tgtEl>
                                        <p:attrNameLst>
                                          <p:attrName>style.visibility</p:attrName>
                                        </p:attrNameLst>
                                      </p:cBhvr>
                                      <p:to>
                                        <p:strVal val="visible"/>
                                      </p:to>
                                    </p:set>
                                  </p:childTnLst>
                                </p:cTn>
                              </p:par>
                            </p:childTnLst>
                          </p:cTn>
                        </p:par>
                        <p:par>
                          <p:cTn id="153" fill="hold">
                            <p:stCondLst>
                              <p:cond delay="127000"/>
                            </p:stCondLst>
                            <p:childTnLst>
                              <p:par>
                                <p:cTn id="154" presetID="21" presetClass="exit" presetSubtype="1" fill="hold" grpId="0" nodeType="afterEffect">
                                  <p:stCondLst>
                                    <p:cond delay="0"/>
                                  </p:stCondLst>
                                  <p:childTnLst>
                                    <p:animEffect transition="out" filter="wheel(1)">
                                      <p:cBhvr>
                                        <p:cTn id="155" dur="1000"/>
                                        <p:tgtEl>
                                          <p:spTgt spid="24"/>
                                        </p:tgtEl>
                                      </p:cBhvr>
                                    </p:animEffect>
                                    <p:set>
                                      <p:cBhvr>
                                        <p:cTn id="156" dur="1" fill="hold">
                                          <p:stCondLst>
                                            <p:cond delay="999"/>
                                          </p:stCondLst>
                                        </p:cTn>
                                        <p:tgtEl>
                                          <p:spTgt spid="24"/>
                                        </p:tgtEl>
                                        <p:attrNameLst>
                                          <p:attrName>style.visibility</p:attrName>
                                        </p:attrNameLst>
                                      </p:cBhvr>
                                      <p:to>
                                        <p:strVal val="hidden"/>
                                      </p:to>
                                    </p:set>
                                  </p:childTnLst>
                                </p:cTn>
                              </p:par>
                            </p:childTnLst>
                          </p:cTn>
                        </p:par>
                        <p:par>
                          <p:cTn id="157" fill="hold">
                            <p:stCondLst>
                              <p:cond delay="128000"/>
                            </p:stCondLst>
                            <p:childTnLst>
                              <p:par>
                                <p:cTn id="158" presetID="1" presetClass="exit" presetSubtype="0" fill="hold" grpId="2" nodeType="afterEffect">
                                  <p:stCondLst>
                                    <p:cond delay="0"/>
                                  </p:stCondLst>
                                  <p:childTnLst>
                                    <p:set>
                                      <p:cBhvr>
                                        <p:cTn id="159" dur="1" fill="hold">
                                          <p:stCondLst>
                                            <p:cond delay="0"/>
                                          </p:stCondLst>
                                        </p:cTn>
                                        <p:tgtEl>
                                          <p:spTgt spid="24"/>
                                        </p:tgtEl>
                                        <p:attrNameLst>
                                          <p:attrName>style.visibility</p:attrName>
                                        </p:attrNameLst>
                                      </p:cBhvr>
                                      <p:to>
                                        <p:strVal val="hidden"/>
                                      </p:to>
                                    </p:set>
                                  </p:childTnLst>
                                </p:cTn>
                              </p:par>
                            </p:childTnLst>
                          </p:cTn>
                        </p:par>
                        <p:par>
                          <p:cTn id="160" fill="hold">
                            <p:stCondLst>
                              <p:cond delay="128000"/>
                            </p:stCondLst>
                            <p:childTnLst>
                              <p:par>
                                <p:cTn id="161" presetID="1" presetClass="exit" presetSubtype="0" fill="hold" grpId="0" nodeType="afterEffect">
                                  <p:stCondLst>
                                    <p:cond delay="0"/>
                                  </p:stCondLst>
                                  <p:childTnLst>
                                    <p:set>
                                      <p:cBhvr>
                                        <p:cTn id="162" dur="1" fill="hold">
                                          <p:stCondLst>
                                            <p:cond delay="0"/>
                                          </p:stCondLst>
                                        </p:cTn>
                                        <p:tgtEl>
                                          <p:spTgt spid="25"/>
                                        </p:tgtEl>
                                        <p:attrNameLst>
                                          <p:attrName>style.visibility</p:attrName>
                                        </p:attrNameLst>
                                      </p:cBhvr>
                                      <p:to>
                                        <p:strVal val="hidden"/>
                                      </p:to>
                                    </p:set>
                                  </p:childTnLst>
                                </p:cTn>
                              </p:par>
                              <p:par>
                                <p:cTn id="163" presetID="1" presetClass="entr" presetSubtype="0" fill="hold" grpId="1" nodeType="withEffect">
                                  <p:stCondLst>
                                    <p:cond delay="0"/>
                                  </p:stCondLst>
                                  <p:childTnLst>
                                    <p:set>
                                      <p:cBhvr>
                                        <p:cTn id="164" dur="1" fill="hold">
                                          <p:stCondLst>
                                            <p:cond delay="0"/>
                                          </p:stCondLst>
                                        </p:cTn>
                                        <p:tgtEl>
                                          <p:spTgt spid="22"/>
                                        </p:tgtEl>
                                        <p:attrNameLst>
                                          <p:attrName>style.visibility</p:attrName>
                                        </p:attrNameLst>
                                      </p:cBhvr>
                                      <p:to>
                                        <p:strVal val="visible"/>
                                      </p:to>
                                    </p:set>
                                  </p:childTnLst>
                                </p:cTn>
                              </p:par>
                            </p:childTnLst>
                          </p:cTn>
                        </p:par>
                        <p:par>
                          <p:cTn id="165" fill="hold">
                            <p:stCondLst>
                              <p:cond delay="128000"/>
                            </p:stCondLst>
                            <p:childTnLst>
                              <p:par>
                                <p:cTn id="166" presetID="21" presetClass="exit" presetSubtype="1" fill="hold" grpId="0" nodeType="afterEffect">
                                  <p:stCondLst>
                                    <p:cond delay="0"/>
                                  </p:stCondLst>
                                  <p:childTnLst>
                                    <p:animEffect transition="out" filter="wheel(1)">
                                      <p:cBhvr>
                                        <p:cTn id="167" dur="1000"/>
                                        <p:tgtEl>
                                          <p:spTgt spid="22"/>
                                        </p:tgtEl>
                                      </p:cBhvr>
                                    </p:animEffect>
                                    <p:set>
                                      <p:cBhvr>
                                        <p:cTn id="168" dur="1" fill="hold">
                                          <p:stCondLst>
                                            <p:cond delay="999"/>
                                          </p:stCondLst>
                                        </p:cTn>
                                        <p:tgtEl>
                                          <p:spTgt spid="22"/>
                                        </p:tgtEl>
                                        <p:attrNameLst>
                                          <p:attrName>style.visibility</p:attrName>
                                        </p:attrNameLst>
                                      </p:cBhvr>
                                      <p:to>
                                        <p:strVal val="hidden"/>
                                      </p:to>
                                    </p:set>
                                  </p:childTnLst>
                                </p:cTn>
                              </p:par>
                            </p:childTnLst>
                          </p:cTn>
                        </p:par>
                        <p:par>
                          <p:cTn id="169" fill="hold">
                            <p:stCondLst>
                              <p:cond delay="129000"/>
                            </p:stCondLst>
                            <p:childTnLst>
                              <p:par>
                                <p:cTn id="170" presetID="1" presetClass="exit" presetSubtype="0" fill="hold" grpId="2" nodeType="afterEffect">
                                  <p:stCondLst>
                                    <p:cond delay="0"/>
                                  </p:stCondLst>
                                  <p:childTnLst>
                                    <p:set>
                                      <p:cBhvr>
                                        <p:cTn id="171" dur="1" fill="hold">
                                          <p:stCondLst>
                                            <p:cond delay="0"/>
                                          </p:stCondLst>
                                        </p:cTn>
                                        <p:tgtEl>
                                          <p:spTgt spid="22"/>
                                        </p:tgtEl>
                                        <p:attrNameLst>
                                          <p:attrName>style.visibility</p:attrName>
                                        </p:attrNameLst>
                                      </p:cBhvr>
                                      <p:to>
                                        <p:strVal val="hidden"/>
                                      </p:to>
                                    </p:set>
                                  </p:childTnLst>
                                </p:cTn>
                              </p:par>
                            </p:childTnLst>
                          </p:cTn>
                        </p:par>
                        <p:par>
                          <p:cTn id="172" fill="hold">
                            <p:stCondLst>
                              <p:cond delay="129000"/>
                            </p:stCondLst>
                            <p:childTnLst>
                              <p:par>
                                <p:cTn id="173" presetID="1" presetClass="exit" presetSubtype="0" fill="hold" grpId="0" nodeType="afterEffect">
                                  <p:stCondLst>
                                    <p:cond delay="0"/>
                                  </p:stCondLst>
                                  <p:childTnLst>
                                    <p:set>
                                      <p:cBhvr>
                                        <p:cTn id="174" dur="1" fill="hold">
                                          <p:stCondLst>
                                            <p:cond delay="0"/>
                                          </p:stCondLst>
                                        </p:cTn>
                                        <p:tgtEl>
                                          <p:spTgt spid="23"/>
                                        </p:tgtEl>
                                        <p:attrNameLst>
                                          <p:attrName>style.visibility</p:attrName>
                                        </p:attrNameLst>
                                      </p:cBhvr>
                                      <p:to>
                                        <p:strVal val="hidden"/>
                                      </p:to>
                                    </p:set>
                                  </p:childTnLst>
                                </p:cTn>
                              </p:par>
                            </p:childTnLst>
                          </p:cTn>
                        </p:par>
                        <p:par>
                          <p:cTn id="175" fill="hold">
                            <p:stCondLst>
                              <p:cond delay="129000"/>
                            </p:stCondLst>
                            <p:childTnLst>
                              <p:par>
                                <p:cTn id="176" presetID="1" presetClass="entr" presetSubtype="0" fill="hold" grpId="1" nodeType="afterEffect">
                                  <p:stCondLst>
                                    <p:cond delay="0"/>
                                  </p:stCondLst>
                                  <p:childTnLst>
                                    <p:set>
                                      <p:cBhvr>
                                        <p:cTn id="177" dur="1" fill="hold">
                                          <p:stCondLst>
                                            <p:cond delay="0"/>
                                          </p:stCondLst>
                                        </p:cTn>
                                        <p:tgtEl>
                                          <p:spTgt spid="20"/>
                                        </p:tgtEl>
                                        <p:attrNameLst>
                                          <p:attrName>style.visibility</p:attrName>
                                        </p:attrNameLst>
                                      </p:cBhvr>
                                      <p:to>
                                        <p:strVal val="visible"/>
                                      </p:to>
                                    </p:set>
                                  </p:childTnLst>
                                </p:cTn>
                              </p:par>
                            </p:childTnLst>
                          </p:cTn>
                        </p:par>
                        <p:par>
                          <p:cTn id="178" fill="hold">
                            <p:stCondLst>
                              <p:cond delay="129000"/>
                            </p:stCondLst>
                            <p:childTnLst>
                              <p:par>
                                <p:cTn id="179" presetID="21" presetClass="exit" presetSubtype="1" fill="hold" grpId="0" nodeType="afterEffect">
                                  <p:stCondLst>
                                    <p:cond delay="0"/>
                                  </p:stCondLst>
                                  <p:childTnLst>
                                    <p:animEffect transition="out" filter="wheel(1)">
                                      <p:cBhvr>
                                        <p:cTn id="180" dur="1000"/>
                                        <p:tgtEl>
                                          <p:spTgt spid="20"/>
                                        </p:tgtEl>
                                      </p:cBhvr>
                                    </p:animEffect>
                                    <p:set>
                                      <p:cBhvr>
                                        <p:cTn id="181" dur="1" fill="hold">
                                          <p:stCondLst>
                                            <p:cond delay="999"/>
                                          </p:stCondLst>
                                        </p:cTn>
                                        <p:tgtEl>
                                          <p:spTgt spid="20"/>
                                        </p:tgtEl>
                                        <p:attrNameLst>
                                          <p:attrName>style.visibility</p:attrName>
                                        </p:attrNameLst>
                                      </p:cBhvr>
                                      <p:to>
                                        <p:strVal val="hidden"/>
                                      </p:to>
                                    </p:set>
                                  </p:childTnLst>
                                </p:cTn>
                              </p:par>
                            </p:childTnLst>
                          </p:cTn>
                        </p:par>
                        <p:par>
                          <p:cTn id="182" fill="hold">
                            <p:stCondLst>
                              <p:cond delay="130000"/>
                            </p:stCondLst>
                            <p:childTnLst>
                              <p:par>
                                <p:cTn id="183" presetID="1" presetClass="exit" presetSubtype="0" fill="hold" grpId="2" nodeType="afterEffect">
                                  <p:stCondLst>
                                    <p:cond delay="0"/>
                                  </p:stCondLst>
                                  <p:childTnLst>
                                    <p:set>
                                      <p:cBhvr>
                                        <p:cTn id="184" dur="1" fill="hold">
                                          <p:stCondLst>
                                            <p:cond delay="0"/>
                                          </p:stCondLst>
                                        </p:cTn>
                                        <p:tgtEl>
                                          <p:spTgt spid="20"/>
                                        </p:tgtEl>
                                        <p:attrNameLst>
                                          <p:attrName>style.visibility</p:attrName>
                                        </p:attrNameLst>
                                      </p:cBhvr>
                                      <p:to>
                                        <p:strVal val="hidden"/>
                                      </p:to>
                                    </p:set>
                                  </p:childTnLst>
                                </p:cTn>
                              </p:par>
                            </p:childTnLst>
                          </p:cTn>
                        </p:par>
                        <p:par>
                          <p:cTn id="185" fill="hold">
                            <p:stCondLst>
                              <p:cond delay="130000"/>
                            </p:stCondLst>
                            <p:childTnLst>
                              <p:par>
                                <p:cTn id="186" presetID="1" presetClass="exit" presetSubtype="0" fill="hold" grpId="0" nodeType="afterEffect">
                                  <p:stCondLst>
                                    <p:cond delay="0"/>
                                  </p:stCondLst>
                                  <p:childTnLst>
                                    <p:set>
                                      <p:cBhvr>
                                        <p:cTn id="187" dur="1" fill="hold">
                                          <p:stCondLst>
                                            <p:cond delay="0"/>
                                          </p:stCondLst>
                                        </p:cTn>
                                        <p:tgtEl>
                                          <p:spTgt spid="21"/>
                                        </p:tgtEl>
                                        <p:attrNameLst>
                                          <p:attrName>style.visibility</p:attrName>
                                        </p:attrNameLst>
                                      </p:cBhvr>
                                      <p:to>
                                        <p:strVal val="hidden"/>
                                      </p:to>
                                    </p:set>
                                  </p:childTnLst>
                                </p:cTn>
                              </p:par>
                              <p:par>
                                <p:cTn id="188" presetID="1" presetClass="entr" presetSubtype="0" fill="hold" grpId="1" nodeType="withEffect">
                                  <p:stCondLst>
                                    <p:cond delay="0"/>
                                  </p:stCondLst>
                                  <p:childTnLst>
                                    <p:set>
                                      <p:cBhvr>
                                        <p:cTn id="189" dur="1" fill="hold">
                                          <p:stCondLst>
                                            <p:cond delay="0"/>
                                          </p:stCondLst>
                                        </p:cTn>
                                        <p:tgtEl>
                                          <p:spTgt spid="18"/>
                                        </p:tgtEl>
                                        <p:attrNameLst>
                                          <p:attrName>style.visibility</p:attrName>
                                        </p:attrNameLst>
                                      </p:cBhvr>
                                      <p:to>
                                        <p:strVal val="visible"/>
                                      </p:to>
                                    </p:set>
                                  </p:childTnLst>
                                </p:cTn>
                              </p:par>
                            </p:childTnLst>
                          </p:cTn>
                        </p:par>
                        <p:par>
                          <p:cTn id="190" fill="hold">
                            <p:stCondLst>
                              <p:cond delay="130000"/>
                            </p:stCondLst>
                            <p:childTnLst>
                              <p:par>
                                <p:cTn id="191" presetID="21" presetClass="exit" presetSubtype="1" fill="hold" grpId="0" nodeType="afterEffect">
                                  <p:stCondLst>
                                    <p:cond delay="0"/>
                                  </p:stCondLst>
                                  <p:childTnLst>
                                    <p:animEffect transition="out" filter="wheel(1)">
                                      <p:cBhvr>
                                        <p:cTn id="192" dur="1000"/>
                                        <p:tgtEl>
                                          <p:spTgt spid="18"/>
                                        </p:tgtEl>
                                      </p:cBhvr>
                                    </p:animEffect>
                                    <p:set>
                                      <p:cBhvr>
                                        <p:cTn id="193" dur="1" fill="hold">
                                          <p:stCondLst>
                                            <p:cond delay="999"/>
                                          </p:stCondLst>
                                        </p:cTn>
                                        <p:tgtEl>
                                          <p:spTgt spid="18"/>
                                        </p:tgtEl>
                                        <p:attrNameLst>
                                          <p:attrName>style.visibility</p:attrName>
                                        </p:attrNameLst>
                                      </p:cBhvr>
                                      <p:to>
                                        <p:strVal val="hidden"/>
                                      </p:to>
                                    </p:set>
                                  </p:childTnLst>
                                </p:cTn>
                              </p:par>
                            </p:childTnLst>
                          </p:cTn>
                        </p:par>
                        <p:par>
                          <p:cTn id="194" fill="hold">
                            <p:stCondLst>
                              <p:cond delay="131000"/>
                            </p:stCondLst>
                            <p:childTnLst>
                              <p:par>
                                <p:cTn id="195" presetID="1" presetClass="exit" presetSubtype="0" fill="hold" grpId="2" nodeType="afterEffect">
                                  <p:stCondLst>
                                    <p:cond delay="0"/>
                                  </p:stCondLst>
                                  <p:childTnLst>
                                    <p:set>
                                      <p:cBhvr>
                                        <p:cTn id="196" dur="1" fill="hold">
                                          <p:stCondLst>
                                            <p:cond delay="0"/>
                                          </p:stCondLst>
                                        </p:cTn>
                                        <p:tgtEl>
                                          <p:spTgt spid="18"/>
                                        </p:tgtEl>
                                        <p:attrNameLst>
                                          <p:attrName>style.visibility</p:attrName>
                                        </p:attrNameLst>
                                      </p:cBhvr>
                                      <p:to>
                                        <p:strVal val="hidden"/>
                                      </p:to>
                                    </p:set>
                                  </p:childTnLst>
                                </p:cTn>
                              </p:par>
                            </p:childTnLst>
                          </p:cTn>
                        </p:par>
                        <p:par>
                          <p:cTn id="197" fill="hold">
                            <p:stCondLst>
                              <p:cond delay="131000"/>
                            </p:stCondLst>
                            <p:childTnLst>
                              <p:par>
                                <p:cTn id="198" presetID="1" presetClass="exit" presetSubtype="0" fill="hold" grpId="0" nodeType="afterEffect">
                                  <p:stCondLst>
                                    <p:cond delay="0"/>
                                  </p:stCondLst>
                                  <p:childTnLst>
                                    <p:set>
                                      <p:cBhvr>
                                        <p:cTn id="199" dur="1" fill="hold">
                                          <p:stCondLst>
                                            <p:cond delay="0"/>
                                          </p:stCondLst>
                                        </p:cTn>
                                        <p:tgtEl>
                                          <p:spTgt spid="19"/>
                                        </p:tgtEl>
                                        <p:attrNameLst>
                                          <p:attrName>style.visibility</p:attrName>
                                        </p:attrNameLst>
                                      </p:cBhvr>
                                      <p:to>
                                        <p:strVal val="hidden"/>
                                      </p:to>
                                    </p:set>
                                  </p:childTnLst>
                                </p:cTn>
                              </p:par>
                              <p:par>
                                <p:cTn id="200" presetID="1" presetClass="entr" presetSubtype="0" fill="hold" grpId="1" nodeType="withEffect">
                                  <p:stCondLst>
                                    <p:cond delay="0"/>
                                  </p:stCondLst>
                                  <p:childTnLst>
                                    <p:set>
                                      <p:cBhvr>
                                        <p:cTn id="201" dur="1" fill="hold">
                                          <p:stCondLst>
                                            <p:cond delay="0"/>
                                          </p:stCondLst>
                                        </p:cTn>
                                        <p:tgtEl>
                                          <p:spTgt spid="16"/>
                                        </p:tgtEl>
                                        <p:attrNameLst>
                                          <p:attrName>style.visibility</p:attrName>
                                        </p:attrNameLst>
                                      </p:cBhvr>
                                      <p:to>
                                        <p:strVal val="visible"/>
                                      </p:to>
                                    </p:set>
                                  </p:childTnLst>
                                </p:cTn>
                              </p:par>
                            </p:childTnLst>
                          </p:cTn>
                        </p:par>
                        <p:par>
                          <p:cTn id="202" fill="hold">
                            <p:stCondLst>
                              <p:cond delay="131000"/>
                            </p:stCondLst>
                            <p:childTnLst>
                              <p:par>
                                <p:cTn id="203" presetID="21" presetClass="exit" presetSubtype="1" fill="hold" grpId="0" nodeType="afterEffect">
                                  <p:stCondLst>
                                    <p:cond delay="0"/>
                                  </p:stCondLst>
                                  <p:childTnLst>
                                    <p:animEffect transition="out" filter="wheel(1)">
                                      <p:cBhvr>
                                        <p:cTn id="204" dur="1000"/>
                                        <p:tgtEl>
                                          <p:spTgt spid="16"/>
                                        </p:tgtEl>
                                      </p:cBhvr>
                                    </p:animEffect>
                                    <p:set>
                                      <p:cBhvr>
                                        <p:cTn id="205" dur="1" fill="hold">
                                          <p:stCondLst>
                                            <p:cond delay="999"/>
                                          </p:stCondLst>
                                        </p:cTn>
                                        <p:tgtEl>
                                          <p:spTgt spid="16"/>
                                        </p:tgtEl>
                                        <p:attrNameLst>
                                          <p:attrName>style.visibility</p:attrName>
                                        </p:attrNameLst>
                                      </p:cBhvr>
                                      <p:to>
                                        <p:strVal val="hidden"/>
                                      </p:to>
                                    </p:set>
                                  </p:childTnLst>
                                </p:cTn>
                              </p:par>
                            </p:childTnLst>
                          </p:cTn>
                        </p:par>
                        <p:par>
                          <p:cTn id="206" fill="hold">
                            <p:stCondLst>
                              <p:cond delay="132000"/>
                            </p:stCondLst>
                            <p:childTnLst>
                              <p:par>
                                <p:cTn id="207" presetID="1" presetClass="exit" presetSubtype="0" fill="hold" grpId="2" nodeType="afterEffect">
                                  <p:stCondLst>
                                    <p:cond delay="0"/>
                                  </p:stCondLst>
                                  <p:childTnLst>
                                    <p:set>
                                      <p:cBhvr>
                                        <p:cTn id="208" dur="1" fill="hold">
                                          <p:stCondLst>
                                            <p:cond delay="0"/>
                                          </p:stCondLst>
                                        </p:cTn>
                                        <p:tgtEl>
                                          <p:spTgt spid="16"/>
                                        </p:tgtEl>
                                        <p:attrNameLst>
                                          <p:attrName>style.visibility</p:attrName>
                                        </p:attrNameLst>
                                      </p:cBhvr>
                                      <p:to>
                                        <p:strVal val="hidden"/>
                                      </p:to>
                                    </p:set>
                                  </p:childTnLst>
                                </p:cTn>
                              </p:par>
                            </p:childTnLst>
                          </p:cTn>
                        </p:par>
                        <p:par>
                          <p:cTn id="209" fill="hold">
                            <p:stCondLst>
                              <p:cond delay="132000"/>
                            </p:stCondLst>
                            <p:childTnLst>
                              <p:par>
                                <p:cTn id="210" presetID="1" presetClass="exit" presetSubtype="0" fill="hold" grpId="0" nodeType="afterEffect">
                                  <p:stCondLst>
                                    <p:cond delay="0"/>
                                  </p:stCondLst>
                                  <p:childTnLst>
                                    <p:set>
                                      <p:cBhvr>
                                        <p:cTn id="211" dur="1" fill="hold">
                                          <p:stCondLst>
                                            <p:cond delay="0"/>
                                          </p:stCondLst>
                                        </p:cTn>
                                        <p:tgtEl>
                                          <p:spTgt spid="17"/>
                                        </p:tgtEl>
                                        <p:attrNameLst>
                                          <p:attrName>style.visibility</p:attrName>
                                        </p:attrNameLst>
                                      </p:cBhvr>
                                      <p:to>
                                        <p:strVal val="hidden"/>
                                      </p:to>
                                    </p:set>
                                  </p:childTnLst>
                                </p:cTn>
                              </p:par>
                              <p:par>
                                <p:cTn id="212" presetID="1" presetClass="entr" presetSubtype="0" fill="hold" grpId="1" nodeType="withEffect">
                                  <p:stCondLst>
                                    <p:cond delay="0"/>
                                  </p:stCondLst>
                                  <p:childTnLst>
                                    <p:set>
                                      <p:cBhvr>
                                        <p:cTn id="213" dur="1" fill="hold">
                                          <p:stCondLst>
                                            <p:cond delay="0"/>
                                          </p:stCondLst>
                                        </p:cTn>
                                        <p:tgtEl>
                                          <p:spTgt spid="14"/>
                                        </p:tgtEl>
                                        <p:attrNameLst>
                                          <p:attrName>style.visibility</p:attrName>
                                        </p:attrNameLst>
                                      </p:cBhvr>
                                      <p:to>
                                        <p:strVal val="visible"/>
                                      </p:to>
                                    </p:set>
                                  </p:childTnLst>
                                </p:cTn>
                              </p:par>
                            </p:childTnLst>
                          </p:cTn>
                        </p:par>
                        <p:par>
                          <p:cTn id="214" fill="hold">
                            <p:stCondLst>
                              <p:cond delay="132000"/>
                            </p:stCondLst>
                            <p:childTnLst>
                              <p:par>
                                <p:cTn id="215" presetID="21" presetClass="exit" presetSubtype="1" fill="hold" grpId="0" nodeType="afterEffect">
                                  <p:stCondLst>
                                    <p:cond delay="0"/>
                                  </p:stCondLst>
                                  <p:childTnLst>
                                    <p:animEffect transition="out" filter="wheel(1)">
                                      <p:cBhvr>
                                        <p:cTn id="216" dur="1000"/>
                                        <p:tgtEl>
                                          <p:spTgt spid="14"/>
                                        </p:tgtEl>
                                      </p:cBhvr>
                                    </p:animEffect>
                                    <p:set>
                                      <p:cBhvr>
                                        <p:cTn id="217" dur="1" fill="hold">
                                          <p:stCondLst>
                                            <p:cond delay="999"/>
                                          </p:stCondLst>
                                        </p:cTn>
                                        <p:tgtEl>
                                          <p:spTgt spid="14"/>
                                        </p:tgtEl>
                                        <p:attrNameLst>
                                          <p:attrName>style.visibility</p:attrName>
                                        </p:attrNameLst>
                                      </p:cBhvr>
                                      <p:to>
                                        <p:strVal val="hidden"/>
                                      </p:to>
                                    </p:set>
                                  </p:childTnLst>
                                </p:cTn>
                              </p:par>
                            </p:childTnLst>
                          </p:cTn>
                        </p:par>
                        <p:par>
                          <p:cTn id="218" fill="hold">
                            <p:stCondLst>
                              <p:cond delay="133000"/>
                            </p:stCondLst>
                            <p:childTnLst>
                              <p:par>
                                <p:cTn id="219" presetID="1" presetClass="exit" presetSubtype="0" fill="hold" grpId="2" nodeType="afterEffect">
                                  <p:stCondLst>
                                    <p:cond delay="0"/>
                                  </p:stCondLst>
                                  <p:childTnLst>
                                    <p:set>
                                      <p:cBhvr>
                                        <p:cTn id="220" dur="1" fill="hold">
                                          <p:stCondLst>
                                            <p:cond delay="0"/>
                                          </p:stCondLst>
                                        </p:cTn>
                                        <p:tgtEl>
                                          <p:spTgt spid="14"/>
                                        </p:tgtEl>
                                        <p:attrNameLst>
                                          <p:attrName>style.visibility</p:attrName>
                                        </p:attrNameLst>
                                      </p:cBhvr>
                                      <p:to>
                                        <p:strVal val="hidden"/>
                                      </p:to>
                                    </p:set>
                                  </p:childTnLst>
                                </p:cTn>
                              </p:par>
                            </p:childTnLst>
                          </p:cTn>
                        </p:par>
                        <p:par>
                          <p:cTn id="221" fill="hold">
                            <p:stCondLst>
                              <p:cond delay="133000"/>
                            </p:stCondLst>
                            <p:childTnLst>
                              <p:par>
                                <p:cTn id="222" presetID="1" presetClass="exit" presetSubtype="0" fill="hold" grpId="0" nodeType="afterEffect">
                                  <p:stCondLst>
                                    <p:cond delay="0"/>
                                  </p:stCondLst>
                                  <p:childTnLst>
                                    <p:set>
                                      <p:cBhvr>
                                        <p:cTn id="223" dur="1" fill="hold">
                                          <p:stCondLst>
                                            <p:cond delay="0"/>
                                          </p:stCondLst>
                                        </p:cTn>
                                        <p:tgtEl>
                                          <p:spTgt spid="15"/>
                                        </p:tgtEl>
                                        <p:attrNameLst>
                                          <p:attrName>style.visibility</p:attrName>
                                        </p:attrNameLst>
                                      </p:cBhvr>
                                      <p:to>
                                        <p:strVal val="hidden"/>
                                      </p:to>
                                    </p:set>
                                  </p:childTnLst>
                                </p:cTn>
                              </p:par>
                              <p:par>
                                <p:cTn id="224" presetID="1" presetClass="entr" presetSubtype="0" fill="hold" grpId="1" nodeType="withEffect">
                                  <p:stCondLst>
                                    <p:cond delay="0"/>
                                  </p:stCondLst>
                                  <p:childTnLst>
                                    <p:set>
                                      <p:cBhvr>
                                        <p:cTn id="225" dur="1" fill="hold">
                                          <p:stCondLst>
                                            <p:cond delay="0"/>
                                          </p:stCondLst>
                                        </p:cTn>
                                        <p:tgtEl>
                                          <p:spTgt spid="12"/>
                                        </p:tgtEl>
                                        <p:attrNameLst>
                                          <p:attrName>style.visibility</p:attrName>
                                        </p:attrNameLst>
                                      </p:cBhvr>
                                      <p:to>
                                        <p:strVal val="visible"/>
                                      </p:to>
                                    </p:set>
                                  </p:childTnLst>
                                </p:cTn>
                              </p:par>
                            </p:childTnLst>
                          </p:cTn>
                        </p:par>
                        <p:par>
                          <p:cTn id="226" fill="hold">
                            <p:stCondLst>
                              <p:cond delay="133000"/>
                            </p:stCondLst>
                            <p:childTnLst>
                              <p:par>
                                <p:cTn id="227" presetID="21" presetClass="exit" presetSubtype="1" fill="hold" grpId="0" nodeType="afterEffect">
                                  <p:stCondLst>
                                    <p:cond delay="0"/>
                                  </p:stCondLst>
                                  <p:childTnLst>
                                    <p:animEffect transition="out" filter="wheel(1)">
                                      <p:cBhvr>
                                        <p:cTn id="228" dur="1000"/>
                                        <p:tgtEl>
                                          <p:spTgt spid="12"/>
                                        </p:tgtEl>
                                      </p:cBhvr>
                                    </p:animEffect>
                                    <p:set>
                                      <p:cBhvr>
                                        <p:cTn id="229" dur="1" fill="hold">
                                          <p:stCondLst>
                                            <p:cond delay="999"/>
                                          </p:stCondLst>
                                        </p:cTn>
                                        <p:tgtEl>
                                          <p:spTgt spid="12"/>
                                        </p:tgtEl>
                                        <p:attrNameLst>
                                          <p:attrName>style.visibility</p:attrName>
                                        </p:attrNameLst>
                                      </p:cBhvr>
                                      <p:to>
                                        <p:strVal val="hidden"/>
                                      </p:to>
                                    </p:set>
                                  </p:childTnLst>
                                </p:cTn>
                              </p:par>
                            </p:childTnLst>
                          </p:cTn>
                        </p:par>
                        <p:par>
                          <p:cTn id="230" fill="hold">
                            <p:stCondLst>
                              <p:cond delay="134000"/>
                            </p:stCondLst>
                            <p:childTnLst>
                              <p:par>
                                <p:cTn id="231" presetID="1" presetClass="exit" presetSubtype="0" fill="hold" grpId="2" nodeType="afterEffect">
                                  <p:stCondLst>
                                    <p:cond delay="0"/>
                                  </p:stCondLst>
                                  <p:childTnLst>
                                    <p:set>
                                      <p:cBhvr>
                                        <p:cTn id="232" dur="1" fill="hold">
                                          <p:stCondLst>
                                            <p:cond delay="0"/>
                                          </p:stCondLst>
                                        </p:cTn>
                                        <p:tgtEl>
                                          <p:spTgt spid="12"/>
                                        </p:tgtEl>
                                        <p:attrNameLst>
                                          <p:attrName>style.visibility</p:attrName>
                                        </p:attrNameLst>
                                      </p:cBhvr>
                                      <p:to>
                                        <p:strVal val="hidden"/>
                                      </p:to>
                                    </p:set>
                                  </p:childTnLst>
                                </p:cTn>
                              </p:par>
                            </p:childTnLst>
                          </p:cTn>
                        </p:par>
                        <p:par>
                          <p:cTn id="233" fill="hold">
                            <p:stCondLst>
                              <p:cond delay="134000"/>
                            </p:stCondLst>
                            <p:childTnLst>
                              <p:par>
                                <p:cTn id="234" presetID="1" presetClass="exit" presetSubtype="0" fill="hold" grpId="0" nodeType="afterEffect">
                                  <p:stCondLst>
                                    <p:cond delay="0"/>
                                  </p:stCondLst>
                                  <p:childTnLst>
                                    <p:set>
                                      <p:cBhvr>
                                        <p:cTn id="235" dur="1" fill="hold">
                                          <p:stCondLst>
                                            <p:cond delay="0"/>
                                          </p:stCondLst>
                                        </p:cTn>
                                        <p:tgtEl>
                                          <p:spTgt spid="13"/>
                                        </p:tgtEl>
                                        <p:attrNameLst>
                                          <p:attrName>style.visibility</p:attrName>
                                        </p:attrNameLst>
                                      </p:cBhvr>
                                      <p:to>
                                        <p:strVal val="hidden"/>
                                      </p:to>
                                    </p:set>
                                  </p:childTnLst>
                                </p:cTn>
                              </p:par>
                              <p:par>
                                <p:cTn id="236" presetID="1" presetClass="entr" presetSubtype="0" fill="hold" grpId="1" nodeType="withEffect">
                                  <p:stCondLst>
                                    <p:cond delay="0"/>
                                  </p:stCondLst>
                                  <p:childTnLst>
                                    <p:set>
                                      <p:cBhvr>
                                        <p:cTn id="237" dur="1" fill="hold">
                                          <p:stCondLst>
                                            <p:cond delay="0"/>
                                          </p:stCondLst>
                                        </p:cTn>
                                        <p:tgtEl>
                                          <p:spTgt spid="10"/>
                                        </p:tgtEl>
                                        <p:attrNameLst>
                                          <p:attrName>style.visibility</p:attrName>
                                        </p:attrNameLst>
                                      </p:cBhvr>
                                      <p:to>
                                        <p:strVal val="visible"/>
                                      </p:to>
                                    </p:set>
                                  </p:childTnLst>
                                </p:cTn>
                              </p:par>
                            </p:childTnLst>
                          </p:cTn>
                        </p:par>
                        <p:par>
                          <p:cTn id="238" fill="hold">
                            <p:stCondLst>
                              <p:cond delay="134000"/>
                            </p:stCondLst>
                            <p:childTnLst>
                              <p:par>
                                <p:cTn id="239" presetID="21" presetClass="exit" presetSubtype="1" fill="hold" grpId="0" nodeType="afterEffect">
                                  <p:stCondLst>
                                    <p:cond delay="0"/>
                                  </p:stCondLst>
                                  <p:childTnLst>
                                    <p:animEffect transition="out" filter="wheel(1)">
                                      <p:cBhvr>
                                        <p:cTn id="240" dur="1000"/>
                                        <p:tgtEl>
                                          <p:spTgt spid="10"/>
                                        </p:tgtEl>
                                      </p:cBhvr>
                                    </p:animEffect>
                                    <p:set>
                                      <p:cBhvr>
                                        <p:cTn id="241" dur="1" fill="hold">
                                          <p:stCondLst>
                                            <p:cond delay="999"/>
                                          </p:stCondLst>
                                        </p:cTn>
                                        <p:tgtEl>
                                          <p:spTgt spid="10"/>
                                        </p:tgtEl>
                                        <p:attrNameLst>
                                          <p:attrName>style.visibility</p:attrName>
                                        </p:attrNameLst>
                                      </p:cBhvr>
                                      <p:to>
                                        <p:strVal val="hidden"/>
                                      </p:to>
                                    </p:set>
                                  </p:childTnLst>
                                </p:cTn>
                              </p:par>
                            </p:childTnLst>
                          </p:cTn>
                        </p:par>
                        <p:par>
                          <p:cTn id="242" fill="hold">
                            <p:stCondLst>
                              <p:cond delay="135000"/>
                            </p:stCondLst>
                            <p:childTnLst>
                              <p:par>
                                <p:cTn id="243" presetID="1" presetClass="exit" presetSubtype="0" fill="hold" grpId="2" nodeType="afterEffect">
                                  <p:stCondLst>
                                    <p:cond delay="0"/>
                                  </p:stCondLst>
                                  <p:childTnLst>
                                    <p:set>
                                      <p:cBhvr>
                                        <p:cTn id="244" dur="1" fill="hold">
                                          <p:stCondLst>
                                            <p:cond delay="0"/>
                                          </p:stCondLst>
                                        </p:cTn>
                                        <p:tgtEl>
                                          <p:spTgt spid="10"/>
                                        </p:tgtEl>
                                        <p:attrNameLst>
                                          <p:attrName>style.visibility</p:attrName>
                                        </p:attrNameLst>
                                      </p:cBhvr>
                                      <p:to>
                                        <p:strVal val="hidden"/>
                                      </p:to>
                                    </p:set>
                                  </p:childTnLst>
                                </p:cTn>
                              </p:par>
                            </p:childTnLst>
                          </p:cTn>
                        </p:par>
                        <p:par>
                          <p:cTn id="245" fill="hold">
                            <p:stCondLst>
                              <p:cond delay="135000"/>
                            </p:stCondLst>
                            <p:childTnLst>
                              <p:par>
                                <p:cTn id="246" presetID="1" presetClass="exit" presetSubtype="0" fill="hold" grpId="0" nodeType="afterEffect">
                                  <p:stCondLst>
                                    <p:cond delay="0"/>
                                  </p:stCondLst>
                                  <p:childTnLst>
                                    <p:set>
                                      <p:cBhvr>
                                        <p:cTn id="247" dur="1" fill="hold">
                                          <p:stCondLst>
                                            <p:cond delay="0"/>
                                          </p:stCondLst>
                                        </p:cTn>
                                        <p:tgtEl>
                                          <p:spTgt spid="11"/>
                                        </p:tgtEl>
                                        <p:attrNameLst>
                                          <p:attrName>style.visibility</p:attrName>
                                        </p:attrNameLst>
                                      </p:cBhvr>
                                      <p:to>
                                        <p:strVal val="hidden"/>
                                      </p:to>
                                    </p:set>
                                  </p:childTnLst>
                                </p:cTn>
                              </p:par>
                              <p:par>
                                <p:cTn id="248" presetID="1" presetClass="entr" presetSubtype="0" fill="hold" grpId="1" nodeType="withEffect">
                                  <p:stCondLst>
                                    <p:cond delay="0"/>
                                  </p:stCondLst>
                                  <p:childTnLst>
                                    <p:set>
                                      <p:cBhvr>
                                        <p:cTn id="249" dur="1" fill="hold">
                                          <p:stCondLst>
                                            <p:cond delay="0"/>
                                          </p:stCondLst>
                                        </p:cTn>
                                        <p:tgtEl>
                                          <p:spTgt spid="8"/>
                                        </p:tgtEl>
                                        <p:attrNameLst>
                                          <p:attrName>style.visibility</p:attrName>
                                        </p:attrNameLst>
                                      </p:cBhvr>
                                      <p:to>
                                        <p:strVal val="visible"/>
                                      </p:to>
                                    </p:set>
                                  </p:childTnLst>
                                </p:cTn>
                              </p:par>
                            </p:childTnLst>
                          </p:cTn>
                        </p:par>
                        <p:par>
                          <p:cTn id="250" fill="hold">
                            <p:stCondLst>
                              <p:cond delay="135000"/>
                            </p:stCondLst>
                            <p:childTnLst>
                              <p:par>
                                <p:cTn id="251" presetID="21" presetClass="exit" presetSubtype="1" fill="hold" grpId="0" nodeType="afterEffect">
                                  <p:stCondLst>
                                    <p:cond delay="0"/>
                                  </p:stCondLst>
                                  <p:childTnLst>
                                    <p:animEffect transition="out" filter="wheel(1)">
                                      <p:cBhvr>
                                        <p:cTn id="252" dur="1000"/>
                                        <p:tgtEl>
                                          <p:spTgt spid="8"/>
                                        </p:tgtEl>
                                      </p:cBhvr>
                                    </p:animEffect>
                                    <p:set>
                                      <p:cBhvr>
                                        <p:cTn id="253" dur="1" fill="hold">
                                          <p:stCondLst>
                                            <p:cond delay="999"/>
                                          </p:stCondLst>
                                        </p:cTn>
                                        <p:tgtEl>
                                          <p:spTgt spid="8"/>
                                        </p:tgtEl>
                                        <p:attrNameLst>
                                          <p:attrName>style.visibility</p:attrName>
                                        </p:attrNameLst>
                                      </p:cBhvr>
                                      <p:to>
                                        <p:strVal val="hidden"/>
                                      </p:to>
                                    </p:set>
                                  </p:childTnLst>
                                </p:cTn>
                              </p:par>
                            </p:childTnLst>
                          </p:cTn>
                        </p:par>
                        <p:par>
                          <p:cTn id="254" fill="hold">
                            <p:stCondLst>
                              <p:cond delay="136000"/>
                            </p:stCondLst>
                            <p:childTnLst>
                              <p:par>
                                <p:cTn id="255" presetID="1" presetClass="exit" presetSubtype="0" fill="hold" grpId="0" nodeType="afterEffect">
                                  <p:stCondLst>
                                    <p:cond delay="0"/>
                                  </p:stCondLst>
                                  <p:childTnLst>
                                    <p:set>
                                      <p:cBhvr>
                                        <p:cTn id="256" dur="1" fill="hold">
                                          <p:stCondLst>
                                            <p:cond delay="0"/>
                                          </p:stCondLst>
                                        </p:cTn>
                                        <p:tgtEl>
                                          <p:spTgt spid="9"/>
                                        </p:tgtEl>
                                        <p:attrNameLst>
                                          <p:attrName>style.visibility</p:attrName>
                                        </p:attrNameLst>
                                      </p:cBhvr>
                                      <p:to>
                                        <p:strVal val="hidden"/>
                                      </p:to>
                                    </p:set>
                                  </p:childTnLst>
                                </p:cTn>
                              </p:par>
                              <p:par>
                                <p:cTn id="257" presetID="1" presetClass="exit" presetSubtype="0" fill="hold" grpId="2" nodeType="withEffect">
                                  <p:stCondLst>
                                    <p:cond delay="0"/>
                                  </p:stCondLst>
                                  <p:childTnLst>
                                    <p:set>
                                      <p:cBhvr>
                                        <p:cTn id="258" dur="1" fill="hold">
                                          <p:stCondLst>
                                            <p:cond delay="0"/>
                                          </p:stCondLst>
                                        </p:cTn>
                                        <p:tgtEl>
                                          <p:spTgt spid="8"/>
                                        </p:tgtEl>
                                        <p:attrNameLst>
                                          <p:attrName>style.visibility</p:attrName>
                                        </p:attrNameLst>
                                      </p:cBhvr>
                                      <p:to>
                                        <p:strVal val="hidden"/>
                                      </p:to>
                                    </p:set>
                                  </p:childTnLst>
                                </p:cTn>
                              </p:par>
                            </p:childTnLst>
                          </p:cTn>
                        </p:par>
                        <p:par>
                          <p:cTn id="259" fill="hold">
                            <p:stCondLst>
                              <p:cond delay="136000"/>
                            </p:stCondLst>
                            <p:childTnLst>
                              <p:par>
                                <p:cTn id="260" presetID="10" presetClass="entr" presetSubtype="0" fill="hold" grpId="0" nodeType="afterEffect">
                                  <p:stCondLst>
                                    <p:cond delay="0"/>
                                  </p:stCondLst>
                                  <p:childTnLst>
                                    <p:set>
                                      <p:cBhvr>
                                        <p:cTn id="261" dur="1" fill="hold">
                                          <p:stCondLst>
                                            <p:cond delay="0"/>
                                          </p:stCondLst>
                                        </p:cTn>
                                        <p:tgtEl>
                                          <p:spTgt spid="51"/>
                                        </p:tgtEl>
                                        <p:attrNameLst>
                                          <p:attrName>style.visibility</p:attrName>
                                        </p:attrNameLst>
                                      </p:cBhvr>
                                      <p:to>
                                        <p:strVal val="visible"/>
                                      </p:to>
                                    </p:set>
                                    <p:animEffect transition="in" filter="fade">
                                      <p:cBhvr>
                                        <p:cTn id="262" dur="2000"/>
                                        <p:tgtEl>
                                          <p:spTgt spid="51"/>
                                        </p:tgtEl>
                                      </p:cBhvr>
                                    </p:animEffect>
                                  </p:childTnLst>
                                </p:cTn>
                              </p:par>
                            </p:childTnLst>
                          </p:cTn>
                        </p:par>
                      </p:childTnLst>
                    </p:cTn>
                  </p:par>
                  <p:par>
                    <p:cTn id="263" fill="hold">
                      <p:stCondLst>
                        <p:cond delay="indefinite"/>
                      </p:stCondLst>
                      <p:childTnLst>
                        <p:par>
                          <p:cTn id="264" fill="hold">
                            <p:stCondLst>
                              <p:cond delay="0"/>
                            </p:stCondLst>
                            <p:childTnLst>
                              <p:par>
                                <p:cTn id="265" presetID="1" presetClass="exit" presetSubtype="0" fill="hold" grpId="1" nodeType="clickEffect">
                                  <p:stCondLst>
                                    <p:cond delay="0"/>
                                  </p:stCondLst>
                                  <p:childTnLst>
                                    <p:set>
                                      <p:cBhvr>
                                        <p:cTn id="266" dur="1" fill="hold">
                                          <p:stCondLst>
                                            <p:cond delay="0"/>
                                          </p:stCondLst>
                                        </p:cTn>
                                        <p:tgtEl>
                                          <p:spTgt spid="51"/>
                                        </p:tgtEl>
                                        <p:attrNameLst>
                                          <p:attrName>style.visibility</p:attrName>
                                        </p:attrNameLst>
                                      </p:cBhvr>
                                      <p:to>
                                        <p:strVal val="hidden"/>
                                      </p:to>
                                    </p:set>
                                  </p:childTnLst>
                                </p:cTn>
                              </p:par>
                              <p:par>
                                <p:cTn id="267" presetID="1" presetClass="exit" presetSubtype="0" fill="hold" nodeType="withEffect">
                                  <p:stCondLst>
                                    <p:cond delay="0"/>
                                  </p:stCondLst>
                                  <p:childTnLst>
                                    <p:set>
                                      <p:cBhvr>
                                        <p:cTn id="268" dur="1" fill="hold">
                                          <p:stCondLst>
                                            <p:cond delay="0"/>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P spid="9" grpId="0" animBg="1"/>
      <p:bldP spid="10" grpId="0" animBg="1"/>
      <p:bldP spid="10" grpId="1" animBg="1"/>
      <p:bldP spid="10" grpId="2" animBg="1"/>
      <p:bldP spid="11" grpId="0" animBg="1"/>
      <p:bldP spid="12" grpId="0" animBg="1"/>
      <p:bldP spid="12" grpId="1" animBg="1"/>
      <p:bldP spid="12" grpId="2" animBg="1"/>
      <p:bldP spid="13" grpId="0" animBg="1"/>
      <p:bldP spid="14" grpId="0" animBg="1"/>
      <p:bldP spid="14" grpId="1" animBg="1"/>
      <p:bldP spid="14" grpId="2" animBg="1"/>
      <p:bldP spid="15" grpId="0" animBg="1"/>
      <p:bldP spid="16" grpId="0" animBg="1"/>
      <p:bldP spid="16" grpId="1" animBg="1"/>
      <p:bldP spid="16" grpId="2" animBg="1"/>
      <p:bldP spid="17" grpId="0" animBg="1"/>
      <p:bldP spid="18" grpId="0" animBg="1"/>
      <p:bldP spid="18" grpId="1" animBg="1"/>
      <p:bldP spid="18" grpId="2" animBg="1"/>
      <p:bldP spid="19" grpId="0" animBg="1"/>
      <p:bldP spid="20" grpId="0" animBg="1"/>
      <p:bldP spid="20" grpId="1" animBg="1"/>
      <p:bldP spid="20" grpId="2" animBg="1"/>
      <p:bldP spid="21" grpId="0" animBg="1"/>
      <p:bldP spid="22" grpId="0" animBg="1"/>
      <p:bldP spid="22" grpId="1" animBg="1"/>
      <p:bldP spid="22" grpId="2" animBg="1"/>
      <p:bldP spid="23" grpId="0" animBg="1"/>
      <p:bldP spid="24" grpId="0" animBg="1"/>
      <p:bldP spid="24" grpId="1" animBg="1"/>
      <p:bldP spid="24" grpId="2" animBg="1"/>
      <p:bldP spid="25" grpId="0" animBg="1"/>
      <p:bldP spid="26" grpId="0" animBg="1"/>
      <p:bldP spid="26" grpId="1" animBg="1"/>
      <p:bldP spid="26" grpId="2" animBg="1"/>
      <p:bldP spid="27" grpId="0" animBg="1"/>
      <p:bldP spid="28" grpId="0" animBg="1"/>
      <p:bldP spid="28" grpId="1" animBg="1"/>
      <p:bldP spid="28" grpId="2" animBg="1"/>
      <p:bldP spid="29" grpId="0" animBg="1"/>
      <p:bldP spid="29" grpId="1" animBg="1"/>
      <p:bldP spid="29" grpId="2" animBg="1"/>
      <p:bldP spid="30" grpId="0" animBg="1"/>
      <p:bldP spid="31" grpId="0" animBg="1"/>
      <p:bldP spid="32" grpId="0" animBg="1"/>
      <p:bldP spid="32" grpId="1" animBg="1"/>
      <p:bldP spid="32" grpId="2" animBg="1"/>
      <p:bldP spid="33" grpId="0" animBg="1"/>
      <p:bldP spid="34" grpId="0" animBg="1"/>
      <p:bldP spid="34" grpId="1" animBg="1"/>
      <p:bldP spid="34" grpId="2" animBg="1"/>
      <p:bldP spid="35" grpId="0" animBg="1"/>
      <p:bldP spid="36" grpId="0" animBg="1"/>
      <p:bldP spid="36" grpId="1" animBg="1"/>
      <p:bldP spid="36" grpId="2" animBg="1"/>
      <p:bldP spid="37" grpId="0" animBg="1"/>
      <p:bldP spid="38" grpId="0" animBg="1"/>
      <p:bldP spid="38" grpId="1" animBg="1"/>
      <p:bldP spid="38" grpId="2" animBg="1"/>
      <p:bldP spid="39" grpId="0" animBg="1"/>
      <p:bldP spid="40" grpId="0" animBg="1"/>
      <p:bldP spid="40" grpId="1" animBg="1"/>
      <p:bldP spid="40" grpId="2" animBg="1"/>
      <p:bldP spid="41" grpId="0" animBg="1"/>
      <p:bldP spid="42" grpId="0" animBg="1"/>
      <p:bldP spid="42" grpId="1" animBg="1"/>
      <p:bldP spid="42" grpId="2" animBg="1"/>
      <p:bldP spid="43" grpId="0" animBg="1"/>
      <p:bldP spid="44" grpId="0" animBg="1"/>
      <p:bldP spid="44" grpId="1" animBg="1"/>
      <p:bldP spid="44" grpId="2" animBg="1"/>
      <p:bldP spid="45" grpId="0" animBg="1"/>
      <p:bldP spid="45" grpId="1" animBg="1"/>
      <p:bldP spid="45" grpId="2" animBg="1"/>
      <p:bldP spid="46" grpId="0" animBg="1"/>
      <p:bldP spid="47" grpId="0" animBg="1"/>
      <p:bldP spid="48" grpId="0" animBg="1"/>
      <p:bldP spid="48" grpId="1" animBg="1"/>
      <p:bldP spid="49" grpId="0" animBg="1"/>
      <p:bldP spid="54" grpId="0" animBg="1"/>
      <p:bldP spid="51" grpId="0" animBg="1"/>
      <p:bldP spid="51" grpId="1" animBg="1"/>
      <p:bldP spid="5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P">
            <a:extLst>
              <a:ext uri="{FF2B5EF4-FFF2-40B4-BE49-F238E27FC236}">
                <a16:creationId xmlns:a16="http://schemas.microsoft.com/office/drawing/2014/main" id="{26E16833-B868-4EE4-B0E2-3E2708286AD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70000"/>
                    </a14:imgEffect>
                  </a14:imgLayer>
                </a14:imgProps>
              </a:ext>
              <a:ext uri="{28A0092B-C50C-407E-A947-70E740481C1C}">
                <a14:useLocalDpi xmlns:a14="http://schemas.microsoft.com/office/drawing/2010/main" val="0"/>
              </a:ext>
            </a:extLst>
          </a:blip>
          <a:srcRect t="3416"/>
          <a:stretch/>
        </p:blipFill>
        <p:spPr>
          <a:xfrm>
            <a:off x="-47812" y="0"/>
            <a:ext cx="9191812" cy="6064192"/>
          </a:xfrm>
          <a:prstGeom prst="rect">
            <a:avLst/>
          </a:prstGeom>
        </p:spPr>
      </p:pic>
      <p:sp>
        <p:nvSpPr>
          <p:cNvPr id="4" name="Slide Number Placeholder 3">
            <a:extLst>
              <a:ext uri="{FF2B5EF4-FFF2-40B4-BE49-F238E27FC236}">
                <a16:creationId xmlns:a16="http://schemas.microsoft.com/office/drawing/2014/main" id="{B2DD2C4A-A4B3-491B-914E-8F3BD2A570B7}"/>
              </a:ext>
            </a:extLst>
          </p:cNvPr>
          <p:cNvSpPr>
            <a:spLocks noGrp="1"/>
          </p:cNvSpPr>
          <p:nvPr>
            <p:ph type="sldNum" sz="quarter" idx="10"/>
          </p:nvPr>
        </p:nvSpPr>
        <p:spPr/>
        <p:txBody>
          <a:bodyPr/>
          <a:lstStyle/>
          <a:p>
            <a:pPr marL="0" indent="0">
              <a:buFont typeface="+mj-lt"/>
              <a:buNone/>
            </a:pPr>
            <a:fld id="{F2BD9D44-EC01-4E71-8CAE-9F9624182C03}" type="slidenum">
              <a:rPr lang="en-US" altLang="en-US" smtClean="0">
                <a:solidFill>
                  <a:srgbClr val="FFFFFF"/>
                </a:solidFill>
              </a:rPr>
              <a:pPr marL="0" indent="0">
                <a:buFont typeface="+mj-lt"/>
                <a:buNone/>
              </a:pPr>
              <a:t>65</a:t>
            </a:fld>
            <a:endParaRPr lang="en-US" dirty="0"/>
          </a:p>
        </p:txBody>
      </p:sp>
      <p:pic>
        <p:nvPicPr>
          <p:cNvPr id="33" name="Picture 32">
            <a:extLst>
              <a:ext uri="{FF2B5EF4-FFF2-40B4-BE49-F238E27FC236}">
                <a16:creationId xmlns:a16="http://schemas.microsoft.com/office/drawing/2014/main" id="{3729E779-8742-46C7-97AD-A8694F6B6E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9663" y="6261870"/>
            <a:ext cx="394232" cy="365760"/>
          </a:xfrm>
          <a:prstGeom prst="rect">
            <a:avLst/>
          </a:prstGeom>
        </p:spPr>
      </p:pic>
      <p:sp>
        <p:nvSpPr>
          <p:cNvPr id="32" name="Oval 31">
            <a:extLst>
              <a:ext uri="{FF2B5EF4-FFF2-40B4-BE49-F238E27FC236}">
                <a16:creationId xmlns:a16="http://schemas.microsoft.com/office/drawing/2014/main" id="{BF5AE56F-49E4-42F1-A73F-94AD1093A148}"/>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E26D9AC4-AB4D-4547-84EF-DDE8288B5B05}"/>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0</a:t>
            </a:r>
          </a:p>
        </p:txBody>
      </p:sp>
      <p:sp>
        <p:nvSpPr>
          <p:cNvPr id="35" name="Oval 34">
            <a:extLst>
              <a:ext uri="{FF2B5EF4-FFF2-40B4-BE49-F238E27FC236}">
                <a16:creationId xmlns:a16="http://schemas.microsoft.com/office/drawing/2014/main" id="{9AC64C78-A18A-48A1-8BE7-43D635142BF6}"/>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EBAC9074-EE2B-40DA-8495-21B48D8B2D02}"/>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a:t>
            </a:r>
          </a:p>
        </p:txBody>
      </p:sp>
      <p:sp>
        <p:nvSpPr>
          <p:cNvPr id="37" name="Oval 36">
            <a:extLst>
              <a:ext uri="{FF2B5EF4-FFF2-40B4-BE49-F238E27FC236}">
                <a16:creationId xmlns:a16="http://schemas.microsoft.com/office/drawing/2014/main" id="{6E3ACD69-3770-4C10-B83B-EC665F7BB10A}"/>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C0A52800-7816-4D60-A198-5B2120C1C89F}"/>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2</a:t>
            </a:r>
          </a:p>
        </p:txBody>
      </p:sp>
      <p:sp>
        <p:nvSpPr>
          <p:cNvPr id="39" name="Oval 38">
            <a:extLst>
              <a:ext uri="{FF2B5EF4-FFF2-40B4-BE49-F238E27FC236}">
                <a16:creationId xmlns:a16="http://schemas.microsoft.com/office/drawing/2014/main" id="{26E9B161-4BEC-4547-A123-C3708B7BC0ED}"/>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0C479854-B72D-4A00-B9EE-A9C804875589}"/>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3</a:t>
            </a:r>
          </a:p>
        </p:txBody>
      </p:sp>
      <p:sp>
        <p:nvSpPr>
          <p:cNvPr id="41" name="Oval 40">
            <a:extLst>
              <a:ext uri="{FF2B5EF4-FFF2-40B4-BE49-F238E27FC236}">
                <a16:creationId xmlns:a16="http://schemas.microsoft.com/office/drawing/2014/main" id="{50CC8312-6ED3-4550-94E1-BE265450E662}"/>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1BEF4B58-077C-4ED9-8335-274ACA38A357}"/>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4</a:t>
            </a:r>
          </a:p>
        </p:txBody>
      </p:sp>
      <p:sp>
        <p:nvSpPr>
          <p:cNvPr id="43" name="Oval 42">
            <a:extLst>
              <a:ext uri="{FF2B5EF4-FFF2-40B4-BE49-F238E27FC236}">
                <a16:creationId xmlns:a16="http://schemas.microsoft.com/office/drawing/2014/main" id="{4C4524A5-D2E4-471A-8714-E8A975977656}"/>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1101D673-AA6C-46C9-AF2E-5954570EDB6F}"/>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5</a:t>
            </a:r>
          </a:p>
        </p:txBody>
      </p:sp>
      <p:sp>
        <p:nvSpPr>
          <p:cNvPr id="45" name="Oval 44">
            <a:extLst>
              <a:ext uri="{FF2B5EF4-FFF2-40B4-BE49-F238E27FC236}">
                <a16:creationId xmlns:a16="http://schemas.microsoft.com/office/drawing/2014/main" id="{279ADFA1-5B45-4715-B9F4-3B0F5831F6A7}"/>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1DF6A32B-76AF-4FC5-B0F7-F11ABE005B2C}"/>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6</a:t>
            </a:r>
          </a:p>
        </p:txBody>
      </p:sp>
      <p:sp>
        <p:nvSpPr>
          <p:cNvPr id="47" name="Oval 46">
            <a:extLst>
              <a:ext uri="{FF2B5EF4-FFF2-40B4-BE49-F238E27FC236}">
                <a16:creationId xmlns:a16="http://schemas.microsoft.com/office/drawing/2014/main" id="{89DD1308-46E5-4743-AE3E-1FB073E2DCD3}"/>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E48FE9F2-65C9-4F84-889F-C18999C005F9}"/>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7</a:t>
            </a:r>
          </a:p>
        </p:txBody>
      </p:sp>
      <p:sp>
        <p:nvSpPr>
          <p:cNvPr id="49" name="Oval 48">
            <a:extLst>
              <a:ext uri="{FF2B5EF4-FFF2-40B4-BE49-F238E27FC236}">
                <a16:creationId xmlns:a16="http://schemas.microsoft.com/office/drawing/2014/main" id="{6F83B964-2F56-4429-A8F0-CBC8C4EBDFA1}"/>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205B9C8-D7C2-40B0-A497-DC26E56E0E9E}"/>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8</a:t>
            </a:r>
          </a:p>
        </p:txBody>
      </p:sp>
      <p:sp>
        <p:nvSpPr>
          <p:cNvPr id="51" name="Oval 50">
            <a:extLst>
              <a:ext uri="{FF2B5EF4-FFF2-40B4-BE49-F238E27FC236}">
                <a16:creationId xmlns:a16="http://schemas.microsoft.com/office/drawing/2014/main" id="{A40B06FE-5517-4CF3-8820-5BE616DFFAD5}"/>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DCEDC67B-7449-4E9B-BF94-51D8912628A9}"/>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9</a:t>
            </a:r>
          </a:p>
        </p:txBody>
      </p:sp>
      <p:sp>
        <p:nvSpPr>
          <p:cNvPr id="53" name="Oval 52">
            <a:extLst>
              <a:ext uri="{FF2B5EF4-FFF2-40B4-BE49-F238E27FC236}">
                <a16:creationId xmlns:a16="http://schemas.microsoft.com/office/drawing/2014/main" id="{AD6726B9-65E3-47F1-904A-22A4E3C5DC46}"/>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4" name="Oval 53">
            <a:extLst>
              <a:ext uri="{FF2B5EF4-FFF2-40B4-BE49-F238E27FC236}">
                <a16:creationId xmlns:a16="http://schemas.microsoft.com/office/drawing/2014/main" id="{5A0453DA-BB7A-42D1-94DD-DF6CF1578F1C}"/>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7F359B17-6C93-43F9-9003-86DA64AE7E6B}"/>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10</a:t>
            </a:r>
          </a:p>
        </p:txBody>
      </p:sp>
      <p:sp>
        <p:nvSpPr>
          <p:cNvPr id="56" name="Oval 55">
            <a:extLst>
              <a:ext uri="{FF2B5EF4-FFF2-40B4-BE49-F238E27FC236}">
                <a16:creationId xmlns:a16="http://schemas.microsoft.com/office/drawing/2014/main" id="{03D13D1A-D17C-4846-9851-B3BFD657B856}"/>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11</a:t>
            </a:r>
          </a:p>
        </p:txBody>
      </p:sp>
      <p:sp>
        <p:nvSpPr>
          <p:cNvPr id="57" name="Oval 56">
            <a:extLst>
              <a:ext uri="{FF2B5EF4-FFF2-40B4-BE49-F238E27FC236}">
                <a16:creationId xmlns:a16="http://schemas.microsoft.com/office/drawing/2014/main" id="{178D1CBB-CD8A-4922-88A6-4A8C3586919A}"/>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6D6647E1-5F1F-4DA7-BB07-4E2B869D60CD}"/>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12</a:t>
            </a:r>
          </a:p>
        </p:txBody>
      </p:sp>
      <p:sp>
        <p:nvSpPr>
          <p:cNvPr id="59" name="Oval 58">
            <a:extLst>
              <a:ext uri="{FF2B5EF4-FFF2-40B4-BE49-F238E27FC236}">
                <a16:creationId xmlns:a16="http://schemas.microsoft.com/office/drawing/2014/main" id="{AB69A4C2-223B-4A09-BF11-E5E8BED3B523}"/>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68E268A0-5650-4AD0-A2D5-ED9DF0BDB26E}"/>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13</a:t>
            </a:r>
          </a:p>
        </p:txBody>
      </p:sp>
      <p:sp>
        <p:nvSpPr>
          <p:cNvPr id="61" name="Oval 60">
            <a:extLst>
              <a:ext uri="{FF2B5EF4-FFF2-40B4-BE49-F238E27FC236}">
                <a16:creationId xmlns:a16="http://schemas.microsoft.com/office/drawing/2014/main" id="{FA24A2D0-CE4C-4D56-AAB5-8948E5C4C601}"/>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10AC5BCA-8C0A-4927-B770-7B136B942B6B}"/>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14</a:t>
            </a:r>
          </a:p>
        </p:txBody>
      </p:sp>
      <p:sp>
        <p:nvSpPr>
          <p:cNvPr id="63" name="Oval 62">
            <a:extLst>
              <a:ext uri="{FF2B5EF4-FFF2-40B4-BE49-F238E27FC236}">
                <a16:creationId xmlns:a16="http://schemas.microsoft.com/office/drawing/2014/main" id="{306EAA60-81BB-472E-B7EC-61E0A146E4F6}"/>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A036916-066B-4BCB-93E4-5D07C659C35A}"/>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15</a:t>
            </a:r>
          </a:p>
        </p:txBody>
      </p:sp>
      <p:sp>
        <p:nvSpPr>
          <p:cNvPr id="65" name="Oval 64">
            <a:extLst>
              <a:ext uri="{FF2B5EF4-FFF2-40B4-BE49-F238E27FC236}">
                <a16:creationId xmlns:a16="http://schemas.microsoft.com/office/drawing/2014/main" id="{8D587B67-9610-4560-A957-2FB4C103F6B8}"/>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ABB353EF-C643-4AB8-BE7E-105C1BBFEC47}"/>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16</a:t>
            </a:r>
          </a:p>
        </p:txBody>
      </p:sp>
      <p:sp>
        <p:nvSpPr>
          <p:cNvPr id="67" name="Oval 66">
            <a:extLst>
              <a:ext uri="{FF2B5EF4-FFF2-40B4-BE49-F238E27FC236}">
                <a16:creationId xmlns:a16="http://schemas.microsoft.com/office/drawing/2014/main" id="{5C915D3C-88FB-48AA-8FA0-5491EBC171B9}"/>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9C21407C-D890-46B5-8014-72E1D5A20E0F}"/>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17</a:t>
            </a:r>
          </a:p>
        </p:txBody>
      </p:sp>
      <p:sp>
        <p:nvSpPr>
          <p:cNvPr id="69" name="Oval 68">
            <a:extLst>
              <a:ext uri="{FF2B5EF4-FFF2-40B4-BE49-F238E27FC236}">
                <a16:creationId xmlns:a16="http://schemas.microsoft.com/office/drawing/2014/main" id="{49BE3AFD-2440-4285-90D4-E95C06AFAE96}"/>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70" name="Oval 69">
            <a:extLst>
              <a:ext uri="{FF2B5EF4-FFF2-40B4-BE49-F238E27FC236}">
                <a16:creationId xmlns:a16="http://schemas.microsoft.com/office/drawing/2014/main" id="{3220609D-1317-4899-AA8D-D93659D000F1}"/>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8FAF328B-1194-40B2-8534-91C86BF80AFE}"/>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18</a:t>
            </a:r>
          </a:p>
        </p:txBody>
      </p:sp>
      <p:sp>
        <p:nvSpPr>
          <p:cNvPr id="72" name="Oval 71">
            <a:extLst>
              <a:ext uri="{FF2B5EF4-FFF2-40B4-BE49-F238E27FC236}">
                <a16:creationId xmlns:a16="http://schemas.microsoft.com/office/drawing/2014/main" id="{0CAE5192-D619-4B12-A415-BFE5D2F893F2}"/>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19</a:t>
            </a:r>
          </a:p>
        </p:txBody>
      </p:sp>
      <p:sp>
        <p:nvSpPr>
          <p:cNvPr id="73" name="Oval 72">
            <a:extLst>
              <a:ext uri="{FF2B5EF4-FFF2-40B4-BE49-F238E27FC236}">
                <a16:creationId xmlns:a16="http://schemas.microsoft.com/office/drawing/2014/main" id="{724FEB26-D957-4F16-92F3-FE631DEB6F68}"/>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74" name="Oval 73">
            <a:extLst>
              <a:ext uri="{FF2B5EF4-FFF2-40B4-BE49-F238E27FC236}">
                <a16:creationId xmlns:a16="http://schemas.microsoft.com/office/drawing/2014/main" id="{0C2D9166-35CF-4FB4-AD54-96F750572642}"/>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20</a:t>
            </a:r>
          </a:p>
        </p:txBody>
      </p:sp>
      <p:sp>
        <p:nvSpPr>
          <p:cNvPr id="78" name="Title 2">
            <a:extLst>
              <a:ext uri="{FF2B5EF4-FFF2-40B4-BE49-F238E27FC236}">
                <a16:creationId xmlns:a16="http://schemas.microsoft.com/office/drawing/2014/main" id="{1142D6FE-222C-488C-A6C2-B9C3D94FF61D}"/>
              </a:ext>
            </a:extLst>
          </p:cNvPr>
          <p:cNvSpPr txBox="1">
            <a:spLocks/>
          </p:cNvSpPr>
          <p:nvPr/>
        </p:nvSpPr>
        <p:spPr bwMode="auto">
          <a:xfrm>
            <a:off x="-33334" y="16967"/>
            <a:ext cx="351018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kern="1200">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panose="020B0604020202020204" pitchFamily="34" charset="0"/>
              </a:defRPr>
            </a:lvl2pPr>
            <a:lvl3pPr algn="l" rtl="0" eaLnBrk="0" fontAlgn="base" hangingPunct="0">
              <a:spcBef>
                <a:spcPct val="0"/>
              </a:spcBef>
              <a:spcAft>
                <a:spcPct val="0"/>
              </a:spcAft>
              <a:defRPr sz="4000" b="1">
                <a:solidFill>
                  <a:srgbClr val="1D2F68"/>
                </a:solidFill>
                <a:latin typeface="Arial" panose="020B0604020202020204" pitchFamily="34" charset="0"/>
              </a:defRPr>
            </a:lvl3pPr>
            <a:lvl4pPr algn="l" rtl="0" eaLnBrk="0" fontAlgn="base" hangingPunct="0">
              <a:spcBef>
                <a:spcPct val="0"/>
              </a:spcBef>
              <a:spcAft>
                <a:spcPct val="0"/>
              </a:spcAft>
              <a:defRPr sz="4000" b="1">
                <a:solidFill>
                  <a:srgbClr val="1D2F68"/>
                </a:solidFill>
                <a:latin typeface="Arial" panose="020B0604020202020204" pitchFamily="34" charset="0"/>
              </a:defRPr>
            </a:lvl4pPr>
            <a:lvl5pPr algn="l" rtl="0" eaLnBrk="0" fontAlgn="base" hangingPunct="0">
              <a:spcBef>
                <a:spcPct val="0"/>
              </a:spcBef>
              <a:spcAft>
                <a:spcPct val="0"/>
              </a:spcAft>
              <a:defRPr sz="4000" b="1">
                <a:solidFill>
                  <a:srgbClr val="1D2F68"/>
                </a:solidFill>
                <a:latin typeface="Arial" panose="020B0604020202020204" pitchFamily="34" charset="0"/>
              </a:defRPr>
            </a:lvl5pPr>
            <a:lvl6pPr marL="457200" algn="l" rtl="0" fontAlgn="base">
              <a:spcBef>
                <a:spcPct val="0"/>
              </a:spcBef>
              <a:spcAft>
                <a:spcPct val="0"/>
              </a:spcAft>
              <a:defRPr sz="4000" b="1">
                <a:solidFill>
                  <a:srgbClr val="1D2F68"/>
                </a:solidFill>
                <a:latin typeface="Arial" panose="020B0604020202020204" pitchFamily="34" charset="0"/>
              </a:defRPr>
            </a:lvl6pPr>
            <a:lvl7pPr marL="914400" algn="l" rtl="0" fontAlgn="base">
              <a:spcBef>
                <a:spcPct val="0"/>
              </a:spcBef>
              <a:spcAft>
                <a:spcPct val="0"/>
              </a:spcAft>
              <a:defRPr sz="4000" b="1">
                <a:solidFill>
                  <a:srgbClr val="1D2F68"/>
                </a:solidFill>
                <a:latin typeface="Arial" panose="020B0604020202020204" pitchFamily="34" charset="0"/>
              </a:defRPr>
            </a:lvl7pPr>
            <a:lvl8pPr marL="1371600" algn="l" rtl="0" fontAlgn="base">
              <a:spcBef>
                <a:spcPct val="0"/>
              </a:spcBef>
              <a:spcAft>
                <a:spcPct val="0"/>
              </a:spcAft>
              <a:defRPr sz="4000" b="1">
                <a:solidFill>
                  <a:srgbClr val="1D2F68"/>
                </a:solidFill>
                <a:latin typeface="Arial" panose="020B0604020202020204" pitchFamily="34" charset="0"/>
              </a:defRPr>
            </a:lvl8pPr>
            <a:lvl9pPr marL="1828800" algn="l" rtl="0" fontAlgn="base">
              <a:spcBef>
                <a:spcPct val="0"/>
              </a:spcBef>
              <a:spcAft>
                <a:spcPct val="0"/>
              </a:spcAft>
              <a:defRPr sz="4000" b="1">
                <a:solidFill>
                  <a:srgbClr val="1D2F68"/>
                </a:solidFill>
                <a:latin typeface="Arial" panose="020B0604020202020204" pitchFamily="34" charset="0"/>
              </a:defRPr>
            </a:lvl9pPr>
          </a:lstStyle>
          <a:p>
            <a:r>
              <a:rPr lang="en-US" dirty="0">
                <a:solidFill>
                  <a:schemeClr val="bg1">
                    <a:lumMod val="65000"/>
                  </a:schemeClr>
                </a:solidFill>
              </a:rPr>
              <a:t>Scenario 6</a:t>
            </a:r>
          </a:p>
        </p:txBody>
      </p:sp>
      <p:grpSp>
        <p:nvGrpSpPr>
          <p:cNvPr id="18" name="UAL624">
            <a:extLst>
              <a:ext uri="{FF2B5EF4-FFF2-40B4-BE49-F238E27FC236}">
                <a16:creationId xmlns:a16="http://schemas.microsoft.com/office/drawing/2014/main" id="{2A0F3E43-575F-4050-AACB-CDBBC72FD9C5}"/>
              </a:ext>
            </a:extLst>
          </p:cNvPr>
          <p:cNvGrpSpPr/>
          <p:nvPr/>
        </p:nvGrpSpPr>
        <p:grpSpPr>
          <a:xfrm>
            <a:off x="2212235" y="747989"/>
            <a:ext cx="2552713" cy="906847"/>
            <a:chOff x="2212235" y="747989"/>
            <a:chExt cx="2552713" cy="906847"/>
          </a:xfrm>
        </p:grpSpPr>
        <p:pic>
          <p:nvPicPr>
            <p:cNvPr id="83" name="Paired target FLAT">
              <a:extLst>
                <a:ext uri="{FF2B5EF4-FFF2-40B4-BE49-F238E27FC236}">
                  <a16:creationId xmlns:a16="http://schemas.microsoft.com/office/drawing/2014/main" id="{1191941F-C6FE-43B2-9035-A6629FDC96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3899" y="1504692"/>
              <a:ext cx="104745" cy="133426"/>
            </a:xfrm>
            <a:prstGeom prst="rect">
              <a:avLst/>
            </a:prstGeom>
          </p:spPr>
        </p:pic>
        <p:pic>
          <p:nvPicPr>
            <p:cNvPr id="84" name="Paired history">
              <a:extLst>
                <a:ext uri="{FF2B5EF4-FFF2-40B4-BE49-F238E27FC236}">
                  <a16:creationId xmlns:a16="http://schemas.microsoft.com/office/drawing/2014/main" id="{A3ED4A6E-E0F5-4A3B-8604-C1FA55F5DF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79680" y="1508257"/>
              <a:ext cx="94770" cy="134673"/>
            </a:xfrm>
            <a:prstGeom prst="rect">
              <a:avLst/>
            </a:prstGeom>
          </p:spPr>
        </p:pic>
        <p:pic>
          <p:nvPicPr>
            <p:cNvPr id="92" name="Fence">
              <a:extLst>
                <a:ext uri="{FF2B5EF4-FFF2-40B4-BE49-F238E27FC236}">
                  <a16:creationId xmlns:a16="http://schemas.microsoft.com/office/drawing/2014/main" id="{DB865600-8389-45DE-8435-A77D855229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41352" y="749720"/>
              <a:ext cx="354139" cy="533703"/>
            </a:xfrm>
            <a:prstGeom prst="rect">
              <a:avLst/>
            </a:prstGeom>
          </p:spPr>
        </p:pic>
        <p:sp>
          <p:nvSpPr>
            <p:cNvPr id="93" name="DB text">
              <a:extLst>
                <a:ext uri="{FF2B5EF4-FFF2-40B4-BE49-F238E27FC236}">
                  <a16:creationId xmlns:a16="http://schemas.microsoft.com/office/drawing/2014/main" id="{BD3807FA-1A57-455C-9125-C70F4E11E981}"/>
                </a:ext>
              </a:extLst>
            </p:cNvPr>
            <p:cNvSpPr txBox="1"/>
            <p:nvPr/>
          </p:nvSpPr>
          <p:spPr>
            <a:xfrm>
              <a:off x="3480367" y="747989"/>
              <a:ext cx="1284581" cy="770275"/>
            </a:xfrm>
            <a:prstGeom prst="rect">
              <a:avLst/>
            </a:prstGeom>
            <a:noFill/>
          </p:spPr>
          <p:txBody>
            <a:bodyPr wrap="square" rtlCol="0">
              <a:spAutoFit/>
            </a:bodyPr>
            <a:lstStyle/>
            <a:p>
              <a:pPr algn="l">
                <a:lnSpc>
                  <a:spcPts val="1300"/>
                </a:lnSpc>
              </a:pPr>
              <a:r>
                <a:rPr lang="en-US" sz="1600" spc="40" dirty="0">
                  <a:solidFill>
                    <a:srgbClr val="E0E004"/>
                  </a:solidFill>
                  <a:latin typeface="Consolas" panose="020B0609020204030204" pitchFamily="49" charset="0"/>
                </a:rPr>
                <a:t>UAL624</a:t>
              </a:r>
            </a:p>
            <a:p>
              <a:pPr algn="l">
                <a:lnSpc>
                  <a:spcPts val="1300"/>
                </a:lnSpc>
              </a:pPr>
              <a:r>
                <a:rPr lang="en-US" sz="1600" spc="40" dirty="0">
                  <a:solidFill>
                    <a:srgbClr val="E0E004"/>
                  </a:solidFill>
                  <a:latin typeface="Consolas" panose="020B0609020204030204" pitchFamily="49" charset="0"/>
                </a:rPr>
                <a:t>300C</a:t>
              </a:r>
            </a:p>
            <a:p>
              <a:pPr algn="l">
                <a:lnSpc>
                  <a:spcPts val="1300"/>
                </a:lnSpc>
              </a:pPr>
              <a:r>
                <a:rPr lang="en-US" sz="1600" spc="40" dirty="0">
                  <a:solidFill>
                    <a:srgbClr val="E0E004"/>
                  </a:solidFill>
                  <a:latin typeface="Consolas" panose="020B0609020204030204" pitchFamily="49" charset="0"/>
                </a:rPr>
                <a:t>236 422</a:t>
              </a:r>
            </a:p>
            <a:p>
              <a:pPr algn="l">
                <a:lnSpc>
                  <a:spcPts val="1300"/>
                </a:lnSpc>
              </a:pPr>
              <a:r>
                <a:rPr lang="en-US" sz="1600" spc="40" dirty="0">
                  <a:solidFill>
                    <a:srgbClr val="E0E004"/>
                  </a:solidFill>
                  <a:latin typeface="Consolas" panose="020B0609020204030204" pitchFamily="49" charset="0"/>
                </a:rPr>
                <a:t>KORD</a:t>
              </a:r>
            </a:p>
          </p:txBody>
        </p:sp>
        <p:pic>
          <p:nvPicPr>
            <p:cNvPr id="95" name="CDA w/ eligibility">
              <a:extLst>
                <a:ext uri="{FF2B5EF4-FFF2-40B4-BE49-F238E27FC236}">
                  <a16:creationId xmlns:a16="http://schemas.microsoft.com/office/drawing/2014/main" id="{44C950B5-D2F2-4212-8E9B-43C254B4E79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15718" y="808592"/>
              <a:ext cx="93523" cy="92276"/>
            </a:xfrm>
            <a:prstGeom prst="rect">
              <a:avLst/>
            </a:prstGeom>
          </p:spPr>
        </p:pic>
        <p:pic>
          <p:nvPicPr>
            <p:cNvPr id="96" name="WIFI Auto">
              <a:extLst>
                <a:ext uri="{FF2B5EF4-FFF2-40B4-BE49-F238E27FC236}">
                  <a16:creationId xmlns:a16="http://schemas.microsoft.com/office/drawing/2014/main" id="{E1A30F20-D379-4ED7-A2BC-CD72FB88E92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16702" y="980936"/>
              <a:ext cx="87288" cy="91029"/>
            </a:xfrm>
            <a:prstGeom prst="rect">
              <a:avLst/>
            </a:prstGeom>
          </p:spPr>
        </p:pic>
        <p:pic>
          <p:nvPicPr>
            <p:cNvPr id="97" name="HSF Indicator">
              <a:extLst>
                <a:ext uri="{FF2B5EF4-FFF2-40B4-BE49-F238E27FC236}">
                  <a16:creationId xmlns:a16="http://schemas.microsoft.com/office/drawing/2014/main" id="{76E9F7A2-65AA-4F5D-8F02-46C22499462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93072" y="1191905"/>
              <a:ext cx="96017" cy="81053"/>
            </a:xfrm>
            <a:prstGeom prst="rect">
              <a:avLst/>
            </a:prstGeom>
          </p:spPr>
        </p:pic>
        <p:pic>
          <p:nvPicPr>
            <p:cNvPr id="98" name="Paired history">
              <a:extLst>
                <a:ext uri="{FF2B5EF4-FFF2-40B4-BE49-F238E27FC236}">
                  <a16:creationId xmlns:a16="http://schemas.microsoft.com/office/drawing/2014/main" id="{9DA75BF6-7A77-4F02-9D3D-08B5BF0893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48749" y="1508257"/>
              <a:ext cx="94770" cy="134673"/>
            </a:xfrm>
            <a:prstGeom prst="rect">
              <a:avLst/>
            </a:prstGeom>
          </p:spPr>
        </p:pic>
        <p:pic>
          <p:nvPicPr>
            <p:cNvPr id="99" name="Paired history">
              <a:extLst>
                <a:ext uri="{FF2B5EF4-FFF2-40B4-BE49-F238E27FC236}">
                  <a16:creationId xmlns:a16="http://schemas.microsoft.com/office/drawing/2014/main" id="{AB261955-FC83-4662-B1DB-56DFF75684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24961" y="1520163"/>
              <a:ext cx="94770" cy="134673"/>
            </a:xfrm>
            <a:prstGeom prst="rect">
              <a:avLst/>
            </a:prstGeom>
          </p:spPr>
        </p:pic>
        <p:cxnSp>
          <p:nvCxnSpPr>
            <p:cNvPr id="7" name="Vector">
              <a:extLst>
                <a:ext uri="{FF2B5EF4-FFF2-40B4-BE49-F238E27FC236}">
                  <a16:creationId xmlns:a16="http://schemas.microsoft.com/office/drawing/2014/main" id="{94A1BF5D-DF41-4D0B-87D3-AE6176852D0B}"/>
                </a:ext>
              </a:extLst>
            </p:cNvPr>
            <p:cNvCxnSpPr/>
            <p:nvPr/>
          </p:nvCxnSpPr>
          <p:spPr bwMode="auto">
            <a:xfrm>
              <a:off x="2212235" y="1571405"/>
              <a:ext cx="725257" cy="1586"/>
            </a:xfrm>
            <a:prstGeom prst="line">
              <a:avLst/>
            </a:prstGeom>
            <a:noFill/>
            <a:ln w="15875" cap="rnd" cmpd="sng" algn="ctr">
              <a:solidFill>
                <a:srgbClr val="E6E604"/>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 name="Leader">
              <a:extLst>
                <a:ext uri="{FF2B5EF4-FFF2-40B4-BE49-F238E27FC236}">
                  <a16:creationId xmlns:a16="http://schemas.microsoft.com/office/drawing/2014/main" id="{DA661553-10C7-44C5-80E9-210BC4EE2B9D}"/>
                </a:ext>
              </a:extLst>
            </p:cNvPr>
            <p:cNvCxnSpPr/>
            <p:nvPr/>
          </p:nvCxnSpPr>
          <p:spPr bwMode="auto">
            <a:xfrm flipH="1">
              <a:off x="3112294" y="1154906"/>
              <a:ext cx="378619" cy="359569"/>
            </a:xfrm>
            <a:prstGeom prst="line">
              <a:avLst/>
            </a:prstGeom>
            <a:noFill/>
            <a:ln w="15875" cap="rnd" cmpd="sng" algn="ctr">
              <a:solidFill>
                <a:srgbClr val="E6E604"/>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 name="DAL374">
            <a:extLst>
              <a:ext uri="{FF2B5EF4-FFF2-40B4-BE49-F238E27FC236}">
                <a16:creationId xmlns:a16="http://schemas.microsoft.com/office/drawing/2014/main" id="{0112682E-FB00-4941-A5B5-79DFE45049AF}"/>
              </a:ext>
            </a:extLst>
          </p:cNvPr>
          <p:cNvGrpSpPr/>
          <p:nvPr/>
        </p:nvGrpSpPr>
        <p:grpSpPr>
          <a:xfrm>
            <a:off x="3269053" y="2111465"/>
            <a:ext cx="2124478" cy="1369790"/>
            <a:chOff x="3269053" y="2111465"/>
            <a:chExt cx="2124478" cy="1369790"/>
          </a:xfrm>
        </p:grpSpPr>
        <p:pic>
          <p:nvPicPr>
            <p:cNvPr id="87" name="WIFI manual">
              <a:extLst>
                <a:ext uri="{FF2B5EF4-FFF2-40B4-BE49-F238E27FC236}">
                  <a16:creationId xmlns:a16="http://schemas.microsoft.com/office/drawing/2014/main" id="{7F6DD121-7C8B-456E-9C21-294B8BBF71D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69053" y="2332703"/>
              <a:ext cx="87288" cy="91029"/>
            </a:xfrm>
            <a:prstGeom prst="rect">
              <a:avLst/>
            </a:prstGeom>
          </p:spPr>
        </p:pic>
        <p:pic>
          <p:nvPicPr>
            <p:cNvPr id="102" name="Fence">
              <a:extLst>
                <a:ext uri="{FF2B5EF4-FFF2-40B4-BE49-F238E27FC236}">
                  <a16:creationId xmlns:a16="http://schemas.microsoft.com/office/drawing/2014/main" id="{A02E7884-3223-46FB-84CE-7A368B1E856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81087" y="2113196"/>
              <a:ext cx="354139" cy="533703"/>
            </a:xfrm>
            <a:prstGeom prst="rect">
              <a:avLst/>
            </a:prstGeom>
          </p:spPr>
        </p:pic>
        <p:sp>
          <p:nvSpPr>
            <p:cNvPr id="103" name="TextBox 102">
              <a:extLst>
                <a:ext uri="{FF2B5EF4-FFF2-40B4-BE49-F238E27FC236}">
                  <a16:creationId xmlns:a16="http://schemas.microsoft.com/office/drawing/2014/main" id="{280B3FC9-81CD-42ED-B749-70098F8E35AC}"/>
                </a:ext>
              </a:extLst>
            </p:cNvPr>
            <p:cNvSpPr txBox="1"/>
            <p:nvPr/>
          </p:nvSpPr>
          <p:spPr>
            <a:xfrm>
              <a:off x="3320102" y="2111465"/>
              <a:ext cx="1284581" cy="770275"/>
            </a:xfrm>
            <a:prstGeom prst="rect">
              <a:avLst/>
            </a:prstGeom>
            <a:noFill/>
          </p:spPr>
          <p:txBody>
            <a:bodyPr wrap="square" rtlCol="0">
              <a:spAutoFit/>
            </a:bodyPr>
            <a:lstStyle/>
            <a:p>
              <a:pPr algn="l">
                <a:lnSpc>
                  <a:spcPts val="1300"/>
                </a:lnSpc>
              </a:pPr>
              <a:r>
                <a:rPr lang="en-US" sz="1600" spc="40" dirty="0">
                  <a:solidFill>
                    <a:srgbClr val="E0E004"/>
                  </a:solidFill>
                  <a:latin typeface="Consolas" panose="020B0609020204030204" pitchFamily="49" charset="0"/>
                </a:rPr>
                <a:t>DAL374</a:t>
              </a:r>
            </a:p>
            <a:p>
              <a:pPr algn="l">
                <a:lnSpc>
                  <a:spcPts val="1300"/>
                </a:lnSpc>
              </a:pPr>
              <a:r>
                <a:rPr lang="en-US" sz="1600" spc="40" dirty="0">
                  <a:solidFill>
                    <a:srgbClr val="E0E004"/>
                  </a:solidFill>
                  <a:latin typeface="Consolas" panose="020B0609020204030204" pitchFamily="49" charset="0"/>
                </a:rPr>
                <a:t>190+194</a:t>
              </a:r>
            </a:p>
            <a:p>
              <a:pPr algn="l">
                <a:lnSpc>
                  <a:spcPts val="1300"/>
                </a:lnSpc>
              </a:pPr>
              <a:r>
                <a:rPr lang="en-US" sz="1600" spc="40" dirty="0">
                  <a:solidFill>
                    <a:srgbClr val="E0E004"/>
                  </a:solidFill>
                  <a:latin typeface="Consolas" panose="020B0609020204030204" pitchFamily="49" charset="0"/>
                </a:rPr>
                <a:t>533 510</a:t>
              </a:r>
            </a:p>
            <a:p>
              <a:pPr algn="l">
                <a:lnSpc>
                  <a:spcPts val="1300"/>
                </a:lnSpc>
              </a:pPr>
              <a:r>
                <a:rPr lang="en-US" sz="1600" spc="40" dirty="0">
                  <a:solidFill>
                    <a:srgbClr val="E0E004"/>
                  </a:solidFill>
                  <a:latin typeface="Consolas" panose="020B0609020204030204" pitchFamily="49" charset="0"/>
                </a:rPr>
                <a:t>KEWR</a:t>
              </a:r>
            </a:p>
          </p:txBody>
        </p:sp>
        <p:pic>
          <p:nvPicPr>
            <p:cNvPr id="104" name="Paired target FLAT">
              <a:extLst>
                <a:ext uri="{FF2B5EF4-FFF2-40B4-BE49-F238E27FC236}">
                  <a16:creationId xmlns:a16="http://schemas.microsoft.com/office/drawing/2014/main" id="{2863B992-F78D-4CB5-91EB-B6791507F9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1243" y="2907248"/>
              <a:ext cx="104745" cy="133426"/>
            </a:xfrm>
            <a:prstGeom prst="rect">
              <a:avLst/>
            </a:prstGeom>
          </p:spPr>
        </p:pic>
        <p:pic>
          <p:nvPicPr>
            <p:cNvPr id="105" name="Paired history">
              <a:extLst>
                <a:ext uri="{FF2B5EF4-FFF2-40B4-BE49-F238E27FC236}">
                  <a16:creationId xmlns:a16="http://schemas.microsoft.com/office/drawing/2014/main" id="{0ABA1A68-F212-4770-85F8-C09CBEFFC2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2698" y="3051307"/>
              <a:ext cx="94770" cy="134673"/>
            </a:xfrm>
            <a:prstGeom prst="rect">
              <a:avLst/>
            </a:prstGeom>
          </p:spPr>
        </p:pic>
        <p:pic>
          <p:nvPicPr>
            <p:cNvPr id="106" name="Paired history">
              <a:extLst>
                <a:ext uri="{FF2B5EF4-FFF2-40B4-BE49-F238E27FC236}">
                  <a16:creationId xmlns:a16="http://schemas.microsoft.com/office/drawing/2014/main" id="{D19ABA73-9DFF-4689-A773-955D2E7E5F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13154" y="3210851"/>
              <a:ext cx="94770" cy="134673"/>
            </a:xfrm>
            <a:prstGeom prst="rect">
              <a:avLst/>
            </a:prstGeom>
          </p:spPr>
        </p:pic>
        <p:pic>
          <p:nvPicPr>
            <p:cNvPr id="107" name="Paired history">
              <a:extLst>
                <a:ext uri="{FF2B5EF4-FFF2-40B4-BE49-F238E27FC236}">
                  <a16:creationId xmlns:a16="http://schemas.microsoft.com/office/drawing/2014/main" id="{91E202A5-15AE-4BD7-9C8F-C3A194D096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72661" y="3346582"/>
              <a:ext cx="94770" cy="134673"/>
            </a:xfrm>
            <a:prstGeom prst="rect">
              <a:avLst/>
            </a:prstGeom>
          </p:spPr>
        </p:pic>
        <p:cxnSp>
          <p:nvCxnSpPr>
            <p:cNvPr id="108" name="Leader">
              <a:extLst>
                <a:ext uri="{FF2B5EF4-FFF2-40B4-BE49-F238E27FC236}">
                  <a16:creationId xmlns:a16="http://schemas.microsoft.com/office/drawing/2014/main" id="{B74D8FCD-2F39-402C-9272-FBB7104F289A}"/>
                </a:ext>
              </a:extLst>
            </p:cNvPr>
            <p:cNvCxnSpPr/>
            <p:nvPr/>
          </p:nvCxnSpPr>
          <p:spPr bwMode="auto">
            <a:xfrm>
              <a:off x="4241006" y="2536032"/>
              <a:ext cx="354807" cy="361949"/>
            </a:xfrm>
            <a:prstGeom prst="line">
              <a:avLst/>
            </a:prstGeom>
            <a:noFill/>
            <a:ln w="15875" cap="rnd" cmpd="sng" algn="ctr">
              <a:solidFill>
                <a:srgbClr val="E6E604"/>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9" name="Vector">
              <a:extLst>
                <a:ext uri="{FF2B5EF4-FFF2-40B4-BE49-F238E27FC236}">
                  <a16:creationId xmlns:a16="http://schemas.microsoft.com/office/drawing/2014/main" id="{DE4C8AD0-6006-4103-AEBA-AB20E4348E0F}"/>
                </a:ext>
              </a:extLst>
            </p:cNvPr>
            <p:cNvCxnSpPr/>
            <p:nvPr/>
          </p:nvCxnSpPr>
          <p:spPr bwMode="auto">
            <a:xfrm flipV="1">
              <a:off x="4731544" y="2240756"/>
              <a:ext cx="661987" cy="659607"/>
            </a:xfrm>
            <a:prstGeom prst="line">
              <a:avLst/>
            </a:prstGeom>
            <a:noFill/>
            <a:ln w="15875" cap="rnd" cmpd="sng" algn="ctr">
              <a:solidFill>
                <a:srgbClr val="E6E604"/>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4" name="N235SL">
            <a:extLst>
              <a:ext uri="{FF2B5EF4-FFF2-40B4-BE49-F238E27FC236}">
                <a16:creationId xmlns:a16="http://schemas.microsoft.com/office/drawing/2014/main" id="{D32A9933-78DC-4633-BEFB-F3C65202E3E7}"/>
              </a:ext>
            </a:extLst>
          </p:cNvPr>
          <p:cNvGrpSpPr/>
          <p:nvPr/>
        </p:nvGrpSpPr>
        <p:grpSpPr>
          <a:xfrm>
            <a:off x="6064779" y="1669256"/>
            <a:ext cx="1364721" cy="1329074"/>
            <a:chOff x="6064779" y="1669256"/>
            <a:chExt cx="1364721" cy="1329074"/>
          </a:xfrm>
        </p:grpSpPr>
        <p:sp>
          <p:nvSpPr>
            <p:cNvPr id="89" name="TextBox 88">
              <a:extLst>
                <a:ext uri="{FF2B5EF4-FFF2-40B4-BE49-F238E27FC236}">
                  <a16:creationId xmlns:a16="http://schemas.microsoft.com/office/drawing/2014/main" id="{7DEE79A8-41C6-4BF1-949E-A5A1CF336E59}"/>
                </a:ext>
              </a:extLst>
            </p:cNvPr>
            <p:cNvSpPr txBox="1"/>
            <p:nvPr/>
          </p:nvSpPr>
          <p:spPr>
            <a:xfrm>
              <a:off x="6064933" y="2299714"/>
              <a:ext cx="242817" cy="444060"/>
            </a:xfrm>
            <a:prstGeom prst="rect">
              <a:avLst/>
            </a:prstGeom>
            <a:noFill/>
          </p:spPr>
          <p:txBody>
            <a:bodyPr wrap="square" lIns="0" tIns="0" rIns="0" bIns="0" rtlCol="0">
              <a:noAutofit/>
            </a:bodyPr>
            <a:lstStyle/>
            <a:p>
              <a:pPr algn="l">
                <a:lnSpc>
                  <a:spcPts val="4500"/>
                </a:lnSpc>
              </a:pPr>
              <a:r>
                <a:rPr lang="en-US" sz="1600" spc="120" dirty="0">
                  <a:solidFill>
                    <a:srgbClr val="E0E004"/>
                  </a:solidFill>
                  <a:latin typeface="Consolas" panose="020B0609020204030204" pitchFamily="49" charset="0"/>
                </a:rPr>
                <a:t>R</a:t>
              </a:r>
            </a:p>
          </p:txBody>
        </p:sp>
        <p:pic>
          <p:nvPicPr>
            <p:cNvPr id="117" name="Paired history">
              <a:extLst>
                <a:ext uri="{FF2B5EF4-FFF2-40B4-BE49-F238E27FC236}">
                  <a16:creationId xmlns:a16="http://schemas.microsoft.com/office/drawing/2014/main" id="{CEFFF4AB-9242-4D43-97CE-B5B5F61FDE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87474" y="1993941"/>
              <a:ext cx="94770" cy="134673"/>
            </a:xfrm>
            <a:prstGeom prst="rect">
              <a:avLst/>
            </a:prstGeom>
          </p:spPr>
        </p:pic>
        <p:pic>
          <p:nvPicPr>
            <p:cNvPr id="115" name="Paired history">
              <a:extLst>
                <a:ext uri="{FF2B5EF4-FFF2-40B4-BE49-F238E27FC236}">
                  <a16:creationId xmlns:a16="http://schemas.microsoft.com/office/drawing/2014/main" id="{42E5FCCF-28C7-4A19-9BBF-E7804ED085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54137" y="2122528"/>
              <a:ext cx="94770" cy="134673"/>
            </a:xfrm>
            <a:prstGeom prst="rect">
              <a:avLst/>
            </a:prstGeom>
          </p:spPr>
        </p:pic>
        <p:pic>
          <p:nvPicPr>
            <p:cNvPr id="116" name="Paired history">
              <a:extLst>
                <a:ext uri="{FF2B5EF4-FFF2-40B4-BE49-F238E27FC236}">
                  <a16:creationId xmlns:a16="http://schemas.microsoft.com/office/drawing/2014/main" id="{5BEC4C87-E109-4A29-AF4F-88C2CB2806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75567" y="2053472"/>
              <a:ext cx="94770" cy="134673"/>
            </a:xfrm>
            <a:prstGeom prst="rect">
              <a:avLst/>
            </a:prstGeom>
          </p:spPr>
        </p:pic>
        <p:pic>
          <p:nvPicPr>
            <p:cNvPr id="111" name="WIFI manual">
              <a:extLst>
                <a:ext uri="{FF2B5EF4-FFF2-40B4-BE49-F238E27FC236}">
                  <a16:creationId xmlns:a16="http://schemas.microsoft.com/office/drawing/2014/main" id="{23FFA6FC-966A-4195-B62D-45CA079E349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64779" y="2449293"/>
              <a:ext cx="87288" cy="91029"/>
            </a:xfrm>
            <a:prstGeom prst="rect">
              <a:avLst/>
            </a:prstGeom>
          </p:spPr>
        </p:pic>
        <p:pic>
          <p:nvPicPr>
            <p:cNvPr id="112" name="Fence">
              <a:extLst>
                <a:ext uri="{FF2B5EF4-FFF2-40B4-BE49-F238E27FC236}">
                  <a16:creationId xmlns:a16="http://schemas.microsoft.com/office/drawing/2014/main" id="{C8166D50-A62F-4AF4-A442-A7A2BFD2B1A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76813" y="2229786"/>
              <a:ext cx="354139" cy="533703"/>
            </a:xfrm>
            <a:prstGeom prst="rect">
              <a:avLst/>
            </a:prstGeom>
          </p:spPr>
        </p:pic>
        <p:sp>
          <p:nvSpPr>
            <p:cNvPr id="113" name="TextBox 112">
              <a:extLst>
                <a:ext uri="{FF2B5EF4-FFF2-40B4-BE49-F238E27FC236}">
                  <a16:creationId xmlns:a16="http://schemas.microsoft.com/office/drawing/2014/main" id="{560B014B-7A95-449C-8D04-CA8809505FAE}"/>
                </a:ext>
              </a:extLst>
            </p:cNvPr>
            <p:cNvSpPr txBox="1"/>
            <p:nvPr/>
          </p:nvSpPr>
          <p:spPr>
            <a:xfrm>
              <a:off x="6115828" y="2228055"/>
              <a:ext cx="1284581" cy="770275"/>
            </a:xfrm>
            <a:prstGeom prst="rect">
              <a:avLst/>
            </a:prstGeom>
            <a:noFill/>
          </p:spPr>
          <p:txBody>
            <a:bodyPr wrap="square" rtlCol="0">
              <a:spAutoFit/>
            </a:bodyPr>
            <a:lstStyle/>
            <a:p>
              <a:pPr algn="l">
                <a:lnSpc>
                  <a:spcPts val="1300"/>
                </a:lnSpc>
              </a:pPr>
              <a:r>
                <a:rPr lang="en-US" sz="1600" spc="40" dirty="0">
                  <a:solidFill>
                    <a:srgbClr val="E0E004"/>
                  </a:solidFill>
                  <a:latin typeface="Consolas" panose="020B0609020204030204" pitchFamily="49" charset="0"/>
                </a:rPr>
                <a:t>N235SL</a:t>
              </a:r>
            </a:p>
            <a:p>
              <a:pPr algn="l">
                <a:lnSpc>
                  <a:spcPts val="1300"/>
                </a:lnSpc>
              </a:pPr>
              <a:r>
                <a:rPr lang="en-US" sz="1600" spc="40" dirty="0">
                  <a:solidFill>
                    <a:srgbClr val="E0E004"/>
                  </a:solidFill>
                  <a:latin typeface="Consolas" panose="020B0609020204030204" pitchFamily="49" charset="0"/>
                </a:rPr>
                <a:t>70C</a:t>
              </a:r>
            </a:p>
            <a:p>
              <a:pPr algn="l">
                <a:lnSpc>
                  <a:spcPts val="1300"/>
                </a:lnSpc>
              </a:pPr>
              <a:r>
                <a:rPr lang="en-US" sz="1600" spc="40" dirty="0">
                  <a:solidFill>
                    <a:srgbClr val="E0E004"/>
                  </a:solidFill>
                  <a:latin typeface="Consolas" panose="020B0609020204030204" pitchFamily="49" charset="0"/>
                </a:rPr>
                <a:t>539K-49</a:t>
              </a:r>
            </a:p>
            <a:p>
              <a:pPr algn="l">
                <a:lnSpc>
                  <a:spcPts val="1300"/>
                </a:lnSpc>
              </a:pPr>
              <a:r>
                <a:rPr lang="en-US" sz="1600" spc="40" dirty="0">
                  <a:solidFill>
                    <a:srgbClr val="E0E004"/>
                  </a:solidFill>
                  <a:latin typeface="Consolas" panose="020B0609020204030204" pitchFamily="49" charset="0"/>
                </a:rPr>
                <a:t>KAVQ</a:t>
              </a:r>
            </a:p>
          </p:txBody>
        </p:sp>
        <p:cxnSp>
          <p:nvCxnSpPr>
            <p:cNvPr id="118" name="Leader">
              <a:extLst>
                <a:ext uri="{FF2B5EF4-FFF2-40B4-BE49-F238E27FC236}">
                  <a16:creationId xmlns:a16="http://schemas.microsoft.com/office/drawing/2014/main" id="{4B5E554A-DD35-4C6E-8125-9EDE506250AF}"/>
                </a:ext>
              </a:extLst>
            </p:cNvPr>
            <p:cNvCxnSpPr/>
            <p:nvPr/>
          </p:nvCxnSpPr>
          <p:spPr bwMode="auto">
            <a:xfrm flipV="1">
              <a:off x="6936581" y="2035969"/>
              <a:ext cx="361950" cy="350044"/>
            </a:xfrm>
            <a:prstGeom prst="line">
              <a:avLst/>
            </a:prstGeom>
            <a:noFill/>
            <a:ln w="15875" cap="rnd" cmpd="sng" algn="ctr">
              <a:solidFill>
                <a:srgbClr val="E6E604"/>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Vector">
              <a:extLst>
                <a:ext uri="{FF2B5EF4-FFF2-40B4-BE49-F238E27FC236}">
                  <a16:creationId xmlns:a16="http://schemas.microsoft.com/office/drawing/2014/main" id="{CCEC34DE-75EF-4F41-95F8-9920376A9E25}"/>
                </a:ext>
              </a:extLst>
            </p:cNvPr>
            <p:cNvCxnSpPr/>
            <p:nvPr/>
          </p:nvCxnSpPr>
          <p:spPr bwMode="auto">
            <a:xfrm flipV="1">
              <a:off x="7372350" y="1669256"/>
              <a:ext cx="57150" cy="214313"/>
            </a:xfrm>
            <a:prstGeom prst="line">
              <a:avLst/>
            </a:prstGeom>
            <a:noFill/>
            <a:ln w="15875" cap="rnd" cmpd="sng" algn="ctr">
              <a:solidFill>
                <a:srgbClr val="E6E604"/>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14" name="Paired target FLAT">
              <a:extLst>
                <a:ext uri="{FF2B5EF4-FFF2-40B4-BE49-F238E27FC236}">
                  <a16:creationId xmlns:a16="http://schemas.microsoft.com/office/drawing/2014/main" id="{0AB23998-FE62-456E-B506-FD4AE6E3F5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02194" y="1918938"/>
              <a:ext cx="104745" cy="133426"/>
            </a:xfrm>
            <a:prstGeom prst="rect">
              <a:avLst/>
            </a:prstGeom>
          </p:spPr>
        </p:pic>
      </p:grpSp>
      <p:grpSp>
        <p:nvGrpSpPr>
          <p:cNvPr id="134" name="SWA296">
            <a:extLst>
              <a:ext uri="{FF2B5EF4-FFF2-40B4-BE49-F238E27FC236}">
                <a16:creationId xmlns:a16="http://schemas.microsoft.com/office/drawing/2014/main" id="{4222D072-5A47-4AA0-8023-CBA00297C712}"/>
              </a:ext>
            </a:extLst>
          </p:cNvPr>
          <p:cNvGrpSpPr/>
          <p:nvPr/>
        </p:nvGrpSpPr>
        <p:grpSpPr>
          <a:xfrm>
            <a:off x="3206010" y="4473775"/>
            <a:ext cx="2570028" cy="1091971"/>
            <a:chOff x="3206010" y="4473775"/>
            <a:chExt cx="2570028" cy="1091971"/>
          </a:xfrm>
        </p:grpSpPr>
        <p:pic>
          <p:nvPicPr>
            <p:cNvPr id="121" name="Paired target FLAT">
              <a:extLst>
                <a:ext uri="{FF2B5EF4-FFF2-40B4-BE49-F238E27FC236}">
                  <a16:creationId xmlns:a16="http://schemas.microsoft.com/office/drawing/2014/main" id="{FC04076A-3DDE-4BF7-A6FA-3936D3AD96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06574" y="5289381"/>
              <a:ext cx="104745" cy="133426"/>
            </a:xfrm>
            <a:prstGeom prst="rect">
              <a:avLst/>
            </a:prstGeom>
          </p:spPr>
        </p:pic>
        <p:pic>
          <p:nvPicPr>
            <p:cNvPr id="122" name="Paired history">
              <a:extLst>
                <a:ext uri="{FF2B5EF4-FFF2-40B4-BE49-F238E27FC236}">
                  <a16:creationId xmlns:a16="http://schemas.microsoft.com/office/drawing/2014/main" id="{FEBFFAE8-3747-44ED-A5C2-53A9C4B7D1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96380" y="5340630"/>
              <a:ext cx="94770" cy="134673"/>
            </a:xfrm>
            <a:prstGeom prst="rect">
              <a:avLst/>
            </a:prstGeom>
          </p:spPr>
        </p:pic>
        <p:pic>
          <p:nvPicPr>
            <p:cNvPr id="123" name="Fence">
              <a:extLst>
                <a:ext uri="{FF2B5EF4-FFF2-40B4-BE49-F238E27FC236}">
                  <a16:creationId xmlns:a16="http://schemas.microsoft.com/office/drawing/2014/main" id="{61E08AEE-C34F-4464-A958-73557C3C5D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52442" y="4475506"/>
              <a:ext cx="354139" cy="533703"/>
            </a:xfrm>
            <a:prstGeom prst="rect">
              <a:avLst/>
            </a:prstGeom>
          </p:spPr>
        </p:pic>
        <p:sp>
          <p:nvSpPr>
            <p:cNvPr id="124" name="DB text">
              <a:extLst>
                <a:ext uri="{FF2B5EF4-FFF2-40B4-BE49-F238E27FC236}">
                  <a16:creationId xmlns:a16="http://schemas.microsoft.com/office/drawing/2014/main" id="{4D579F3C-5E6D-4AE4-BEDD-FC5C9259B6C7}"/>
                </a:ext>
              </a:extLst>
            </p:cNvPr>
            <p:cNvSpPr txBox="1"/>
            <p:nvPr/>
          </p:nvSpPr>
          <p:spPr>
            <a:xfrm>
              <a:off x="4491457" y="4473775"/>
              <a:ext cx="1284581" cy="770275"/>
            </a:xfrm>
            <a:prstGeom prst="rect">
              <a:avLst/>
            </a:prstGeom>
            <a:noFill/>
          </p:spPr>
          <p:txBody>
            <a:bodyPr wrap="square" rtlCol="0">
              <a:spAutoFit/>
            </a:bodyPr>
            <a:lstStyle/>
            <a:p>
              <a:pPr algn="l">
                <a:lnSpc>
                  <a:spcPts val="1300"/>
                </a:lnSpc>
              </a:pPr>
              <a:r>
                <a:rPr lang="en-US" sz="1600" spc="40" dirty="0">
                  <a:solidFill>
                    <a:srgbClr val="E0E004"/>
                  </a:solidFill>
                  <a:latin typeface="Consolas" panose="020B0609020204030204" pitchFamily="49" charset="0"/>
                </a:rPr>
                <a:t>SWA296</a:t>
              </a:r>
            </a:p>
            <a:p>
              <a:pPr algn="l">
                <a:lnSpc>
                  <a:spcPts val="1300"/>
                </a:lnSpc>
              </a:pPr>
              <a:r>
                <a:rPr lang="en-US" sz="1600" spc="40" dirty="0">
                  <a:solidFill>
                    <a:srgbClr val="E0E004"/>
                  </a:solidFill>
                  <a:latin typeface="Consolas" panose="020B0609020204030204" pitchFamily="49" charset="0"/>
                </a:rPr>
                <a:t>330C</a:t>
              </a:r>
            </a:p>
            <a:p>
              <a:pPr algn="l">
                <a:lnSpc>
                  <a:spcPts val="1300"/>
                </a:lnSpc>
              </a:pPr>
              <a:r>
                <a:rPr lang="en-US" sz="1600" spc="40" dirty="0">
                  <a:solidFill>
                    <a:srgbClr val="E0E004"/>
                  </a:solidFill>
                  <a:latin typeface="Consolas" panose="020B0609020204030204" pitchFamily="49" charset="0"/>
                </a:rPr>
                <a:t>045SIDE</a:t>
              </a:r>
            </a:p>
            <a:p>
              <a:pPr algn="l">
                <a:lnSpc>
                  <a:spcPts val="1300"/>
                </a:lnSpc>
              </a:pPr>
              <a:r>
                <a:rPr lang="en-US" sz="1600" spc="40" dirty="0">
                  <a:solidFill>
                    <a:srgbClr val="E0E004"/>
                  </a:solidFill>
                  <a:latin typeface="Consolas" panose="020B0609020204030204" pitchFamily="49" charset="0"/>
                </a:rPr>
                <a:t>KMDW</a:t>
              </a:r>
            </a:p>
          </p:txBody>
        </p:sp>
        <p:pic>
          <p:nvPicPr>
            <p:cNvPr id="125" name="CDA w/ eligibility">
              <a:extLst>
                <a:ext uri="{FF2B5EF4-FFF2-40B4-BE49-F238E27FC236}">
                  <a16:creationId xmlns:a16="http://schemas.microsoft.com/office/drawing/2014/main" id="{A841D8D2-6E73-4BF2-ABD0-875EEE95D6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26808" y="4534378"/>
              <a:ext cx="93523" cy="92276"/>
            </a:xfrm>
            <a:prstGeom prst="rect">
              <a:avLst/>
            </a:prstGeom>
          </p:spPr>
        </p:pic>
        <p:pic>
          <p:nvPicPr>
            <p:cNvPr id="128" name="Paired history">
              <a:extLst>
                <a:ext uri="{FF2B5EF4-FFF2-40B4-BE49-F238E27FC236}">
                  <a16:creationId xmlns:a16="http://schemas.microsoft.com/office/drawing/2014/main" id="{46E958BD-7C89-45D5-A288-13B944BD9A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65448" y="5388313"/>
              <a:ext cx="94770" cy="134673"/>
            </a:xfrm>
            <a:prstGeom prst="rect">
              <a:avLst/>
            </a:prstGeom>
          </p:spPr>
        </p:pic>
        <p:pic>
          <p:nvPicPr>
            <p:cNvPr id="129" name="Paired history">
              <a:extLst>
                <a:ext uri="{FF2B5EF4-FFF2-40B4-BE49-F238E27FC236}">
                  <a16:creationId xmlns:a16="http://schemas.microsoft.com/office/drawing/2014/main" id="{0121089D-8BBE-441B-90EE-A5EF3CFD66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38856" y="5431073"/>
              <a:ext cx="94770" cy="134673"/>
            </a:xfrm>
            <a:prstGeom prst="rect">
              <a:avLst/>
            </a:prstGeom>
          </p:spPr>
        </p:pic>
        <p:cxnSp>
          <p:nvCxnSpPr>
            <p:cNvPr id="130" name="Vector">
              <a:extLst>
                <a:ext uri="{FF2B5EF4-FFF2-40B4-BE49-F238E27FC236}">
                  <a16:creationId xmlns:a16="http://schemas.microsoft.com/office/drawing/2014/main" id="{B063153F-DF46-423A-923B-F26C52174A37}"/>
                </a:ext>
              </a:extLst>
            </p:cNvPr>
            <p:cNvCxnSpPr/>
            <p:nvPr/>
          </p:nvCxnSpPr>
          <p:spPr bwMode="auto">
            <a:xfrm>
              <a:off x="3206010" y="5113347"/>
              <a:ext cx="765740" cy="213173"/>
            </a:xfrm>
            <a:prstGeom prst="line">
              <a:avLst/>
            </a:prstGeom>
            <a:noFill/>
            <a:ln w="15875" cap="rnd" cmpd="sng" algn="ctr">
              <a:solidFill>
                <a:srgbClr val="E6E604"/>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1" name="Leader">
              <a:extLst>
                <a:ext uri="{FF2B5EF4-FFF2-40B4-BE49-F238E27FC236}">
                  <a16:creationId xmlns:a16="http://schemas.microsoft.com/office/drawing/2014/main" id="{24A1C7B1-45A9-45B4-B481-C0BAB566E59F}"/>
                </a:ext>
              </a:extLst>
            </p:cNvPr>
            <p:cNvCxnSpPr/>
            <p:nvPr/>
          </p:nvCxnSpPr>
          <p:spPr bwMode="auto">
            <a:xfrm flipH="1">
              <a:off x="4106849" y="4894564"/>
              <a:ext cx="409053" cy="401005"/>
            </a:xfrm>
            <a:prstGeom prst="line">
              <a:avLst/>
            </a:prstGeom>
            <a:noFill/>
            <a:ln w="15875" cap="rnd" cmpd="sng" algn="ctr">
              <a:solidFill>
                <a:srgbClr val="E6E604"/>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33" name="WIFI manual">
              <a:extLst>
                <a:ext uri="{FF2B5EF4-FFF2-40B4-BE49-F238E27FC236}">
                  <a16:creationId xmlns:a16="http://schemas.microsoft.com/office/drawing/2014/main" id="{ECCDEF55-C254-4E7F-B178-A006B70CB1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29862" y="4710136"/>
              <a:ext cx="87288" cy="91029"/>
            </a:xfrm>
            <a:prstGeom prst="rect">
              <a:avLst/>
            </a:prstGeom>
          </p:spPr>
        </p:pic>
      </p:grpSp>
      <p:grpSp>
        <p:nvGrpSpPr>
          <p:cNvPr id="151" name="N1762T">
            <a:extLst>
              <a:ext uri="{FF2B5EF4-FFF2-40B4-BE49-F238E27FC236}">
                <a16:creationId xmlns:a16="http://schemas.microsoft.com/office/drawing/2014/main" id="{49D8934B-7255-42B2-8B25-9CBD01F00E17}"/>
              </a:ext>
            </a:extLst>
          </p:cNvPr>
          <p:cNvGrpSpPr/>
          <p:nvPr/>
        </p:nvGrpSpPr>
        <p:grpSpPr>
          <a:xfrm>
            <a:off x="2119834" y="2904669"/>
            <a:ext cx="1443307" cy="1052444"/>
            <a:chOff x="2119834" y="2904669"/>
            <a:chExt cx="1443307" cy="1052444"/>
          </a:xfrm>
        </p:grpSpPr>
        <p:pic>
          <p:nvPicPr>
            <p:cNvPr id="138" name="Paired history">
              <a:extLst>
                <a:ext uri="{FF2B5EF4-FFF2-40B4-BE49-F238E27FC236}">
                  <a16:creationId xmlns:a16="http://schemas.microsoft.com/office/drawing/2014/main" id="{42754CF2-7F1C-4BE0-85FD-97E4F88650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65078" y="3815296"/>
              <a:ext cx="94770" cy="134673"/>
            </a:xfrm>
            <a:prstGeom prst="rect">
              <a:avLst/>
            </a:prstGeom>
          </p:spPr>
        </p:pic>
        <p:pic>
          <p:nvPicPr>
            <p:cNvPr id="139" name="Paired history">
              <a:extLst>
                <a:ext uri="{FF2B5EF4-FFF2-40B4-BE49-F238E27FC236}">
                  <a16:creationId xmlns:a16="http://schemas.microsoft.com/office/drawing/2014/main" id="{8AFC7739-ED38-4874-B22F-94FF209791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19834" y="3822440"/>
              <a:ext cx="94770" cy="134673"/>
            </a:xfrm>
            <a:prstGeom prst="rect">
              <a:avLst/>
            </a:prstGeom>
          </p:spPr>
        </p:pic>
        <p:pic>
          <p:nvPicPr>
            <p:cNvPr id="140" name="WIFI manual">
              <a:extLst>
                <a:ext uri="{FF2B5EF4-FFF2-40B4-BE49-F238E27FC236}">
                  <a16:creationId xmlns:a16="http://schemas.microsoft.com/office/drawing/2014/main" id="{B1C0F3E7-780F-4460-9CA7-2CC976E314D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27511" y="3125907"/>
              <a:ext cx="87288" cy="91029"/>
            </a:xfrm>
            <a:prstGeom prst="rect">
              <a:avLst/>
            </a:prstGeom>
          </p:spPr>
        </p:pic>
        <p:pic>
          <p:nvPicPr>
            <p:cNvPr id="141" name="Fence">
              <a:extLst>
                <a:ext uri="{FF2B5EF4-FFF2-40B4-BE49-F238E27FC236}">
                  <a16:creationId xmlns:a16="http://schemas.microsoft.com/office/drawing/2014/main" id="{04962F3F-4158-4E55-95C4-A9681E71BEE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39545" y="2906400"/>
              <a:ext cx="354139" cy="533703"/>
            </a:xfrm>
            <a:prstGeom prst="rect">
              <a:avLst/>
            </a:prstGeom>
          </p:spPr>
        </p:pic>
        <p:sp>
          <p:nvSpPr>
            <p:cNvPr id="142" name="TextBox 141">
              <a:extLst>
                <a:ext uri="{FF2B5EF4-FFF2-40B4-BE49-F238E27FC236}">
                  <a16:creationId xmlns:a16="http://schemas.microsoft.com/office/drawing/2014/main" id="{CF78FD26-9213-4D5A-B8E0-177F5CA040D1}"/>
                </a:ext>
              </a:extLst>
            </p:cNvPr>
            <p:cNvSpPr txBox="1"/>
            <p:nvPr/>
          </p:nvSpPr>
          <p:spPr>
            <a:xfrm>
              <a:off x="2278560" y="2904669"/>
              <a:ext cx="1284581" cy="770275"/>
            </a:xfrm>
            <a:prstGeom prst="rect">
              <a:avLst/>
            </a:prstGeom>
            <a:noFill/>
          </p:spPr>
          <p:txBody>
            <a:bodyPr wrap="square" rtlCol="0">
              <a:spAutoFit/>
            </a:bodyPr>
            <a:lstStyle/>
            <a:p>
              <a:pPr algn="l">
                <a:lnSpc>
                  <a:spcPts val="1300"/>
                </a:lnSpc>
              </a:pPr>
              <a:r>
                <a:rPr lang="en-US" sz="1600" spc="40" dirty="0">
                  <a:solidFill>
                    <a:srgbClr val="E0E004"/>
                  </a:solidFill>
                  <a:latin typeface="Consolas" panose="020B0609020204030204" pitchFamily="49" charset="0"/>
                </a:rPr>
                <a:t>N1762T</a:t>
              </a:r>
            </a:p>
            <a:p>
              <a:pPr algn="l">
                <a:lnSpc>
                  <a:spcPts val="1300"/>
                </a:lnSpc>
              </a:pPr>
              <a:r>
                <a:rPr lang="en-US" sz="1600" spc="40" dirty="0">
                  <a:solidFill>
                    <a:srgbClr val="E0E004"/>
                  </a:solidFill>
                  <a:latin typeface="Consolas" panose="020B0609020204030204" pitchFamily="49" charset="0"/>
                </a:rPr>
                <a:t>90N</a:t>
              </a:r>
            </a:p>
            <a:p>
              <a:pPr algn="l">
                <a:lnSpc>
                  <a:spcPts val="1300"/>
                </a:lnSpc>
              </a:pPr>
              <a:r>
                <a:rPr lang="en-US" sz="1600" spc="40" dirty="0">
                  <a:solidFill>
                    <a:srgbClr val="E0E004"/>
                  </a:solidFill>
                  <a:latin typeface="Consolas" panose="020B0609020204030204" pitchFamily="49" charset="0"/>
                </a:rPr>
                <a:t>204 CST</a:t>
              </a:r>
            </a:p>
            <a:p>
              <a:pPr algn="l">
                <a:lnSpc>
                  <a:spcPts val="1300"/>
                </a:lnSpc>
              </a:pPr>
              <a:r>
                <a:rPr lang="en-US" sz="1600" spc="40" dirty="0">
                  <a:solidFill>
                    <a:srgbClr val="E0E004"/>
                  </a:solidFill>
                  <a:latin typeface="Consolas" panose="020B0609020204030204" pitchFamily="49" charset="0"/>
                </a:rPr>
                <a:t>KAVP</a:t>
              </a:r>
            </a:p>
          </p:txBody>
        </p:sp>
        <p:cxnSp>
          <p:nvCxnSpPr>
            <p:cNvPr id="143" name="Leader">
              <a:extLst>
                <a:ext uri="{FF2B5EF4-FFF2-40B4-BE49-F238E27FC236}">
                  <a16:creationId xmlns:a16="http://schemas.microsoft.com/office/drawing/2014/main" id="{DA40936F-5984-4964-8242-A0928BAC941D}"/>
                </a:ext>
              </a:extLst>
            </p:cNvPr>
            <p:cNvCxnSpPr/>
            <p:nvPr/>
          </p:nvCxnSpPr>
          <p:spPr bwMode="auto">
            <a:xfrm flipH="1">
              <a:off x="2316956" y="3276601"/>
              <a:ext cx="2382" cy="509587"/>
            </a:xfrm>
            <a:prstGeom prst="line">
              <a:avLst/>
            </a:prstGeom>
            <a:noFill/>
            <a:ln w="15875" cap="rnd" cmpd="sng" algn="ctr">
              <a:solidFill>
                <a:srgbClr val="E6E604"/>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4" name="Vector">
              <a:extLst>
                <a:ext uri="{FF2B5EF4-FFF2-40B4-BE49-F238E27FC236}">
                  <a16:creationId xmlns:a16="http://schemas.microsoft.com/office/drawing/2014/main" id="{DBA11272-2FF8-494B-9EAB-B8AE07747450}"/>
                </a:ext>
              </a:extLst>
            </p:cNvPr>
            <p:cNvCxnSpPr/>
            <p:nvPr/>
          </p:nvCxnSpPr>
          <p:spPr bwMode="auto">
            <a:xfrm>
              <a:off x="2416969" y="3886200"/>
              <a:ext cx="128587" cy="0"/>
            </a:xfrm>
            <a:prstGeom prst="line">
              <a:avLst/>
            </a:prstGeom>
            <a:noFill/>
            <a:ln w="15875" cap="rnd" cmpd="sng" algn="ctr">
              <a:solidFill>
                <a:srgbClr val="E6E604"/>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46" name="CST">
              <a:extLst>
                <a:ext uri="{FF2B5EF4-FFF2-40B4-BE49-F238E27FC236}">
                  <a16:creationId xmlns:a16="http://schemas.microsoft.com/office/drawing/2014/main" id="{5713DE74-705E-4E84-AF73-D457EC9367D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60297" y="3806947"/>
              <a:ext cx="110980" cy="138414"/>
            </a:xfrm>
            <a:prstGeom prst="rect">
              <a:avLst/>
            </a:prstGeom>
          </p:spPr>
        </p:pic>
      </p:grpSp>
      <p:pic>
        <p:nvPicPr>
          <p:cNvPr id="120" name="MAP time mask">
            <a:extLst>
              <a:ext uri="{FF2B5EF4-FFF2-40B4-BE49-F238E27FC236}">
                <a16:creationId xmlns:a16="http://schemas.microsoft.com/office/drawing/2014/main" id="{26E16833-B868-4EE4-B0E2-3E2708286AD9}"/>
              </a:ext>
            </a:extLst>
          </p:cNvPr>
          <p:cNvPicPr>
            <a:picLocks noChangeAspect="1"/>
          </p:cNvPicPr>
          <p:nvPr/>
        </p:nvPicPr>
        <p:blipFill rotWithShape="1">
          <a:blip r:embed="rId14"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85907" t="3416" b="72532"/>
          <a:stretch/>
        </p:blipFill>
        <p:spPr>
          <a:xfrm>
            <a:off x="7848600" y="0"/>
            <a:ext cx="1295400" cy="1510145"/>
          </a:xfrm>
          <a:prstGeom prst="rect">
            <a:avLst/>
          </a:prstGeom>
        </p:spPr>
      </p:pic>
      <p:sp>
        <p:nvSpPr>
          <p:cNvPr id="76" name="Time">
            <a:extLst>
              <a:ext uri="{FF2B5EF4-FFF2-40B4-BE49-F238E27FC236}">
                <a16:creationId xmlns:a16="http://schemas.microsoft.com/office/drawing/2014/main" id="{991860A3-495A-406C-9B02-A421192EC9E5}"/>
              </a:ext>
            </a:extLst>
          </p:cNvPr>
          <p:cNvSpPr txBox="1">
            <a:spLocks/>
          </p:cNvSpPr>
          <p:nvPr/>
        </p:nvSpPr>
        <p:spPr bwMode="auto">
          <a:xfrm>
            <a:off x="0" y="0"/>
            <a:ext cx="9144000" cy="6092456"/>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kern="1200">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panose="020B0604020202020204" pitchFamily="34" charset="0"/>
              </a:defRPr>
            </a:lvl2pPr>
            <a:lvl3pPr algn="l" rtl="0" eaLnBrk="0" fontAlgn="base" hangingPunct="0">
              <a:spcBef>
                <a:spcPct val="0"/>
              </a:spcBef>
              <a:spcAft>
                <a:spcPct val="0"/>
              </a:spcAft>
              <a:defRPr sz="4000" b="1">
                <a:solidFill>
                  <a:srgbClr val="1D2F68"/>
                </a:solidFill>
                <a:latin typeface="Arial" panose="020B0604020202020204" pitchFamily="34" charset="0"/>
              </a:defRPr>
            </a:lvl3pPr>
            <a:lvl4pPr algn="l" rtl="0" eaLnBrk="0" fontAlgn="base" hangingPunct="0">
              <a:spcBef>
                <a:spcPct val="0"/>
              </a:spcBef>
              <a:spcAft>
                <a:spcPct val="0"/>
              </a:spcAft>
              <a:defRPr sz="4000" b="1">
                <a:solidFill>
                  <a:srgbClr val="1D2F68"/>
                </a:solidFill>
                <a:latin typeface="Arial" panose="020B0604020202020204" pitchFamily="34" charset="0"/>
              </a:defRPr>
            </a:lvl4pPr>
            <a:lvl5pPr algn="l" rtl="0" eaLnBrk="0" fontAlgn="base" hangingPunct="0">
              <a:spcBef>
                <a:spcPct val="0"/>
              </a:spcBef>
              <a:spcAft>
                <a:spcPct val="0"/>
              </a:spcAft>
              <a:defRPr sz="4000" b="1">
                <a:solidFill>
                  <a:srgbClr val="1D2F68"/>
                </a:solidFill>
                <a:latin typeface="Arial" panose="020B0604020202020204" pitchFamily="34" charset="0"/>
              </a:defRPr>
            </a:lvl5pPr>
            <a:lvl6pPr marL="457200" algn="l" rtl="0" fontAlgn="base">
              <a:spcBef>
                <a:spcPct val="0"/>
              </a:spcBef>
              <a:spcAft>
                <a:spcPct val="0"/>
              </a:spcAft>
              <a:defRPr sz="4000" b="1">
                <a:solidFill>
                  <a:srgbClr val="1D2F68"/>
                </a:solidFill>
                <a:latin typeface="Arial" panose="020B0604020202020204" pitchFamily="34" charset="0"/>
              </a:defRPr>
            </a:lvl6pPr>
            <a:lvl7pPr marL="914400" algn="l" rtl="0" fontAlgn="base">
              <a:spcBef>
                <a:spcPct val="0"/>
              </a:spcBef>
              <a:spcAft>
                <a:spcPct val="0"/>
              </a:spcAft>
              <a:defRPr sz="4000" b="1">
                <a:solidFill>
                  <a:srgbClr val="1D2F68"/>
                </a:solidFill>
                <a:latin typeface="Arial" panose="020B0604020202020204" pitchFamily="34" charset="0"/>
              </a:defRPr>
            </a:lvl7pPr>
            <a:lvl8pPr marL="1371600" algn="l" rtl="0" fontAlgn="base">
              <a:spcBef>
                <a:spcPct val="0"/>
              </a:spcBef>
              <a:spcAft>
                <a:spcPct val="0"/>
              </a:spcAft>
              <a:defRPr sz="4000" b="1">
                <a:solidFill>
                  <a:srgbClr val="1D2F68"/>
                </a:solidFill>
                <a:latin typeface="Arial" panose="020B0604020202020204" pitchFamily="34" charset="0"/>
              </a:defRPr>
            </a:lvl8pPr>
            <a:lvl9pPr marL="1828800" algn="l" rtl="0" fontAlgn="base">
              <a:spcBef>
                <a:spcPct val="0"/>
              </a:spcBef>
              <a:spcAft>
                <a:spcPct val="0"/>
              </a:spcAft>
              <a:defRPr sz="4000" b="1">
                <a:solidFill>
                  <a:srgbClr val="1D2F68"/>
                </a:solidFill>
                <a:latin typeface="Arial" panose="020B0604020202020204" pitchFamily="34" charset="0"/>
              </a:defRPr>
            </a:lvl9pPr>
          </a:lstStyle>
          <a:p>
            <a:pPr algn="ctr"/>
            <a:r>
              <a:rPr lang="en-US" dirty="0"/>
              <a:t>Time</a:t>
            </a:r>
          </a:p>
        </p:txBody>
      </p:sp>
      <p:sp>
        <p:nvSpPr>
          <p:cNvPr id="75" name="Ready?">
            <a:extLst>
              <a:ext uri="{FF2B5EF4-FFF2-40B4-BE49-F238E27FC236}">
                <a16:creationId xmlns:a16="http://schemas.microsoft.com/office/drawing/2014/main" id="{1C894E51-1A41-41EF-8FB4-128DBACA6B9B}"/>
              </a:ext>
            </a:extLst>
          </p:cNvPr>
          <p:cNvSpPr>
            <a:spLocks noGrp="1"/>
          </p:cNvSpPr>
          <p:nvPr>
            <p:ph type="title"/>
          </p:nvPr>
        </p:nvSpPr>
        <p:spPr>
          <a:xfrm>
            <a:off x="0" y="0"/>
            <a:ext cx="9191812" cy="6030258"/>
          </a:xfrm>
          <a:solidFill>
            <a:schemeClr val="bg1">
              <a:lumMod val="50000"/>
            </a:schemeClr>
          </a:solidFill>
        </p:spPr>
        <p:txBody>
          <a:bodyPr/>
          <a:lstStyle/>
          <a:p>
            <a:pPr algn="ctr"/>
            <a:r>
              <a:rPr lang="en-US" dirty="0">
                <a:solidFill>
                  <a:srgbClr val="FFA500"/>
                </a:solidFill>
              </a:rPr>
              <a:t>Scenario 6</a:t>
            </a:r>
            <a:br>
              <a:rPr lang="en-US" dirty="0">
                <a:solidFill>
                  <a:srgbClr val="FFA500"/>
                </a:solidFill>
              </a:rPr>
            </a:br>
            <a:r>
              <a:rPr lang="en-US" dirty="0">
                <a:solidFill>
                  <a:srgbClr val="FFA500"/>
                </a:solidFill>
              </a:rPr>
              <a:t>Ready?</a:t>
            </a:r>
          </a:p>
        </p:txBody>
      </p:sp>
    </p:spTree>
    <p:extLst>
      <p:ext uri="{BB962C8B-B14F-4D97-AF65-F5344CB8AC3E}">
        <p14:creationId xmlns:p14="http://schemas.microsoft.com/office/powerpoint/2010/main" val="139012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75"/>
                                        </p:tgtEl>
                                      </p:cBhvr>
                                    </p:animEffect>
                                    <p:set>
                                      <p:cBhvr>
                                        <p:cTn id="7" dur="1" fill="hold">
                                          <p:stCondLst>
                                            <p:cond delay="499"/>
                                          </p:stCondLst>
                                        </p:cTn>
                                        <p:tgtEl>
                                          <p:spTgt spid="75"/>
                                        </p:tgtEl>
                                        <p:attrNameLst>
                                          <p:attrName>style.visibility</p:attrName>
                                        </p:attrNameLst>
                                      </p:cBhvr>
                                      <p:to>
                                        <p:strVal val="hidden"/>
                                      </p:to>
                                    </p:set>
                                  </p:childTnLst>
                                </p:cTn>
                              </p:par>
                              <p:par>
                                <p:cTn id="8" presetID="1" presetClass="exit" presetSubtype="0" fill="hold" nodeType="withEffect">
                                  <p:stCondLst>
                                    <p:cond delay="125000"/>
                                  </p:stCondLst>
                                  <p:childTnLst>
                                    <p:set>
                                      <p:cBhvr>
                                        <p:cTn id="9" dur="1" fill="hold">
                                          <p:stCondLst>
                                            <p:cond delay="0"/>
                                          </p:stCondLst>
                                        </p:cTn>
                                        <p:tgtEl>
                                          <p:spTgt spid="120"/>
                                        </p:tgtEl>
                                        <p:attrNameLst>
                                          <p:attrName>style.visibility</p:attrName>
                                        </p:attrNameLst>
                                      </p:cBhvr>
                                      <p:to>
                                        <p:strVal val="hidden"/>
                                      </p:to>
                                    </p:set>
                                  </p:childTnLst>
                                </p:cTn>
                              </p:par>
                            </p:childTnLst>
                          </p:cTn>
                        </p:par>
                        <p:par>
                          <p:cTn id="10" fill="hold">
                            <p:stCondLst>
                              <p:cond delay="125000"/>
                            </p:stCondLst>
                            <p:childTnLst>
                              <p:par>
                                <p:cTn id="11" presetID="21" presetClass="exit" presetSubtype="1" fill="hold" grpId="0" nodeType="afterEffect">
                                  <p:stCondLst>
                                    <p:cond delay="0"/>
                                  </p:stCondLst>
                                  <p:childTnLst>
                                    <p:animEffect transition="out" filter="wheel(1)">
                                      <p:cBhvr>
                                        <p:cTn id="12" dur="1000"/>
                                        <p:tgtEl>
                                          <p:spTgt spid="73"/>
                                        </p:tgtEl>
                                      </p:cBhvr>
                                    </p:animEffect>
                                    <p:set>
                                      <p:cBhvr>
                                        <p:cTn id="13" dur="1" fill="hold">
                                          <p:stCondLst>
                                            <p:cond delay="999"/>
                                          </p:stCondLst>
                                        </p:cTn>
                                        <p:tgtEl>
                                          <p:spTgt spid="73"/>
                                        </p:tgtEl>
                                        <p:attrNameLst>
                                          <p:attrName>style.visibility</p:attrName>
                                        </p:attrNameLst>
                                      </p:cBhvr>
                                      <p:to>
                                        <p:strVal val="hidden"/>
                                      </p:to>
                                    </p:set>
                                  </p:childTnLst>
                                </p:cTn>
                              </p:par>
                            </p:childTnLst>
                          </p:cTn>
                        </p:par>
                        <p:par>
                          <p:cTn id="14" fill="hold">
                            <p:stCondLst>
                              <p:cond delay="126000"/>
                            </p:stCondLst>
                            <p:childTnLst>
                              <p:par>
                                <p:cTn id="15" presetID="1" presetClass="exit" presetSubtype="0" fill="hold" grpId="0" nodeType="afterEffect">
                                  <p:stCondLst>
                                    <p:cond delay="0"/>
                                  </p:stCondLst>
                                  <p:childTnLst>
                                    <p:set>
                                      <p:cBhvr>
                                        <p:cTn id="16" dur="1" fill="hold">
                                          <p:stCondLst>
                                            <p:cond delay="0"/>
                                          </p:stCondLst>
                                        </p:cTn>
                                        <p:tgtEl>
                                          <p:spTgt spid="74"/>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73"/>
                                        </p:tgtEl>
                                        <p:attrNameLst>
                                          <p:attrName>style.visibility</p:attrName>
                                        </p:attrNameLst>
                                      </p:cBhvr>
                                      <p:to>
                                        <p:strVal val="hidden"/>
                                      </p:to>
                                    </p:set>
                                  </p:childTnLst>
                                </p:cTn>
                              </p:par>
                              <p:par>
                                <p:cTn id="19" presetID="1" presetClass="entr" presetSubtype="0" fill="hold" grpId="1" nodeType="withEffect">
                                  <p:stCondLst>
                                    <p:cond delay="0"/>
                                  </p:stCondLst>
                                  <p:childTnLst>
                                    <p:set>
                                      <p:cBhvr>
                                        <p:cTn id="20" dur="1" fill="hold">
                                          <p:stCondLst>
                                            <p:cond delay="0"/>
                                          </p:stCondLst>
                                        </p:cTn>
                                        <p:tgtEl>
                                          <p:spTgt spid="70"/>
                                        </p:tgtEl>
                                        <p:attrNameLst>
                                          <p:attrName>style.visibility</p:attrName>
                                        </p:attrNameLst>
                                      </p:cBhvr>
                                      <p:to>
                                        <p:strVal val="visible"/>
                                      </p:to>
                                    </p:set>
                                  </p:childTnLst>
                                </p:cTn>
                              </p:par>
                            </p:childTnLst>
                          </p:cTn>
                        </p:par>
                        <p:par>
                          <p:cTn id="21" fill="hold">
                            <p:stCondLst>
                              <p:cond delay="126000"/>
                            </p:stCondLst>
                            <p:childTnLst>
                              <p:par>
                                <p:cTn id="22" presetID="21" presetClass="exit" presetSubtype="1" fill="hold" grpId="0" nodeType="afterEffect">
                                  <p:stCondLst>
                                    <p:cond delay="0"/>
                                  </p:stCondLst>
                                  <p:childTnLst>
                                    <p:animEffect transition="out" filter="wheel(1)">
                                      <p:cBhvr>
                                        <p:cTn id="23" dur="1000"/>
                                        <p:tgtEl>
                                          <p:spTgt spid="70"/>
                                        </p:tgtEl>
                                      </p:cBhvr>
                                    </p:animEffect>
                                    <p:set>
                                      <p:cBhvr>
                                        <p:cTn id="24" dur="1" fill="hold">
                                          <p:stCondLst>
                                            <p:cond delay="999"/>
                                          </p:stCondLst>
                                        </p:cTn>
                                        <p:tgtEl>
                                          <p:spTgt spid="70"/>
                                        </p:tgtEl>
                                        <p:attrNameLst>
                                          <p:attrName>style.visibility</p:attrName>
                                        </p:attrNameLst>
                                      </p:cBhvr>
                                      <p:to>
                                        <p:strVal val="hidden"/>
                                      </p:to>
                                    </p:set>
                                  </p:childTnLst>
                                </p:cTn>
                              </p:par>
                            </p:childTnLst>
                          </p:cTn>
                        </p:par>
                        <p:par>
                          <p:cTn id="25" fill="hold">
                            <p:stCondLst>
                              <p:cond delay="127000"/>
                            </p:stCondLst>
                            <p:childTnLst>
                              <p:par>
                                <p:cTn id="26" presetID="1" presetClass="exit" presetSubtype="0" fill="hold" grpId="2" nodeType="afterEffect">
                                  <p:stCondLst>
                                    <p:cond delay="0"/>
                                  </p:stCondLst>
                                  <p:childTnLst>
                                    <p:set>
                                      <p:cBhvr>
                                        <p:cTn id="27" dur="1" fill="hold">
                                          <p:stCondLst>
                                            <p:cond delay="0"/>
                                          </p:stCondLst>
                                        </p:cTn>
                                        <p:tgtEl>
                                          <p:spTgt spid="70"/>
                                        </p:tgtEl>
                                        <p:attrNameLst>
                                          <p:attrName>style.visibility</p:attrName>
                                        </p:attrNameLst>
                                      </p:cBhvr>
                                      <p:to>
                                        <p:strVal val="hidden"/>
                                      </p:to>
                                    </p:set>
                                  </p:childTnLst>
                                </p:cTn>
                              </p:par>
                            </p:childTnLst>
                          </p:cTn>
                        </p:par>
                        <p:par>
                          <p:cTn id="28" fill="hold">
                            <p:stCondLst>
                              <p:cond delay="127000"/>
                            </p:stCondLst>
                            <p:childTnLst>
                              <p:par>
                                <p:cTn id="29" presetID="1" presetClass="exit" presetSubtype="0" fill="hold" grpId="0" nodeType="afterEffect">
                                  <p:stCondLst>
                                    <p:cond delay="0"/>
                                  </p:stCondLst>
                                  <p:childTnLst>
                                    <p:set>
                                      <p:cBhvr>
                                        <p:cTn id="30" dur="1" fill="hold">
                                          <p:stCondLst>
                                            <p:cond delay="0"/>
                                          </p:stCondLst>
                                        </p:cTn>
                                        <p:tgtEl>
                                          <p:spTgt spid="72"/>
                                        </p:tgtEl>
                                        <p:attrNameLst>
                                          <p:attrName>style.visibility</p:attrName>
                                        </p:attrNameLst>
                                      </p:cBhvr>
                                      <p:to>
                                        <p:strVal val="hidden"/>
                                      </p:to>
                                    </p:set>
                                  </p:childTnLst>
                                </p:cTn>
                              </p:par>
                              <p:par>
                                <p:cTn id="31" presetID="1" presetClass="entr" presetSubtype="0" fill="hold" grpId="1" nodeType="with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childTnLst>
                          </p:cTn>
                        </p:par>
                        <p:par>
                          <p:cTn id="33" fill="hold">
                            <p:stCondLst>
                              <p:cond delay="127000"/>
                            </p:stCondLst>
                            <p:childTnLst>
                              <p:par>
                                <p:cTn id="34" presetID="21" presetClass="exit" presetSubtype="1" fill="hold" grpId="0" nodeType="afterEffect">
                                  <p:stCondLst>
                                    <p:cond delay="0"/>
                                  </p:stCondLst>
                                  <p:childTnLst>
                                    <p:animEffect transition="out" filter="wheel(1)">
                                      <p:cBhvr>
                                        <p:cTn id="35" dur="1000"/>
                                        <p:tgtEl>
                                          <p:spTgt spid="69"/>
                                        </p:tgtEl>
                                      </p:cBhvr>
                                    </p:animEffect>
                                    <p:set>
                                      <p:cBhvr>
                                        <p:cTn id="36" dur="1" fill="hold">
                                          <p:stCondLst>
                                            <p:cond delay="999"/>
                                          </p:stCondLst>
                                        </p:cTn>
                                        <p:tgtEl>
                                          <p:spTgt spid="69"/>
                                        </p:tgtEl>
                                        <p:attrNameLst>
                                          <p:attrName>style.visibility</p:attrName>
                                        </p:attrNameLst>
                                      </p:cBhvr>
                                      <p:to>
                                        <p:strVal val="hidden"/>
                                      </p:to>
                                    </p:set>
                                  </p:childTnLst>
                                </p:cTn>
                              </p:par>
                            </p:childTnLst>
                          </p:cTn>
                        </p:par>
                        <p:par>
                          <p:cTn id="37" fill="hold">
                            <p:stCondLst>
                              <p:cond delay="128000"/>
                            </p:stCondLst>
                            <p:childTnLst>
                              <p:par>
                                <p:cTn id="38" presetID="1" presetClass="exit" presetSubtype="0" fill="hold" grpId="2" nodeType="afterEffect">
                                  <p:stCondLst>
                                    <p:cond delay="0"/>
                                  </p:stCondLst>
                                  <p:childTnLst>
                                    <p:set>
                                      <p:cBhvr>
                                        <p:cTn id="39" dur="1" fill="hold">
                                          <p:stCondLst>
                                            <p:cond delay="0"/>
                                          </p:stCondLst>
                                        </p:cTn>
                                        <p:tgtEl>
                                          <p:spTgt spid="69"/>
                                        </p:tgtEl>
                                        <p:attrNameLst>
                                          <p:attrName>style.visibility</p:attrName>
                                        </p:attrNameLst>
                                      </p:cBhvr>
                                      <p:to>
                                        <p:strVal val="hidden"/>
                                      </p:to>
                                    </p:set>
                                  </p:childTnLst>
                                </p:cTn>
                              </p:par>
                            </p:childTnLst>
                          </p:cTn>
                        </p:par>
                        <p:par>
                          <p:cTn id="40" fill="hold">
                            <p:stCondLst>
                              <p:cond delay="128000"/>
                            </p:stCondLst>
                            <p:childTnLst>
                              <p:par>
                                <p:cTn id="41" presetID="1" presetClass="exit" presetSubtype="0" fill="hold" grpId="0" nodeType="afterEffect">
                                  <p:stCondLst>
                                    <p:cond delay="0"/>
                                  </p:stCondLst>
                                  <p:childTnLst>
                                    <p:set>
                                      <p:cBhvr>
                                        <p:cTn id="42" dur="1" fill="hold">
                                          <p:stCondLst>
                                            <p:cond delay="0"/>
                                          </p:stCondLst>
                                        </p:cTn>
                                        <p:tgtEl>
                                          <p:spTgt spid="71"/>
                                        </p:tgtEl>
                                        <p:attrNameLst>
                                          <p:attrName>style.visibility</p:attrName>
                                        </p:attrNameLst>
                                      </p:cBhvr>
                                      <p:to>
                                        <p:strVal val="hidden"/>
                                      </p:to>
                                    </p:set>
                                  </p:childTnLst>
                                </p:cTn>
                              </p:par>
                              <p:par>
                                <p:cTn id="43" presetID="1" presetClass="entr" presetSubtype="0" fill="hold" grpId="1" nodeType="with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childTnLst>
                          </p:cTn>
                        </p:par>
                        <p:par>
                          <p:cTn id="45" fill="hold">
                            <p:stCondLst>
                              <p:cond delay="128000"/>
                            </p:stCondLst>
                            <p:childTnLst>
                              <p:par>
                                <p:cTn id="46" presetID="21" presetClass="exit" presetSubtype="1" fill="hold" grpId="0" nodeType="afterEffect">
                                  <p:stCondLst>
                                    <p:cond delay="0"/>
                                  </p:stCondLst>
                                  <p:childTnLst>
                                    <p:animEffect transition="out" filter="wheel(1)">
                                      <p:cBhvr>
                                        <p:cTn id="47" dur="1000"/>
                                        <p:tgtEl>
                                          <p:spTgt spid="67"/>
                                        </p:tgtEl>
                                      </p:cBhvr>
                                    </p:animEffect>
                                    <p:set>
                                      <p:cBhvr>
                                        <p:cTn id="48" dur="1" fill="hold">
                                          <p:stCondLst>
                                            <p:cond delay="999"/>
                                          </p:stCondLst>
                                        </p:cTn>
                                        <p:tgtEl>
                                          <p:spTgt spid="67"/>
                                        </p:tgtEl>
                                        <p:attrNameLst>
                                          <p:attrName>style.visibility</p:attrName>
                                        </p:attrNameLst>
                                      </p:cBhvr>
                                      <p:to>
                                        <p:strVal val="hidden"/>
                                      </p:to>
                                    </p:set>
                                  </p:childTnLst>
                                </p:cTn>
                              </p:par>
                            </p:childTnLst>
                          </p:cTn>
                        </p:par>
                        <p:par>
                          <p:cTn id="49" fill="hold">
                            <p:stCondLst>
                              <p:cond delay="129000"/>
                            </p:stCondLst>
                            <p:childTnLst>
                              <p:par>
                                <p:cTn id="50" presetID="1" presetClass="exit" presetSubtype="0" fill="hold" grpId="2" nodeType="afterEffect">
                                  <p:stCondLst>
                                    <p:cond delay="0"/>
                                  </p:stCondLst>
                                  <p:childTnLst>
                                    <p:set>
                                      <p:cBhvr>
                                        <p:cTn id="51" dur="1" fill="hold">
                                          <p:stCondLst>
                                            <p:cond delay="0"/>
                                          </p:stCondLst>
                                        </p:cTn>
                                        <p:tgtEl>
                                          <p:spTgt spid="67"/>
                                        </p:tgtEl>
                                        <p:attrNameLst>
                                          <p:attrName>style.visibility</p:attrName>
                                        </p:attrNameLst>
                                      </p:cBhvr>
                                      <p:to>
                                        <p:strVal val="hidden"/>
                                      </p:to>
                                    </p:set>
                                  </p:childTnLst>
                                </p:cTn>
                              </p:par>
                            </p:childTnLst>
                          </p:cTn>
                        </p:par>
                        <p:par>
                          <p:cTn id="52" fill="hold">
                            <p:stCondLst>
                              <p:cond delay="129000"/>
                            </p:stCondLst>
                            <p:childTnLst>
                              <p:par>
                                <p:cTn id="53" presetID="1" presetClass="exit" presetSubtype="0" fill="hold" grpId="0" nodeType="afterEffect">
                                  <p:stCondLst>
                                    <p:cond delay="0"/>
                                  </p:stCondLst>
                                  <p:childTnLst>
                                    <p:set>
                                      <p:cBhvr>
                                        <p:cTn id="54" dur="1" fill="hold">
                                          <p:stCondLst>
                                            <p:cond delay="0"/>
                                          </p:stCondLst>
                                        </p:cTn>
                                        <p:tgtEl>
                                          <p:spTgt spid="68"/>
                                        </p:tgtEl>
                                        <p:attrNameLst>
                                          <p:attrName>style.visibility</p:attrName>
                                        </p:attrNameLst>
                                      </p:cBhvr>
                                      <p:to>
                                        <p:strVal val="hidden"/>
                                      </p:to>
                                    </p:set>
                                  </p:childTnLst>
                                </p:cTn>
                              </p:par>
                              <p:par>
                                <p:cTn id="55" presetID="1" presetClass="entr" presetSubtype="0" fill="hold" grpId="1" nodeType="withEffect">
                                  <p:stCondLst>
                                    <p:cond delay="0"/>
                                  </p:stCondLst>
                                  <p:childTnLst>
                                    <p:set>
                                      <p:cBhvr>
                                        <p:cTn id="56" dur="1" fill="hold">
                                          <p:stCondLst>
                                            <p:cond delay="0"/>
                                          </p:stCondLst>
                                        </p:cTn>
                                        <p:tgtEl>
                                          <p:spTgt spid="65"/>
                                        </p:tgtEl>
                                        <p:attrNameLst>
                                          <p:attrName>style.visibility</p:attrName>
                                        </p:attrNameLst>
                                      </p:cBhvr>
                                      <p:to>
                                        <p:strVal val="visible"/>
                                      </p:to>
                                    </p:set>
                                  </p:childTnLst>
                                </p:cTn>
                              </p:par>
                            </p:childTnLst>
                          </p:cTn>
                        </p:par>
                        <p:par>
                          <p:cTn id="57" fill="hold">
                            <p:stCondLst>
                              <p:cond delay="129000"/>
                            </p:stCondLst>
                            <p:childTnLst>
                              <p:par>
                                <p:cTn id="58" presetID="21" presetClass="exit" presetSubtype="1" fill="hold" grpId="0" nodeType="afterEffect">
                                  <p:stCondLst>
                                    <p:cond delay="0"/>
                                  </p:stCondLst>
                                  <p:childTnLst>
                                    <p:animEffect transition="out" filter="wheel(1)">
                                      <p:cBhvr>
                                        <p:cTn id="59" dur="1000"/>
                                        <p:tgtEl>
                                          <p:spTgt spid="65"/>
                                        </p:tgtEl>
                                      </p:cBhvr>
                                    </p:animEffect>
                                    <p:set>
                                      <p:cBhvr>
                                        <p:cTn id="60" dur="1" fill="hold">
                                          <p:stCondLst>
                                            <p:cond delay="999"/>
                                          </p:stCondLst>
                                        </p:cTn>
                                        <p:tgtEl>
                                          <p:spTgt spid="65"/>
                                        </p:tgtEl>
                                        <p:attrNameLst>
                                          <p:attrName>style.visibility</p:attrName>
                                        </p:attrNameLst>
                                      </p:cBhvr>
                                      <p:to>
                                        <p:strVal val="hidden"/>
                                      </p:to>
                                    </p:set>
                                  </p:childTnLst>
                                </p:cTn>
                              </p:par>
                            </p:childTnLst>
                          </p:cTn>
                        </p:par>
                        <p:par>
                          <p:cTn id="61" fill="hold">
                            <p:stCondLst>
                              <p:cond delay="130000"/>
                            </p:stCondLst>
                            <p:childTnLst>
                              <p:par>
                                <p:cTn id="62" presetID="1" presetClass="exit" presetSubtype="0" fill="hold" grpId="2" nodeType="afterEffect">
                                  <p:stCondLst>
                                    <p:cond delay="0"/>
                                  </p:stCondLst>
                                  <p:childTnLst>
                                    <p:set>
                                      <p:cBhvr>
                                        <p:cTn id="63" dur="1" fill="hold">
                                          <p:stCondLst>
                                            <p:cond delay="0"/>
                                          </p:stCondLst>
                                        </p:cTn>
                                        <p:tgtEl>
                                          <p:spTgt spid="65"/>
                                        </p:tgtEl>
                                        <p:attrNameLst>
                                          <p:attrName>style.visibility</p:attrName>
                                        </p:attrNameLst>
                                      </p:cBhvr>
                                      <p:to>
                                        <p:strVal val="hidden"/>
                                      </p:to>
                                    </p:set>
                                  </p:childTnLst>
                                </p:cTn>
                              </p:par>
                            </p:childTnLst>
                          </p:cTn>
                        </p:par>
                        <p:par>
                          <p:cTn id="64" fill="hold">
                            <p:stCondLst>
                              <p:cond delay="130000"/>
                            </p:stCondLst>
                            <p:childTnLst>
                              <p:par>
                                <p:cTn id="65" presetID="1" presetClass="exit" presetSubtype="0" fill="hold" grpId="0" nodeType="afterEffect">
                                  <p:stCondLst>
                                    <p:cond delay="0"/>
                                  </p:stCondLst>
                                  <p:childTnLst>
                                    <p:set>
                                      <p:cBhvr>
                                        <p:cTn id="66" dur="1" fill="hold">
                                          <p:stCondLst>
                                            <p:cond delay="0"/>
                                          </p:stCondLst>
                                        </p:cTn>
                                        <p:tgtEl>
                                          <p:spTgt spid="66"/>
                                        </p:tgtEl>
                                        <p:attrNameLst>
                                          <p:attrName>style.visibility</p:attrName>
                                        </p:attrNameLst>
                                      </p:cBhvr>
                                      <p:to>
                                        <p:strVal val="hidden"/>
                                      </p:to>
                                    </p:set>
                                  </p:childTnLst>
                                </p:cTn>
                              </p:par>
                              <p:par>
                                <p:cTn id="67" presetID="1" presetClass="entr" presetSubtype="0" fill="hold" grpId="1" nodeType="withEffect">
                                  <p:stCondLst>
                                    <p:cond delay="0"/>
                                  </p:stCondLst>
                                  <p:childTnLst>
                                    <p:set>
                                      <p:cBhvr>
                                        <p:cTn id="68" dur="1" fill="hold">
                                          <p:stCondLst>
                                            <p:cond delay="0"/>
                                          </p:stCondLst>
                                        </p:cTn>
                                        <p:tgtEl>
                                          <p:spTgt spid="63"/>
                                        </p:tgtEl>
                                        <p:attrNameLst>
                                          <p:attrName>style.visibility</p:attrName>
                                        </p:attrNameLst>
                                      </p:cBhvr>
                                      <p:to>
                                        <p:strVal val="visible"/>
                                      </p:to>
                                    </p:set>
                                  </p:childTnLst>
                                </p:cTn>
                              </p:par>
                            </p:childTnLst>
                          </p:cTn>
                        </p:par>
                        <p:par>
                          <p:cTn id="69" fill="hold">
                            <p:stCondLst>
                              <p:cond delay="130000"/>
                            </p:stCondLst>
                            <p:childTnLst>
                              <p:par>
                                <p:cTn id="70" presetID="21" presetClass="exit" presetSubtype="1" fill="hold" grpId="0" nodeType="afterEffect">
                                  <p:stCondLst>
                                    <p:cond delay="0"/>
                                  </p:stCondLst>
                                  <p:childTnLst>
                                    <p:animEffect transition="out" filter="wheel(1)">
                                      <p:cBhvr>
                                        <p:cTn id="71" dur="1000"/>
                                        <p:tgtEl>
                                          <p:spTgt spid="63"/>
                                        </p:tgtEl>
                                      </p:cBhvr>
                                    </p:animEffect>
                                    <p:set>
                                      <p:cBhvr>
                                        <p:cTn id="72" dur="1" fill="hold">
                                          <p:stCondLst>
                                            <p:cond delay="999"/>
                                          </p:stCondLst>
                                        </p:cTn>
                                        <p:tgtEl>
                                          <p:spTgt spid="63"/>
                                        </p:tgtEl>
                                        <p:attrNameLst>
                                          <p:attrName>style.visibility</p:attrName>
                                        </p:attrNameLst>
                                      </p:cBhvr>
                                      <p:to>
                                        <p:strVal val="hidden"/>
                                      </p:to>
                                    </p:set>
                                  </p:childTnLst>
                                </p:cTn>
                              </p:par>
                            </p:childTnLst>
                          </p:cTn>
                        </p:par>
                        <p:par>
                          <p:cTn id="73" fill="hold">
                            <p:stCondLst>
                              <p:cond delay="131000"/>
                            </p:stCondLst>
                            <p:childTnLst>
                              <p:par>
                                <p:cTn id="74" presetID="1" presetClass="exit" presetSubtype="0" fill="hold" grpId="2" nodeType="afterEffect">
                                  <p:stCondLst>
                                    <p:cond delay="0"/>
                                  </p:stCondLst>
                                  <p:childTnLst>
                                    <p:set>
                                      <p:cBhvr>
                                        <p:cTn id="75" dur="1" fill="hold">
                                          <p:stCondLst>
                                            <p:cond delay="0"/>
                                          </p:stCondLst>
                                        </p:cTn>
                                        <p:tgtEl>
                                          <p:spTgt spid="63"/>
                                        </p:tgtEl>
                                        <p:attrNameLst>
                                          <p:attrName>style.visibility</p:attrName>
                                        </p:attrNameLst>
                                      </p:cBhvr>
                                      <p:to>
                                        <p:strVal val="hidden"/>
                                      </p:to>
                                    </p:set>
                                  </p:childTnLst>
                                </p:cTn>
                              </p:par>
                            </p:childTnLst>
                          </p:cTn>
                        </p:par>
                        <p:par>
                          <p:cTn id="76" fill="hold">
                            <p:stCondLst>
                              <p:cond delay="131000"/>
                            </p:stCondLst>
                            <p:childTnLst>
                              <p:par>
                                <p:cTn id="77" presetID="1" presetClass="exit" presetSubtype="0" fill="hold" grpId="0" nodeType="afterEffect">
                                  <p:stCondLst>
                                    <p:cond delay="0"/>
                                  </p:stCondLst>
                                  <p:childTnLst>
                                    <p:set>
                                      <p:cBhvr>
                                        <p:cTn id="78" dur="1" fill="hold">
                                          <p:stCondLst>
                                            <p:cond delay="0"/>
                                          </p:stCondLst>
                                        </p:cTn>
                                        <p:tgtEl>
                                          <p:spTgt spid="64"/>
                                        </p:tgtEl>
                                        <p:attrNameLst>
                                          <p:attrName>style.visibility</p:attrName>
                                        </p:attrNameLst>
                                      </p:cBhvr>
                                      <p:to>
                                        <p:strVal val="hidden"/>
                                      </p:to>
                                    </p:set>
                                  </p:childTnLst>
                                </p:cTn>
                              </p:par>
                            </p:childTnLst>
                          </p:cTn>
                        </p:par>
                        <p:par>
                          <p:cTn id="79" fill="hold">
                            <p:stCondLst>
                              <p:cond delay="131000"/>
                            </p:stCondLst>
                            <p:childTnLst>
                              <p:par>
                                <p:cTn id="80" presetID="1" presetClass="entr" presetSubtype="0" fill="hold" grpId="1" nodeType="afterEffect">
                                  <p:stCondLst>
                                    <p:cond delay="0"/>
                                  </p:stCondLst>
                                  <p:childTnLst>
                                    <p:set>
                                      <p:cBhvr>
                                        <p:cTn id="81" dur="1" fill="hold">
                                          <p:stCondLst>
                                            <p:cond delay="0"/>
                                          </p:stCondLst>
                                        </p:cTn>
                                        <p:tgtEl>
                                          <p:spTgt spid="61"/>
                                        </p:tgtEl>
                                        <p:attrNameLst>
                                          <p:attrName>style.visibility</p:attrName>
                                        </p:attrNameLst>
                                      </p:cBhvr>
                                      <p:to>
                                        <p:strVal val="visible"/>
                                      </p:to>
                                    </p:set>
                                  </p:childTnLst>
                                </p:cTn>
                              </p:par>
                            </p:childTnLst>
                          </p:cTn>
                        </p:par>
                        <p:par>
                          <p:cTn id="82" fill="hold">
                            <p:stCondLst>
                              <p:cond delay="131000"/>
                            </p:stCondLst>
                            <p:childTnLst>
                              <p:par>
                                <p:cTn id="83" presetID="21" presetClass="exit" presetSubtype="1" fill="hold" grpId="0" nodeType="afterEffect">
                                  <p:stCondLst>
                                    <p:cond delay="0"/>
                                  </p:stCondLst>
                                  <p:childTnLst>
                                    <p:animEffect transition="out" filter="wheel(1)">
                                      <p:cBhvr>
                                        <p:cTn id="84" dur="1000"/>
                                        <p:tgtEl>
                                          <p:spTgt spid="61"/>
                                        </p:tgtEl>
                                      </p:cBhvr>
                                    </p:animEffect>
                                    <p:set>
                                      <p:cBhvr>
                                        <p:cTn id="85" dur="1" fill="hold">
                                          <p:stCondLst>
                                            <p:cond delay="999"/>
                                          </p:stCondLst>
                                        </p:cTn>
                                        <p:tgtEl>
                                          <p:spTgt spid="61"/>
                                        </p:tgtEl>
                                        <p:attrNameLst>
                                          <p:attrName>style.visibility</p:attrName>
                                        </p:attrNameLst>
                                      </p:cBhvr>
                                      <p:to>
                                        <p:strVal val="hidden"/>
                                      </p:to>
                                    </p:set>
                                  </p:childTnLst>
                                </p:cTn>
                              </p:par>
                            </p:childTnLst>
                          </p:cTn>
                        </p:par>
                        <p:par>
                          <p:cTn id="86" fill="hold">
                            <p:stCondLst>
                              <p:cond delay="132000"/>
                            </p:stCondLst>
                            <p:childTnLst>
                              <p:par>
                                <p:cTn id="87" presetID="1" presetClass="exit" presetSubtype="0" fill="hold" grpId="2" nodeType="afterEffect">
                                  <p:stCondLst>
                                    <p:cond delay="0"/>
                                  </p:stCondLst>
                                  <p:childTnLst>
                                    <p:set>
                                      <p:cBhvr>
                                        <p:cTn id="88" dur="1" fill="hold">
                                          <p:stCondLst>
                                            <p:cond delay="0"/>
                                          </p:stCondLst>
                                        </p:cTn>
                                        <p:tgtEl>
                                          <p:spTgt spid="61"/>
                                        </p:tgtEl>
                                        <p:attrNameLst>
                                          <p:attrName>style.visibility</p:attrName>
                                        </p:attrNameLst>
                                      </p:cBhvr>
                                      <p:to>
                                        <p:strVal val="hidden"/>
                                      </p:to>
                                    </p:set>
                                  </p:childTnLst>
                                </p:cTn>
                              </p:par>
                            </p:childTnLst>
                          </p:cTn>
                        </p:par>
                        <p:par>
                          <p:cTn id="89" fill="hold">
                            <p:stCondLst>
                              <p:cond delay="132000"/>
                            </p:stCondLst>
                            <p:childTnLst>
                              <p:par>
                                <p:cTn id="90" presetID="1" presetClass="exit" presetSubtype="0" fill="hold" grpId="0" nodeType="afterEffect">
                                  <p:stCondLst>
                                    <p:cond delay="0"/>
                                  </p:stCondLst>
                                  <p:childTnLst>
                                    <p:set>
                                      <p:cBhvr>
                                        <p:cTn id="91" dur="1" fill="hold">
                                          <p:stCondLst>
                                            <p:cond delay="0"/>
                                          </p:stCondLst>
                                        </p:cTn>
                                        <p:tgtEl>
                                          <p:spTgt spid="62"/>
                                        </p:tgtEl>
                                        <p:attrNameLst>
                                          <p:attrName>style.visibility</p:attrName>
                                        </p:attrNameLst>
                                      </p:cBhvr>
                                      <p:to>
                                        <p:strVal val="hidden"/>
                                      </p:to>
                                    </p:set>
                                  </p:childTnLst>
                                </p:cTn>
                              </p:par>
                              <p:par>
                                <p:cTn id="92" presetID="1" presetClass="entr" presetSubtype="0" fill="hold" grpId="1" nodeType="withEffect">
                                  <p:stCondLst>
                                    <p:cond delay="0"/>
                                  </p:stCondLst>
                                  <p:childTnLst>
                                    <p:set>
                                      <p:cBhvr>
                                        <p:cTn id="93" dur="1" fill="hold">
                                          <p:stCondLst>
                                            <p:cond delay="0"/>
                                          </p:stCondLst>
                                        </p:cTn>
                                        <p:tgtEl>
                                          <p:spTgt spid="59"/>
                                        </p:tgtEl>
                                        <p:attrNameLst>
                                          <p:attrName>style.visibility</p:attrName>
                                        </p:attrNameLst>
                                      </p:cBhvr>
                                      <p:to>
                                        <p:strVal val="visible"/>
                                      </p:to>
                                    </p:set>
                                  </p:childTnLst>
                                </p:cTn>
                              </p:par>
                            </p:childTnLst>
                          </p:cTn>
                        </p:par>
                        <p:par>
                          <p:cTn id="94" fill="hold">
                            <p:stCondLst>
                              <p:cond delay="132000"/>
                            </p:stCondLst>
                            <p:childTnLst>
                              <p:par>
                                <p:cTn id="95" presetID="21" presetClass="exit" presetSubtype="1" fill="hold" grpId="0" nodeType="afterEffect">
                                  <p:stCondLst>
                                    <p:cond delay="0"/>
                                  </p:stCondLst>
                                  <p:childTnLst>
                                    <p:animEffect transition="out" filter="wheel(1)">
                                      <p:cBhvr>
                                        <p:cTn id="96" dur="1000"/>
                                        <p:tgtEl>
                                          <p:spTgt spid="59"/>
                                        </p:tgtEl>
                                      </p:cBhvr>
                                    </p:animEffect>
                                    <p:set>
                                      <p:cBhvr>
                                        <p:cTn id="97" dur="1" fill="hold">
                                          <p:stCondLst>
                                            <p:cond delay="999"/>
                                          </p:stCondLst>
                                        </p:cTn>
                                        <p:tgtEl>
                                          <p:spTgt spid="59"/>
                                        </p:tgtEl>
                                        <p:attrNameLst>
                                          <p:attrName>style.visibility</p:attrName>
                                        </p:attrNameLst>
                                      </p:cBhvr>
                                      <p:to>
                                        <p:strVal val="hidden"/>
                                      </p:to>
                                    </p:set>
                                  </p:childTnLst>
                                </p:cTn>
                              </p:par>
                            </p:childTnLst>
                          </p:cTn>
                        </p:par>
                        <p:par>
                          <p:cTn id="98" fill="hold">
                            <p:stCondLst>
                              <p:cond delay="133000"/>
                            </p:stCondLst>
                            <p:childTnLst>
                              <p:par>
                                <p:cTn id="99" presetID="1" presetClass="exit" presetSubtype="0" fill="hold" grpId="2" nodeType="afterEffect">
                                  <p:stCondLst>
                                    <p:cond delay="0"/>
                                  </p:stCondLst>
                                  <p:childTnLst>
                                    <p:set>
                                      <p:cBhvr>
                                        <p:cTn id="100" dur="1" fill="hold">
                                          <p:stCondLst>
                                            <p:cond delay="0"/>
                                          </p:stCondLst>
                                        </p:cTn>
                                        <p:tgtEl>
                                          <p:spTgt spid="59"/>
                                        </p:tgtEl>
                                        <p:attrNameLst>
                                          <p:attrName>style.visibility</p:attrName>
                                        </p:attrNameLst>
                                      </p:cBhvr>
                                      <p:to>
                                        <p:strVal val="hidden"/>
                                      </p:to>
                                    </p:set>
                                  </p:childTnLst>
                                </p:cTn>
                              </p:par>
                            </p:childTnLst>
                          </p:cTn>
                        </p:par>
                        <p:par>
                          <p:cTn id="101" fill="hold">
                            <p:stCondLst>
                              <p:cond delay="133000"/>
                            </p:stCondLst>
                            <p:childTnLst>
                              <p:par>
                                <p:cTn id="102" presetID="1" presetClass="exit" presetSubtype="0" fill="hold" grpId="0" nodeType="afterEffect">
                                  <p:stCondLst>
                                    <p:cond delay="0"/>
                                  </p:stCondLst>
                                  <p:childTnLst>
                                    <p:set>
                                      <p:cBhvr>
                                        <p:cTn id="103" dur="1" fill="hold">
                                          <p:stCondLst>
                                            <p:cond delay="0"/>
                                          </p:stCondLst>
                                        </p:cTn>
                                        <p:tgtEl>
                                          <p:spTgt spid="60"/>
                                        </p:tgtEl>
                                        <p:attrNameLst>
                                          <p:attrName>style.visibility</p:attrName>
                                        </p:attrNameLst>
                                      </p:cBhvr>
                                      <p:to>
                                        <p:strVal val="hidden"/>
                                      </p:to>
                                    </p:set>
                                  </p:childTnLst>
                                </p:cTn>
                              </p:par>
                              <p:par>
                                <p:cTn id="104" presetID="1" presetClass="entr" presetSubtype="0" fill="hold" grpId="2" nodeType="withEffect">
                                  <p:stCondLst>
                                    <p:cond delay="0"/>
                                  </p:stCondLst>
                                  <p:childTnLst>
                                    <p:set>
                                      <p:cBhvr>
                                        <p:cTn id="105" dur="1" fill="hold">
                                          <p:stCondLst>
                                            <p:cond delay="0"/>
                                          </p:stCondLst>
                                        </p:cTn>
                                        <p:tgtEl>
                                          <p:spTgt spid="57"/>
                                        </p:tgtEl>
                                        <p:attrNameLst>
                                          <p:attrName>style.visibility</p:attrName>
                                        </p:attrNameLst>
                                      </p:cBhvr>
                                      <p:to>
                                        <p:strVal val="visible"/>
                                      </p:to>
                                    </p:set>
                                  </p:childTnLst>
                                </p:cTn>
                              </p:par>
                            </p:childTnLst>
                          </p:cTn>
                        </p:par>
                        <p:par>
                          <p:cTn id="106" fill="hold">
                            <p:stCondLst>
                              <p:cond delay="133000"/>
                            </p:stCondLst>
                            <p:childTnLst>
                              <p:par>
                                <p:cTn id="107" presetID="21" presetClass="exit" presetSubtype="1" fill="hold" grpId="0" nodeType="afterEffect">
                                  <p:stCondLst>
                                    <p:cond delay="0"/>
                                  </p:stCondLst>
                                  <p:childTnLst>
                                    <p:animEffect transition="out" filter="wheel(1)">
                                      <p:cBhvr>
                                        <p:cTn id="108" dur="1000"/>
                                        <p:tgtEl>
                                          <p:spTgt spid="57"/>
                                        </p:tgtEl>
                                      </p:cBhvr>
                                    </p:animEffect>
                                    <p:set>
                                      <p:cBhvr>
                                        <p:cTn id="109" dur="1" fill="hold">
                                          <p:stCondLst>
                                            <p:cond delay="999"/>
                                          </p:stCondLst>
                                        </p:cTn>
                                        <p:tgtEl>
                                          <p:spTgt spid="57"/>
                                        </p:tgtEl>
                                        <p:attrNameLst>
                                          <p:attrName>style.visibility</p:attrName>
                                        </p:attrNameLst>
                                      </p:cBhvr>
                                      <p:to>
                                        <p:strVal val="hidden"/>
                                      </p:to>
                                    </p:set>
                                  </p:childTnLst>
                                </p:cTn>
                              </p:par>
                            </p:childTnLst>
                          </p:cTn>
                        </p:par>
                        <p:par>
                          <p:cTn id="110" fill="hold">
                            <p:stCondLst>
                              <p:cond delay="134000"/>
                            </p:stCondLst>
                            <p:childTnLst>
                              <p:par>
                                <p:cTn id="111" presetID="1" presetClass="exit" presetSubtype="0" fill="hold" grpId="0" nodeType="afterEffect">
                                  <p:stCondLst>
                                    <p:cond delay="0"/>
                                  </p:stCondLst>
                                  <p:childTnLst>
                                    <p:set>
                                      <p:cBhvr>
                                        <p:cTn id="112" dur="1" fill="hold">
                                          <p:stCondLst>
                                            <p:cond delay="0"/>
                                          </p:stCondLst>
                                        </p:cTn>
                                        <p:tgtEl>
                                          <p:spTgt spid="58"/>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57"/>
                                        </p:tgtEl>
                                        <p:attrNameLst>
                                          <p:attrName>style.visibility</p:attrName>
                                        </p:attrNameLst>
                                      </p:cBhvr>
                                      <p:to>
                                        <p:strVal val="hidden"/>
                                      </p:to>
                                    </p:set>
                                  </p:childTnLst>
                                </p:cTn>
                              </p:par>
                              <p:par>
                                <p:cTn id="115" presetID="1" presetClass="entr" presetSubtype="0" fill="hold" grpId="1" nodeType="withEffect">
                                  <p:stCondLst>
                                    <p:cond delay="0"/>
                                  </p:stCondLst>
                                  <p:childTnLst>
                                    <p:set>
                                      <p:cBhvr>
                                        <p:cTn id="116" dur="1" fill="hold">
                                          <p:stCondLst>
                                            <p:cond delay="0"/>
                                          </p:stCondLst>
                                        </p:cTn>
                                        <p:tgtEl>
                                          <p:spTgt spid="54"/>
                                        </p:tgtEl>
                                        <p:attrNameLst>
                                          <p:attrName>style.visibility</p:attrName>
                                        </p:attrNameLst>
                                      </p:cBhvr>
                                      <p:to>
                                        <p:strVal val="visible"/>
                                      </p:to>
                                    </p:set>
                                  </p:childTnLst>
                                </p:cTn>
                              </p:par>
                            </p:childTnLst>
                          </p:cTn>
                        </p:par>
                        <p:par>
                          <p:cTn id="117" fill="hold">
                            <p:stCondLst>
                              <p:cond delay="134000"/>
                            </p:stCondLst>
                            <p:childTnLst>
                              <p:par>
                                <p:cTn id="118" presetID="21" presetClass="exit" presetSubtype="1" fill="hold" grpId="0" nodeType="afterEffect">
                                  <p:stCondLst>
                                    <p:cond delay="0"/>
                                  </p:stCondLst>
                                  <p:childTnLst>
                                    <p:animEffect transition="out" filter="wheel(1)">
                                      <p:cBhvr>
                                        <p:cTn id="119" dur="1000"/>
                                        <p:tgtEl>
                                          <p:spTgt spid="54"/>
                                        </p:tgtEl>
                                      </p:cBhvr>
                                    </p:animEffect>
                                    <p:set>
                                      <p:cBhvr>
                                        <p:cTn id="120" dur="1" fill="hold">
                                          <p:stCondLst>
                                            <p:cond delay="999"/>
                                          </p:stCondLst>
                                        </p:cTn>
                                        <p:tgtEl>
                                          <p:spTgt spid="54"/>
                                        </p:tgtEl>
                                        <p:attrNameLst>
                                          <p:attrName>style.visibility</p:attrName>
                                        </p:attrNameLst>
                                      </p:cBhvr>
                                      <p:to>
                                        <p:strVal val="hidden"/>
                                      </p:to>
                                    </p:set>
                                  </p:childTnLst>
                                </p:cTn>
                              </p:par>
                            </p:childTnLst>
                          </p:cTn>
                        </p:par>
                        <p:par>
                          <p:cTn id="121" fill="hold">
                            <p:stCondLst>
                              <p:cond delay="135000"/>
                            </p:stCondLst>
                            <p:childTnLst>
                              <p:par>
                                <p:cTn id="122" presetID="1" presetClass="exit" presetSubtype="0" fill="hold" grpId="2" nodeType="afterEffect">
                                  <p:stCondLst>
                                    <p:cond delay="0"/>
                                  </p:stCondLst>
                                  <p:childTnLst>
                                    <p:set>
                                      <p:cBhvr>
                                        <p:cTn id="123" dur="1" fill="hold">
                                          <p:stCondLst>
                                            <p:cond delay="0"/>
                                          </p:stCondLst>
                                        </p:cTn>
                                        <p:tgtEl>
                                          <p:spTgt spid="54"/>
                                        </p:tgtEl>
                                        <p:attrNameLst>
                                          <p:attrName>style.visibility</p:attrName>
                                        </p:attrNameLst>
                                      </p:cBhvr>
                                      <p:to>
                                        <p:strVal val="hidden"/>
                                      </p:to>
                                    </p:set>
                                  </p:childTnLst>
                                </p:cTn>
                              </p:par>
                            </p:childTnLst>
                          </p:cTn>
                        </p:par>
                        <p:par>
                          <p:cTn id="124" fill="hold">
                            <p:stCondLst>
                              <p:cond delay="135000"/>
                            </p:stCondLst>
                            <p:childTnLst>
                              <p:par>
                                <p:cTn id="125" presetID="1" presetClass="exit" presetSubtype="0" fill="hold" grpId="0" nodeType="afterEffect">
                                  <p:stCondLst>
                                    <p:cond delay="0"/>
                                  </p:stCondLst>
                                  <p:childTnLst>
                                    <p:set>
                                      <p:cBhvr>
                                        <p:cTn id="126" dur="1" fill="hold">
                                          <p:stCondLst>
                                            <p:cond delay="0"/>
                                          </p:stCondLst>
                                        </p:cTn>
                                        <p:tgtEl>
                                          <p:spTgt spid="56"/>
                                        </p:tgtEl>
                                        <p:attrNameLst>
                                          <p:attrName>style.visibility</p:attrName>
                                        </p:attrNameLst>
                                      </p:cBhvr>
                                      <p:to>
                                        <p:strVal val="hidden"/>
                                      </p:to>
                                    </p:set>
                                  </p:childTnLst>
                                </p:cTn>
                              </p:par>
                              <p:par>
                                <p:cTn id="127" presetID="1" presetClass="entr" presetSubtype="0" fill="hold" grpId="1" nodeType="withEffect">
                                  <p:stCondLst>
                                    <p:cond delay="0"/>
                                  </p:stCondLst>
                                  <p:childTnLst>
                                    <p:set>
                                      <p:cBhvr>
                                        <p:cTn id="128" dur="1" fill="hold">
                                          <p:stCondLst>
                                            <p:cond delay="0"/>
                                          </p:stCondLst>
                                        </p:cTn>
                                        <p:tgtEl>
                                          <p:spTgt spid="53"/>
                                        </p:tgtEl>
                                        <p:attrNameLst>
                                          <p:attrName>style.visibility</p:attrName>
                                        </p:attrNameLst>
                                      </p:cBhvr>
                                      <p:to>
                                        <p:strVal val="visible"/>
                                      </p:to>
                                    </p:set>
                                  </p:childTnLst>
                                </p:cTn>
                              </p:par>
                            </p:childTnLst>
                          </p:cTn>
                        </p:par>
                        <p:par>
                          <p:cTn id="129" fill="hold">
                            <p:stCondLst>
                              <p:cond delay="135000"/>
                            </p:stCondLst>
                            <p:childTnLst>
                              <p:par>
                                <p:cTn id="130" presetID="21" presetClass="exit" presetSubtype="1" fill="hold" grpId="0" nodeType="afterEffect">
                                  <p:stCondLst>
                                    <p:cond delay="0"/>
                                  </p:stCondLst>
                                  <p:childTnLst>
                                    <p:animEffect transition="out" filter="wheel(1)">
                                      <p:cBhvr>
                                        <p:cTn id="131" dur="1000"/>
                                        <p:tgtEl>
                                          <p:spTgt spid="53"/>
                                        </p:tgtEl>
                                      </p:cBhvr>
                                    </p:animEffect>
                                    <p:set>
                                      <p:cBhvr>
                                        <p:cTn id="132" dur="1" fill="hold">
                                          <p:stCondLst>
                                            <p:cond delay="999"/>
                                          </p:stCondLst>
                                        </p:cTn>
                                        <p:tgtEl>
                                          <p:spTgt spid="53"/>
                                        </p:tgtEl>
                                        <p:attrNameLst>
                                          <p:attrName>style.visibility</p:attrName>
                                        </p:attrNameLst>
                                      </p:cBhvr>
                                      <p:to>
                                        <p:strVal val="hidden"/>
                                      </p:to>
                                    </p:set>
                                  </p:childTnLst>
                                </p:cTn>
                              </p:par>
                            </p:childTnLst>
                          </p:cTn>
                        </p:par>
                        <p:par>
                          <p:cTn id="133" fill="hold">
                            <p:stCondLst>
                              <p:cond delay="136000"/>
                            </p:stCondLst>
                            <p:childTnLst>
                              <p:par>
                                <p:cTn id="134" presetID="1" presetClass="exit" presetSubtype="0" fill="hold" grpId="2" nodeType="afterEffect">
                                  <p:stCondLst>
                                    <p:cond delay="0"/>
                                  </p:stCondLst>
                                  <p:childTnLst>
                                    <p:set>
                                      <p:cBhvr>
                                        <p:cTn id="135" dur="1" fill="hold">
                                          <p:stCondLst>
                                            <p:cond delay="0"/>
                                          </p:stCondLst>
                                        </p:cTn>
                                        <p:tgtEl>
                                          <p:spTgt spid="53"/>
                                        </p:tgtEl>
                                        <p:attrNameLst>
                                          <p:attrName>style.visibility</p:attrName>
                                        </p:attrNameLst>
                                      </p:cBhvr>
                                      <p:to>
                                        <p:strVal val="hidden"/>
                                      </p:to>
                                    </p:set>
                                  </p:childTnLst>
                                </p:cTn>
                              </p:par>
                            </p:childTnLst>
                          </p:cTn>
                        </p:par>
                        <p:par>
                          <p:cTn id="136" fill="hold">
                            <p:stCondLst>
                              <p:cond delay="136000"/>
                            </p:stCondLst>
                            <p:childTnLst>
                              <p:par>
                                <p:cTn id="137" presetID="1" presetClass="exit" presetSubtype="0" fill="hold" grpId="0" nodeType="afterEffect">
                                  <p:stCondLst>
                                    <p:cond delay="0"/>
                                  </p:stCondLst>
                                  <p:childTnLst>
                                    <p:set>
                                      <p:cBhvr>
                                        <p:cTn id="138" dur="1" fill="hold">
                                          <p:stCondLst>
                                            <p:cond delay="0"/>
                                          </p:stCondLst>
                                        </p:cTn>
                                        <p:tgtEl>
                                          <p:spTgt spid="55"/>
                                        </p:tgtEl>
                                        <p:attrNameLst>
                                          <p:attrName>style.visibility</p:attrName>
                                        </p:attrNameLst>
                                      </p:cBhvr>
                                      <p:to>
                                        <p:strVal val="hidden"/>
                                      </p:to>
                                    </p:set>
                                  </p:childTnLst>
                                </p:cTn>
                              </p:par>
                              <p:par>
                                <p:cTn id="139" presetID="1" presetClass="entr" presetSubtype="0" fill="hold" grpId="1" nodeType="withEffect">
                                  <p:stCondLst>
                                    <p:cond delay="0"/>
                                  </p:stCondLst>
                                  <p:childTnLst>
                                    <p:set>
                                      <p:cBhvr>
                                        <p:cTn id="140" dur="1" fill="hold">
                                          <p:stCondLst>
                                            <p:cond delay="0"/>
                                          </p:stCondLst>
                                        </p:cTn>
                                        <p:tgtEl>
                                          <p:spTgt spid="51"/>
                                        </p:tgtEl>
                                        <p:attrNameLst>
                                          <p:attrName>style.visibility</p:attrName>
                                        </p:attrNameLst>
                                      </p:cBhvr>
                                      <p:to>
                                        <p:strVal val="visible"/>
                                      </p:to>
                                    </p:set>
                                  </p:childTnLst>
                                </p:cTn>
                              </p:par>
                            </p:childTnLst>
                          </p:cTn>
                        </p:par>
                        <p:par>
                          <p:cTn id="141" fill="hold">
                            <p:stCondLst>
                              <p:cond delay="136000"/>
                            </p:stCondLst>
                            <p:childTnLst>
                              <p:par>
                                <p:cTn id="142" presetID="21" presetClass="exit" presetSubtype="1" fill="hold" grpId="0" nodeType="afterEffect">
                                  <p:stCondLst>
                                    <p:cond delay="0"/>
                                  </p:stCondLst>
                                  <p:childTnLst>
                                    <p:animEffect transition="out" filter="wheel(1)">
                                      <p:cBhvr>
                                        <p:cTn id="143" dur="1000"/>
                                        <p:tgtEl>
                                          <p:spTgt spid="51"/>
                                        </p:tgtEl>
                                      </p:cBhvr>
                                    </p:animEffect>
                                    <p:set>
                                      <p:cBhvr>
                                        <p:cTn id="144" dur="1" fill="hold">
                                          <p:stCondLst>
                                            <p:cond delay="999"/>
                                          </p:stCondLst>
                                        </p:cTn>
                                        <p:tgtEl>
                                          <p:spTgt spid="51"/>
                                        </p:tgtEl>
                                        <p:attrNameLst>
                                          <p:attrName>style.visibility</p:attrName>
                                        </p:attrNameLst>
                                      </p:cBhvr>
                                      <p:to>
                                        <p:strVal val="hidden"/>
                                      </p:to>
                                    </p:set>
                                  </p:childTnLst>
                                </p:cTn>
                              </p:par>
                            </p:childTnLst>
                          </p:cTn>
                        </p:par>
                        <p:par>
                          <p:cTn id="145" fill="hold">
                            <p:stCondLst>
                              <p:cond delay="137000"/>
                            </p:stCondLst>
                            <p:childTnLst>
                              <p:par>
                                <p:cTn id="146" presetID="1" presetClass="exit" presetSubtype="0" fill="hold" grpId="2" nodeType="afterEffect">
                                  <p:stCondLst>
                                    <p:cond delay="0"/>
                                  </p:stCondLst>
                                  <p:childTnLst>
                                    <p:set>
                                      <p:cBhvr>
                                        <p:cTn id="147" dur="1" fill="hold">
                                          <p:stCondLst>
                                            <p:cond delay="0"/>
                                          </p:stCondLst>
                                        </p:cTn>
                                        <p:tgtEl>
                                          <p:spTgt spid="51"/>
                                        </p:tgtEl>
                                        <p:attrNameLst>
                                          <p:attrName>style.visibility</p:attrName>
                                        </p:attrNameLst>
                                      </p:cBhvr>
                                      <p:to>
                                        <p:strVal val="hidden"/>
                                      </p:to>
                                    </p:set>
                                  </p:childTnLst>
                                </p:cTn>
                              </p:par>
                            </p:childTnLst>
                          </p:cTn>
                        </p:par>
                        <p:par>
                          <p:cTn id="148" fill="hold">
                            <p:stCondLst>
                              <p:cond delay="137000"/>
                            </p:stCondLst>
                            <p:childTnLst>
                              <p:par>
                                <p:cTn id="149" presetID="1" presetClass="exit" presetSubtype="0" fill="hold" grpId="0" nodeType="afterEffect">
                                  <p:stCondLst>
                                    <p:cond delay="0"/>
                                  </p:stCondLst>
                                  <p:childTnLst>
                                    <p:set>
                                      <p:cBhvr>
                                        <p:cTn id="150" dur="1" fill="hold">
                                          <p:stCondLst>
                                            <p:cond delay="0"/>
                                          </p:stCondLst>
                                        </p:cTn>
                                        <p:tgtEl>
                                          <p:spTgt spid="52"/>
                                        </p:tgtEl>
                                        <p:attrNameLst>
                                          <p:attrName>style.visibility</p:attrName>
                                        </p:attrNameLst>
                                      </p:cBhvr>
                                      <p:to>
                                        <p:strVal val="hidden"/>
                                      </p:to>
                                    </p:set>
                                  </p:childTnLst>
                                </p:cTn>
                              </p:par>
                              <p:par>
                                <p:cTn id="151" presetID="1" presetClass="entr" presetSubtype="0" fill="hold" grpId="1" nodeType="withEffect">
                                  <p:stCondLst>
                                    <p:cond delay="0"/>
                                  </p:stCondLst>
                                  <p:childTnLst>
                                    <p:set>
                                      <p:cBhvr>
                                        <p:cTn id="152" dur="1" fill="hold">
                                          <p:stCondLst>
                                            <p:cond delay="0"/>
                                          </p:stCondLst>
                                        </p:cTn>
                                        <p:tgtEl>
                                          <p:spTgt spid="49"/>
                                        </p:tgtEl>
                                        <p:attrNameLst>
                                          <p:attrName>style.visibility</p:attrName>
                                        </p:attrNameLst>
                                      </p:cBhvr>
                                      <p:to>
                                        <p:strVal val="visible"/>
                                      </p:to>
                                    </p:set>
                                  </p:childTnLst>
                                </p:cTn>
                              </p:par>
                            </p:childTnLst>
                          </p:cTn>
                        </p:par>
                        <p:par>
                          <p:cTn id="153" fill="hold">
                            <p:stCondLst>
                              <p:cond delay="137000"/>
                            </p:stCondLst>
                            <p:childTnLst>
                              <p:par>
                                <p:cTn id="154" presetID="21" presetClass="exit" presetSubtype="1" fill="hold" grpId="0" nodeType="afterEffect">
                                  <p:stCondLst>
                                    <p:cond delay="0"/>
                                  </p:stCondLst>
                                  <p:childTnLst>
                                    <p:animEffect transition="out" filter="wheel(1)">
                                      <p:cBhvr>
                                        <p:cTn id="155" dur="1000"/>
                                        <p:tgtEl>
                                          <p:spTgt spid="49"/>
                                        </p:tgtEl>
                                      </p:cBhvr>
                                    </p:animEffect>
                                    <p:set>
                                      <p:cBhvr>
                                        <p:cTn id="156" dur="1" fill="hold">
                                          <p:stCondLst>
                                            <p:cond delay="999"/>
                                          </p:stCondLst>
                                        </p:cTn>
                                        <p:tgtEl>
                                          <p:spTgt spid="49"/>
                                        </p:tgtEl>
                                        <p:attrNameLst>
                                          <p:attrName>style.visibility</p:attrName>
                                        </p:attrNameLst>
                                      </p:cBhvr>
                                      <p:to>
                                        <p:strVal val="hidden"/>
                                      </p:to>
                                    </p:set>
                                  </p:childTnLst>
                                </p:cTn>
                              </p:par>
                            </p:childTnLst>
                          </p:cTn>
                        </p:par>
                        <p:par>
                          <p:cTn id="157" fill="hold">
                            <p:stCondLst>
                              <p:cond delay="138000"/>
                            </p:stCondLst>
                            <p:childTnLst>
                              <p:par>
                                <p:cTn id="158" presetID="1" presetClass="exit" presetSubtype="0" fill="hold" grpId="2" nodeType="afterEffect">
                                  <p:stCondLst>
                                    <p:cond delay="0"/>
                                  </p:stCondLst>
                                  <p:childTnLst>
                                    <p:set>
                                      <p:cBhvr>
                                        <p:cTn id="159" dur="1" fill="hold">
                                          <p:stCondLst>
                                            <p:cond delay="0"/>
                                          </p:stCondLst>
                                        </p:cTn>
                                        <p:tgtEl>
                                          <p:spTgt spid="49"/>
                                        </p:tgtEl>
                                        <p:attrNameLst>
                                          <p:attrName>style.visibility</p:attrName>
                                        </p:attrNameLst>
                                      </p:cBhvr>
                                      <p:to>
                                        <p:strVal val="hidden"/>
                                      </p:to>
                                    </p:set>
                                  </p:childTnLst>
                                </p:cTn>
                              </p:par>
                            </p:childTnLst>
                          </p:cTn>
                        </p:par>
                        <p:par>
                          <p:cTn id="160" fill="hold">
                            <p:stCondLst>
                              <p:cond delay="138000"/>
                            </p:stCondLst>
                            <p:childTnLst>
                              <p:par>
                                <p:cTn id="161" presetID="1" presetClass="exit" presetSubtype="0" fill="hold" grpId="0" nodeType="afterEffect">
                                  <p:stCondLst>
                                    <p:cond delay="0"/>
                                  </p:stCondLst>
                                  <p:childTnLst>
                                    <p:set>
                                      <p:cBhvr>
                                        <p:cTn id="162" dur="1" fill="hold">
                                          <p:stCondLst>
                                            <p:cond delay="0"/>
                                          </p:stCondLst>
                                        </p:cTn>
                                        <p:tgtEl>
                                          <p:spTgt spid="50"/>
                                        </p:tgtEl>
                                        <p:attrNameLst>
                                          <p:attrName>style.visibility</p:attrName>
                                        </p:attrNameLst>
                                      </p:cBhvr>
                                      <p:to>
                                        <p:strVal val="hidden"/>
                                      </p:to>
                                    </p:set>
                                  </p:childTnLst>
                                </p:cTn>
                              </p:par>
                              <p:par>
                                <p:cTn id="163" presetID="1" presetClass="entr" presetSubtype="0" fill="hold" grpId="1" nodeType="withEffect">
                                  <p:stCondLst>
                                    <p:cond delay="0"/>
                                  </p:stCondLst>
                                  <p:childTnLst>
                                    <p:set>
                                      <p:cBhvr>
                                        <p:cTn id="164" dur="1" fill="hold">
                                          <p:stCondLst>
                                            <p:cond delay="0"/>
                                          </p:stCondLst>
                                        </p:cTn>
                                        <p:tgtEl>
                                          <p:spTgt spid="47"/>
                                        </p:tgtEl>
                                        <p:attrNameLst>
                                          <p:attrName>style.visibility</p:attrName>
                                        </p:attrNameLst>
                                      </p:cBhvr>
                                      <p:to>
                                        <p:strVal val="visible"/>
                                      </p:to>
                                    </p:set>
                                  </p:childTnLst>
                                </p:cTn>
                              </p:par>
                            </p:childTnLst>
                          </p:cTn>
                        </p:par>
                        <p:par>
                          <p:cTn id="165" fill="hold">
                            <p:stCondLst>
                              <p:cond delay="138000"/>
                            </p:stCondLst>
                            <p:childTnLst>
                              <p:par>
                                <p:cTn id="166" presetID="21" presetClass="exit" presetSubtype="1" fill="hold" grpId="0" nodeType="afterEffect">
                                  <p:stCondLst>
                                    <p:cond delay="0"/>
                                  </p:stCondLst>
                                  <p:childTnLst>
                                    <p:animEffect transition="out" filter="wheel(1)">
                                      <p:cBhvr>
                                        <p:cTn id="167" dur="1000"/>
                                        <p:tgtEl>
                                          <p:spTgt spid="47"/>
                                        </p:tgtEl>
                                      </p:cBhvr>
                                    </p:animEffect>
                                    <p:set>
                                      <p:cBhvr>
                                        <p:cTn id="168" dur="1" fill="hold">
                                          <p:stCondLst>
                                            <p:cond delay="999"/>
                                          </p:stCondLst>
                                        </p:cTn>
                                        <p:tgtEl>
                                          <p:spTgt spid="47"/>
                                        </p:tgtEl>
                                        <p:attrNameLst>
                                          <p:attrName>style.visibility</p:attrName>
                                        </p:attrNameLst>
                                      </p:cBhvr>
                                      <p:to>
                                        <p:strVal val="hidden"/>
                                      </p:to>
                                    </p:set>
                                  </p:childTnLst>
                                </p:cTn>
                              </p:par>
                            </p:childTnLst>
                          </p:cTn>
                        </p:par>
                        <p:par>
                          <p:cTn id="169" fill="hold">
                            <p:stCondLst>
                              <p:cond delay="139000"/>
                            </p:stCondLst>
                            <p:childTnLst>
                              <p:par>
                                <p:cTn id="170" presetID="1" presetClass="exit" presetSubtype="0" fill="hold" grpId="2" nodeType="afterEffect">
                                  <p:stCondLst>
                                    <p:cond delay="0"/>
                                  </p:stCondLst>
                                  <p:childTnLst>
                                    <p:set>
                                      <p:cBhvr>
                                        <p:cTn id="171" dur="1" fill="hold">
                                          <p:stCondLst>
                                            <p:cond delay="0"/>
                                          </p:stCondLst>
                                        </p:cTn>
                                        <p:tgtEl>
                                          <p:spTgt spid="47"/>
                                        </p:tgtEl>
                                        <p:attrNameLst>
                                          <p:attrName>style.visibility</p:attrName>
                                        </p:attrNameLst>
                                      </p:cBhvr>
                                      <p:to>
                                        <p:strVal val="hidden"/>
                                      </p:to>
                                    </p:set>
                                  </p:childTnLst>
                                </p:cTn>
                              </p:par>
                            </p:childTnLst>
                          </p:cTn>
                        </p:par>
                        <p:par>
                          <p:cTn id="172" fill="hold">
                            <p:stCondLst>
                              <p:cond delay="139000"/>
                            </p:stCondLst>
                            <p:childTnLst>
                              <p:par>
                                <p:cTn id="173" presetID="1" presetClass="exit" presetSubtype="0" fill="hold" grpId="0" nodeType="afterEffect">
                                  <p:stCondLst>
                                    <p:cond delay="0"/>
                                  </p:stCondLst>
                                  <p:childTnLst>
                                    <p:set>
                                      <p:cBhvr>
                                        <p:cTn id="174" dur="1" fill="hold">
                                          <p:stCondLst>
                                            <p:cond delay="0"/>
                                          </p:stCondLst>
                                        </p:cTn>
                                        <p:tgtEl>
                                          <p:spTgt spid="48"/>
                                        </p:tgtEl>
                                        <p:attrNameLst>
                                          <p:attrName>style.visibility</p:attrName>
                                        </p:attrNameLst>
                                      </p:cBhvr>
                                      <p:to>
                                        <p:strVal val="hidden"/>
                                      </p:to>
                                    </p:set>
                                  </p:childTnLst>
                                </p:cTn>
                              </p:par>
                            </p:childTnLst>
                          </p:cTn>
                        </p:par>
                        <p:par>
                          <p:cTn id="175" fill="hold">
                            <p:stCondLst>
                              <p:cond delay="139000"/>
                            </p:stCondLst>
                            <p:childTnLst>
                              <p:par>
                                <p:cTn id="176" presetID="1" presetClass="entr" presetSubtype="0" fill="hold" grpId="1" nodeType="afterEffect">
                                  <p:stCondLst>
                                    <p:cond delay="0"/>
                                  </p:stCondLst>
                                  <p:childTnLst>
                                    <p:set>
                                      <p:cBhvr>
                                        <p:cTn id="177" dur="1" fill="hold">
                                          <p:stCondLst>
                                            <p:cond delay="0"/>
                                          </p:stCondLst>
                                        </p:cTn>
                                        <p:tgtEl>
                                          <p:spTgt spid="45"/>
                                        </p:tgtEl>
                                        <p:attrNameLst>
                                          <p:attrName>style.visibility</p:attrName>
                                        </p:attrNameLst>
                                      </p:cBhvr>
                                      <p:to>
                                        <p:strVal val="visible"/>
                                      </p:to>
                                    </p:set>
                                  </p:childTnLst>
                                </p:cTn>
                              </p:par>
                            </p:childTnLst>
                          </p:cTn>
                        </p:par>
                        <p:par>
                          <p:cTn id="178" fill="hold">
                            <p:stCondLst>
                              <p:cond delay="139000"/>
                            </p:stCondLst>
                            <p:childTnLst>
                              <p:par>
                                <p:cTn id="179" presetID="21" presetClass="exit" presetSubtype="1" fill="hold" grpId="0" nodeType="afterEffect">
                                  <p:stCondLst>
                                    <p:cond delay="0"/>
                                  </p:stCondLst>
                                  <p:childTnLst>
                                    <p:animEffect transition="out" filter="wheel(1)">
                                      <p:cBhvr>
                                        <p:cTn id="180" dur="1000"/>
                                        <p:tgtEl>
                                          <p:spTgt spid="45"/>
                                        </p:tgtEl>
                                      </p:cBhvr>
                                    </p:animEffect>
                                    <p:set>
                                      <p:cBhvr>
                                        <p:cTn id="181" dur="1" fill="hold">
                                          <p:stCondLst>
                                            <p:cond delay="999"/>
                                          </p:stCondLst>
                                        </p:cTn>
                                        <p:tgtEl>
                                          <p:spTgt spid="45"/>
                                        </p:tgtEl>
                                        <p:attrNameLst>
                                          <p:attrName>style.visibility</p:attrName>
                                        </p:attrNameLst>
                                      </p:cBhvr>
                                      <p:to>
                                        <p:strVal val="hidden"/>
                                      </p:to>
                                    </p:set>
                                  </p:childTnLst>
                                </p:cTn>
                              </p:par>
                            </p:childTnLst>
                          </p:cTn>
                        </p:par>
                        <p:par>
                          <p:cTn id="182" fill="hold">
                            <p:stCondLst>
                              <p:cond delay="140000"/>
                            </p:stCondLst>
                            <p:childTnLst>
                              <p:par>
                                <p:cTn id="183" presetID="1" presetClass="exit" presetSubtype="0" fill="hold" grpId="2" nodeType="afterEffect">
                                  <p:stCondLst>
                                    <p:cond delay="0"/>
                                  </p:stCondLst>
                                  <p:childTnLst>
                                    <p:set>
                                      <p:cBhvr>
                                        <p:cTn id="184" dur="1" fill="hold">
                                          <p:stCondLst>
                                            <p:cond delay="0"/>
                                          </p:stCondLst>
                                        </p:cTn>
                                        <p:tgtEl>
                                          <p:spTgt spid="45"/>
                                        </p:tgtEl>
                                        <p:attrNameLst>
                                          <p:attrName>style.visibility</p:attrName>
                                        </p:attrNameLst>
                                      </p:cBhvr>
                                      <p:to>
                                        <p:strVal val="hidden"/>
                                      </p:to>
                                    </p:set>
                                  </p:childTnLst>
                                </p:cTn>
                              </p:par>
                            </p:childTnLst>
                          </p:cTn>
                        </p:par>
                        <p:par>
                          <p:cTn id="185" fill="hold">
                            <p:stCondLst>
                              <p:cond delay="140000"/>
                            </p:stCondLst>
                            <p:childTnLst>
                              <p:par>
                                <p:cTn id="186" presetID="1" presetClass="exit" presetSubtype="0" fill="hold" grpId="0" nodeType="afterEffect">
                                  <p:stCondLst>
                                    <p:cond delay="0"/>
                                  </p:stCondLst>
                                  <p:childTnLst>
                                    <p:set>
                                      <p:cBhvr>
                                        <p:cTn id="187" dur="1" fill="hold">
                                          <p:stCondLst>
                                            <p:cond delay="0"/>
                                          </p:stCondLst>
                                        </p:cTn>
                                        <p:tgtEl>
                                          <p:spTgt spid="46"/>
                                        </p:tgtEl>
                                        <p:attrNameLst>
                                          <p:attrName>style.visibility</p:attrName>
                                        </p:attrNameLst>
                                      </p:cBhvr>
                                      <p:to>
                                        <p:strVal val="hidden"/>
                                      </p:to>
                                    </p:set>
                                  </p:childTnLst>
                                </p:cTn>
                              </p:par>
                              <p:par>
                                <p:cTn id="188" presetID="1" presetClass="entr" presetSubtype="0" fill="hold" grpId="1" nodeType="withEffect">
                                  <p:stCondLst>
                                    <p:cond delay="0"/>
                                  </p:stCondLst>
                                  <p:childTnLst>
                                    <p:set>
                                      <p:cBhvr>
                                        <p:cTn id="189" dur="1" fill="hold">
                                          <p:stCondLst>
                                            <p:cond delay="0"/>
                                          </p:stCondLst>
                                        </p:cTn>
                                        <p:tgtEl>
                                          <p:spTgt spid="43"/>
                                        </p:tgtEl>
                                        <p:attrNameLst>
                                          <p:attrName>style.visibility</p:attrName>
                                        </p:attrNameLst>
                                      </p:cBhvr>
                                      <p:to>
                                        <p:strVal val="visible"/>
                                      </p:to>
                                    </p:set>
                                  </p:childTnLst>
                                </p:cTn>
                              </p:par>
                            </p:childTnLst>
                          </p:cTn>
                        </p:par>
                        <p:par>
                          <p:cTn id="190" fill="hold">
                            <p:stCondLst>
                              <p:cond delay="140000"/>
                            </p:stCondLst>
                            <p:childTnLst>
                              <p:par>
                                <p:cTn id="191" presetID="21" presetClass="exit" presetSubtype="1" fill="hold" grpId="0" nodeType="afterEffect">
                                  <p:stCondLst>
                                    <p:cond delay="0"/>
                                  </p:stCondLst>
                                  <p:childTnLst>
                                    <p:animEffect transition="out" filter="wheel(1)">
                                      <p:cBhvr>
                                        <p:cTn id="192" dur="1000"/>
                                        <p:tgtEl>
                                          <p:spTgt spid="43"/>
                                        </p:tgtEl>
                                      </p:cBhvr>
                                    </p:animEffect>
                                    <p:set>
                                      <p:cBhvr>
                                        <p:cTn id="193" dur="1" fill="hold">
                                          <p:stCondLst>
                                            <p:cond delay="999"/>
                                          </p:stCondLst>
                                        </p:cTn>
                                        <p:tgtEl>
                                          <p:spTgt spid="43"/>
                                        </p:tgtEl>
                                        <p:attrNameLst>
                                          <p:attrName>style.visibility</p:attrName>
                                        </p:attrNameLst>
                                      </p:cBhvr>
                                      <p:to>
                                        <p:strVal val="hidden"/>
                                      </p:to>
                                    </p:set>
                                  </p:childTnLst>
                                </p:cTn>
                              </p:par>
                            </p:childTnLst>
                          </p:cTn>
                        </p:par>
                        <p:par>
                          <p:cTn id="194" fill="hold">
                            <p:stCondLst>
                              <p:cond delay="141000"/>
                            </p:stCondLst>
                            <p:childTnLst>
                              <p:par>
                                <p:cTn id="195" presetID="1" presetClass="exit" presetSubtype="0" fill="hold" grpId="2" nodeType="afterEffect">
                                  <p:stCondLst>
                                    <p:cond delay="0"/>
                                  </p:stCondLst>
                                  <p:childTnLst>
                                    <p:set>
                                      <p:cBhvr>
                                        <p:cTn id="196" dur="1" fill="hold">
                                          <p:stCondLst>
                                            <p:cond delay="0"/>
                                          </p:stCondLst>
                                        </p:cTn>
                                        <p:tgtEl>
                                          <p:spTgt spid="43"/>
                                        </p:tgtEl>
                                        <p:attrNameLst>
                                          <p:attrName>style.visibility</p:attrName>
                                        </p:attrNameLst>
                                      </p:cBhvr>
                                      <p:to>
                                        <p:strVal val="hidden"/>
                                      </p:to>
                                    </p:set>
                                  </p:childTnLst>
                                </p:cTn>
                              </p:par>
                            </p:childTnLst>
                          </p:cTn>
                        </p:par>
                        <p:par>
                          <p:cTn id="197" fill="hold">
                            <p:stCondLst>
                              <p:cond delay="141000"/>
                            </p:stCondLst>
                            <p:childTnLst>
                              <p:par>
                                <p:cTn id="198" presetID="1" presetClass="exit" presetSubtype="0" fill="hold" grpId="0" nodeType="afterEffect">
                                  <p:stCondLst>
                                    <p:cond delay="0"/>
                                  </p:stCondLst>
                                  <p:childTnLst>
                                    <p:set>
                                      <p:cBhvr>
                                        <p:cTn id="199" dur="1" fill="hold">
                                          <p:stCondLst>
                                            <p:cond delay="0"/>
                                          </p:stCondLst>
                                        </p:cTn>
                                        <p:tgtEl>
                                          <p:spTgt spid="44"/>
                                        </p:tgtEl>
                                        <p:attrNameLst>
                                          <p:attrName>style.visibility</p:attrName>
                                        </p:attrNameLst>
                                      </p:cBhvr>
                                      <p:to>
                                        <p:strVal val="hidden"/>
                                      </p:to>
                                    </p:set>
                                  </p:childTnLst>
                                </p:cTn>
                              </p:par>
                              <p:par>
                                <p:cTn id="200" presetID="1" presetClass="entr" presetSubtype="0" fill="hold" grpId="1" nodeType="withEffect">
                                  <p:stCondLst>
                                    <p:cond delay="0"/>
                                  </p:stCondLst>
                                  <p:childTnLst>
                                    <p:set>
                                      <p:cBhvr>
                                        <p:cTn id="201" dur="1" fill="hold">
                                          <p:stCondLst>
                                            <p:cond delay="0"/>
                                          </p:stCondLst>
                                        </p:cTn>
                                        <p:tgtEl>
                                          <p:spTgt spid="41"/>
                                        </p:tgtEl>
                                        <p:attrNameLst>
                                          <p:attrName>style.visibility</p:attrName>
                                        </p:attrNameLst>
                                      </p:cBhvr>
                                      <p:to>
                                        <p:strVal val="visible"/>
                                      </p:to>
                                    </p:set>
                                  </p:childTnLst>
                                </p:cTn>
                              </p:par>
                            </p:childTnLst>
                          </p:cTn>
                        </p:par>
                        <p:par>
                          <p:cTn id="202" fill="hold">
                            <p:stCondLst>
                              <p:cond delay="141000"/>
                            </p:stCondLst>
                            <p:childTnLst>
                              <p:par>
                                <p:cTn id="203" presetID="21" presetClass="exit" presetSubtype="1" fill="hold" grpId="0" nodeType="afterEffect">
                                  <p:stCondLst>
                                    <p:cond delay="0"/>
                                  </p:stCondLst>
                                  <p:childTnLst>
                                    <p:animEffect transition="out" filter="wheel(1)">
                                      <p:cBhvr>
                                        <p:cTn id="204" dur="1000"/>
                                        <p:tgtEl>
                                          <p:spTgt spid="41"/>
                                        </p:tgtEl>
                                      </p:cBhvr>
                                    </p:animEffect>
                                    <p:set>
                                      <p:cBhvr>
                                        <p:cTn id="205" dur="1" fill="hold">
                                          <p:stCondLst>
                                            <p:cond delay="999"/>
                                          </p:stCondLst>
                                        </p:cTn>
                                        <p:tgtEl>
                                          <p:spTgt spid="41"/>
                                        </p:tgtEl>
                                        <p:attrNameLst>
                                          <p:attrName>style.visibility</p:attrName>
                                        </p:attrNameLst>
                                      </p:cBhvr>
                                      <p:to>
                                        <p:strVal val="hidden"/>
                                      </p:to>
                                    </p:set>
                                  </p:childTnLst>
                                </p:cTn>
                              </p:par>
                            </p:childTnLst>
                          </p:cTn>
                        </p:par>
                        <p:par>
                          <p:cTn id="206" fill="hold">
                            <p:stCondLst>
                              <p:cond delay="142000"/>
                            </p:stCondLst>
                            <p:childTnLst>
                              <p:par>
                                <p:cTn id="207" presetID="1" presetClass="exit" presetSubtype="0" fill="hold" grpId="2" nodeType="afterEffect">
                                  <p:stCondLst>
                                    <p:cond delay="0"/>
                                  </p:stCondLst>
                                  <p:childTnLst>
                                    <p:set>
                                      <p:cBhvr>
                                        <p:cTn id="208" dur="1" fill="hold">
                                          <p:stCondLst>
                                            <p:cond delay="0"/>
                                          </p:stCondLst>
                                        </p:cTn>
                                        <p:tgtEl>
                                          <p:spTgt spid="41"/>
                                        </p:tgtEl>
                                        <p:attrNameLst>
                                          <p:attrName>style.visibility</p:attrName>
                                        </p:attrNameLst>
                                      </p:cBhvr>
                                      <p:to>
                                        <p:strVal val="hidden"/>
                                      </p:to>
                                    </p:set>
                                  </p:childTnLst>
                                </p:cTn>
                              </p:par>
                            </p:childTnLst>
                          </p:cTn>
                        </p:par>
                        <p:par>
                          <p:cTn id="209" fill="hold">
                            <p:stCondLst>
                              <p:cond delay="142000"/>
                            </p:stCondLst>
                            <p:childTnLst>
                              <p:par>
                                <p:cTn id="210" presetID="1" presetClass="exit" presetSubtype="0" fill="hold" grpId="0" nodeType="afterEffect">
                                  <p:stCondLst>
                                    <p:cond delay="0"/>
                                  </p:stCondLst>
                                  <p:childTnLst>
                                    <p:set>
                                      <p:cBhvr>
                                        <p:cTn id="211" dur="1" fill="hold">
                                          <p:stCondLst>
                                            <p:cond delay="0"/>
                                          </p:stCondLst>
                                        </p:cTn>
                                        <p:tgtEl>
                                          <p:spTgt spid="42"/>
                                        </p:tgtEl>
                                        <p:attrNameLst>
                                          <p:attrName>style.visibility</p:attrName>
                                        </p:attrNameLst>
                                      </p:cBhvr>
                                      <p:to>
                                        <p:strVal val="hidden"/>
                                      </p:to>
                                    </p:set>
                                  </p:childTnLst>
                                </p:cTn>
                              </p:par>
                              <p:par>
                                <p:cTn id="212" presetID="1" presetClass="entr" presetSubtype="0" fill="hold" grpId="1" nodeType="withEffect">
                                  <p:stCondLst>
                                    <p:cond delay="0"/>
                                  </p:stCondLst>
                                  <p:childTnLst>
                                    <p:set>
                                      <p:cBhvr>
                                        <p:cTn id="213" dur="1" fill="hold">
                                          <p:stCondLst>
                                            <p:cond delay="0"/>
                                          </p:stCondLst>
                                        </p:cTn>
                                        <p:tgtEl>
                                          <p:spTgt spid="39"/>
                                        </p:tgtEl>
                                        <p:attrNameLst>
                                          <p:attrName>style.visibility</p:attrName>
                                        </p:attrNameLst>
                                      </p:cBhvr>
                                      <p:to>
                                        <p:strVal val="visible"/>
                                      </p:to>
                                    </p:set>
                                  </p:childTnLst>
                                </p:cTn>
                              </p:par>
                            </p:childTnLst>
                          </p:cTn>
                        </p:par>
                        <p:par>
                          <p:cTn id="214" fill="hold">
                            <p:stCondLst>
                              <p:cond delay="142000"/>
                            </p:stCondLst>
                            <p:childTnLst>
                              <p:par>
                                <p:cTn id="215" presetID="21" presetClass="exit" presetSubtype="1" fill="hold" grpId="0" nodeType="afterEffect">
                                  <p:stCondLst>
                                    <p:cond delay="0"/>
                                  </p:stCondLst>
                                  <p:childTnLst>
                                    <p:animEffect transition="out" filter="wheel(1)">
                                      <p:cBhvr>
                                        <p:cTn id="216" dur="1000"/>
                                        <p:tgtEl>
                                          <p:spTgt spid="39"/>
                                        </p:tgtEl>
                                      </p:cBhvr>
                                    </p:animEffect>
                                    <p:set>
                                      <p:cBhvr>
                                        <p:cTn id="217" dur="1" fill="hold">
                                          <p:stCondLst>
                                            <p:cond delay="999"/>
                                          </p:stCondLst>
                                        </p:cTn>
                                        <p:tgtEl>
                                          <p:spTgt spid="39"/>
                                        </p:tgtEl>
                                        <p:attrNameLst>
                                          <p:attrName>style.visibility</p:attrName>
                                        </p:attrNameLst>
                                      </p:cBhvr>
                                      <p:to>
                                        <p:strVal val="hidden"/>
                                      </p:to>
                                    </p:set>
                                  </p:childTnLst>
                                </p:cTn>
                              </p:par>
                            </p:childTnLst>
                          </p:cTn>
                        </p:par>
                        <p:par>
                          <p:cTn id="218" fill="hold">
                            <p:stCondLst>
                              <p:cond delay="143000"/>
                            </p:stCondLst>
                            <p:childTnLst>
                              <p:par>
                                <p:cTn id="219" presetID="1" presetClass="exit" presetSubtype="0" fill="hold" grpId="2" nodeType="afterEffect">
                                  <p:stCondLst>
                                    <p:cond delay="0"/>
                                  </p:stCondLst>
                                  <p:childTnLst>
                                    <p:set>
                                      <p:cBhvr>
                                        <p:cTn id="220" dur="1" fill="hold">
                                          <p:stCondLst>
                                            <p:cond delay="0"/>
                                          </p:stCondLst>
                                        </p:cTn>
                                        <p:tgtEl>
                                          <p:spTgt spid="39"/>
                                        </p:tgtEl>
                                        <p:attrNameLst>
                                          <p:attrName>style.visibility</p:attrName>
                                        </p:attrNameLst>
                                      </p:cBhvr>
                                      <p:to>
                                        <p:strVal val="hidden"/>
                                      </p:to>
                                    </p:set>
                                  </p:childTnLst>
                                </p:cTn>
                              </p:par>
                            </p:childTnLst>
                          </p:cTn>
                        </p:par>
                        <p:par>
                          <p:cTn id="221" fill="hold">
                            <p:stCondLst>
                              <p:cond delay="143000"/>
                            </p:stCondLst>
                            <p:childTnLst>
                              <p:par>
                                <p:cTn id="222" presetID="1" presetClass="exit" presetSubtype="0" fill="hold" grpId="0" nodeType="afterEffect">
                                  <p:stCondLst>
                                    <p:cond delay="0"/>
                                  </p:stCondLst>
                                  <p:childTnLst>
                                    <p:set>
                                      <p:cBhvr>
                                        <p:cTn id="223" dur="1" fill="hold">
                                          <p:stCondLst>
                                            <p:cond delay="0"/>
                                          </p:stCondLst>
                                        </p:cTn>
                                        <p:tgtEl>
                                          <p:spTgt spid="40"/>
                                        </p:tgtEl>
                                        <p:attrNameLst>
                                          <p:attrName>style.visibility</p:attrName>
                                        </p:attrNameLst>
                                      </p:cBhvr>
                                      <p:to>
                                        <p:strVal val="hidden"/>
                                      </p:to>
                                    </p:set>
                                  </p:childTnLst>
                                </p:cTn>
                              </p:par>
                              <p:par>
                                <p:cTn id="224" presetID="1" presetClass="entr" presetSubtype="0" fill="hold" grpId="1" nodeType="withEffect">
                                  <p:stCondLst>
                                    <p:cond delay="0"/>
                                  </p:stCondLst>
                                  <p:childTnLst>
                                    <p:set>
                                      <p:cBhvr>
                                        <p:cTn id="225" dur="1" fill="hold">
                                          <p:stCondLst>
                                            <p:cond delay="0"/>
                                          </p:stCondLst>
                                        </p:cTn>
                                        <p:tgtEl>
                                          <p:spTgt spid="37"/>
                                        </p:tgtEl>
                                        <p:attrNameLst>
                                          <p:attrName>style.visibility</p:attrName>
                                        </p:attrNameLst>
                                      </p:cBhvr>
                                      <p:to>
                                        <p:strVal val="visible"/>
                                      </p:to>
                                    </p:set>
                                  </p:childTnLst>
                                </p:cTn>
                              </p:par>
                            </p:childTnLst>
                          </p:cTn>
                        </p:par>
                        <p:par>
                          <p:cTn id="226" fill="hold">
                            <p:stCondLst>
                              <p:cond delay="143000"/>
                            </p:stCondLst>
                            <p:childTnLst>
                              <p:par>
                                <p:cTn id="227" presetID="21" presetClass="exit" presetSubtype="1" fill="hold" grpId="0" nodeType="afterEffect">
                                  <p:stCondLst>
                                    <p:cond delay="0"/>
                                  </p:stCondLst>
                                  <p:childTnLst>
                                    <p:animEffect transition="out" filter="wheel(1)">
                                      <p:cBhvr>
                                        <p:cTn id="228" dur="1000"/>
                                        <p:tgtEl>
                                          <p:spTgt spid="37"/>
                                        </p:tgtEl>
                                      </p:cBhvr>
                                    </p:animEffect>
                                    <p:set>
                                      <p:cBhvr>
                                        <p:cTn id="229" dur="1" fill="hold">
                                          <p:stCondLst>
                                            <p:cond delay="999"/>
                                          </p:stCondLst>
                                        </p:cTn>
                                        <p:tgtEl>
                                          <p:spTgt spid="37"/>
                                        </p:tgtEl>
                                        <p:attrNameLst>
                                          <p:attrName>style.visibility</p:attrName>
                                        </p:attrNameLst>
                                      </p:cBhvr>
                                      <p:to>
                                        <p:strVal val="hidden"/>
                                      </p:to>
                                    </p:set>
                                  </p:childTnLst>
                                </p:cTn>
                              </p:par>
                            </p:childTnLst>
                          </p:cTn>
                        </p:par>
                        <p:par>
                          <p:cTn id="230" fill="hold">
                            <p:stCondLst>
                              <p:cond delay="144000"/>
                            </p:stCondLst>
                            <p:childTnLst>
                              <p:par>
                                <p:cTn id="231" presetID="1" presetClass="exit" presetSubtype="0" fill="hold" grpId="2" nodeType="afterEffect">
                                  <p:stCondLst>
                                    <p:cond delay="0"/>
                                  </p:stCondLst>
                                  <p:childTnLst>
                                    <p:set>
                                      <p:cBhvr>
                                        <p:cTn id="232" dur="1" fill="hold">
                                          <p:stCondLst>
                                            <p:cond delay="0"/>
                                          </p:stCondLst>
                                        </p:cTn>
                                        <p:tgtEl>
                                          <p:spTgt spid="37"/>
                                        </p:tgtEl>
                                        <p:attrNameLst>
                                          <p:attrName>style.visibility</p:attrName>
                                        </p:attrNameLst>
                                      </p:cBhvr>
                                      <p:to>
                                        <p:strVal val="hidden"/>
                                      </p:to>
                                    </p:set>
                                  </p:childTnLst>
                                </p:cTn>
                              </p:par>
                            </p:childTnLst>
                          </p:cTn>
                        </p:par>
                        <p:par>
                          <p:cTn id="233" fill="hold">
                            <p:stCondLst>
                              <p:cond delay="144000"/>
                            </p:stCondLst>
                            <p:childTnLst>
                              <p:par>
                                <p:cTn id="234" presetID="1" presetClass="exit" presetSubtype="0" fill="hold" grpId="0" nodeType="afterEffect">
                                  <p:stCondLst>
                                    <p:cond delay="0"/>
                                  </p:stCondLst>
                                  <p:childTnLst>
                                    <p:set>
                                      <p:cBhvr>
                                        <p:cTn id="235" dur="1" fill="hold">
                                          <p:stCondLst>
                                            <p:cond delay="0"/>
                                          </p:stCondLst>
                                        </p:cTn>
                                        <p:tgtEl>
                                          <p:spTgt spid="38"/>
                                        </p:tgtEl>
                                        <p:attrNameLst>
                                          <p:attrName>style.visibility</p:attrName>
                                        </p:attrNameLst>
                                      </p:cBhvr>
                                      <p:to>
                                        <p:strVal val="hidden"/>
                                      </p:to>
                                    </p:set>
                                  </p:childTnLst>
                                </p:cTn>
                              </p:par>
                              <p:par>
                                <p:cTn id="236" presetID="1" presetClass="entr" presetSubtype="0" fill="hold" grpId="1" nodeType="withEffect">
                                  <p:stCondLst>
                                    <p:cond delay="0"/>
                                  </p:stCondLst>
                                  <p:childTnLst>
                                    <p:set>
                                      <p:cBhvr>
                                        <p:cTn id="237" dur="1" fill="hold">
                                          <p:stCondLst>
                                            <p:cond delay="0"/>
                                          </p:stCondLst>
                                        </p:cTn>
                                        <p:tgtEl>
                                          <p:spTgt spid="35"/>
                                        </p:tgtEl>
                                        <p:attrNameLst>
                                          <p:attrName>style.visibility</p:attrName>
                                        </p:attrNameLst>
                                      </p:cBhvr>
                                      <p:to>
                                        <p:strVal val="visible"/>
                                      </p:to>
                                    </p:set>
                                  </p:childTnLst>
                                </p:cTn>
                              </p:par>
                            </p:childTnLst>
                          </p:cTn>
                        </p:par>
                        <p:par>
                          <p:cTn id="238" fill="hold">
                            <p:stCondLst>
                              <p:cond delay="144000"/>
                            </p:stCondLst>
                            <p:childTnLst>
                              <p:par>
                                <p:cTn id="239" presetID="21" presetClass="exit" presetSubtype="1" fill="hold" grpId="0" nodeType="afterEffect">
                                  <p:stCondLst>
                                    <p:cond delay="0"/>
                                  </p:stCondLst>
                                  <p:childTnLst>
                                    <p:animEffect transition="out" filter="wheel(1)">
                                      <p:cBhvr>
                                        <p:cTn id="240" dur="1000"/>
                                        <p:tgtEl>
                                          <p:spTgt spid="35"/>
                                        </p:tgtEl>
                                      </p:cBhvr>
                                    </p:animEffect>
                                    <p:set>
                                      <p:cBhvr>
                                        <p:cTn id="241" dur="1" fill="hold">
                                          <p:stCondLst>
                                            <p:cond delay="999"/>
                                          </p:stCondLst>
                                        </p:cTn>
                                        <p:tgtEl>
                                          <p:spTgt spid="35"/>
                                        </p:tgtEl>
                                        <p:attrNameLst>
                                          <p:attrName>style.visibility</p:attrName>
                                        </p:attrNameLst>
                                      </p:cBhvr>
                                      <p:to>
                                        <p:strVal val="hidden"/>
                                      </p:to>
                                    </p:set>
                                  </p:childTnLst>
                                </p:cTn>
                              </p:par>
                            </p:childTnLst>
                          </p:cTn>
                        </p:par>
                        <p:par>
                          <p:cTn id="242" fill="hold">
                            <p:stCondLst>
                              <p:cond delay="145000"/>
                            </p:stCondLst>
                            <p:childTnLst>
                              <p:par>
                                <p:cTn id="243" presetID="1" presetClass="exit" presetSubtype="0" fill="hold" grpId="2" nodeType="afterEffect">
                                  <p:stCondLst>
                                    <p:cond delay="0"/>
                                  </p:stCondLst>
                                  <p:childTnLst>
                                    <p:set>
                                      <p:cBhvr>
                                        <p:cTn id="244" dur="1" fill="hold">
                                          <p:stCondLst>
                                            <p:cond delay="0"/>
                                          </p:stCondLst>
                                        </p:cTn>
                                        <p:tgtEl>
                                          <p:spTgt spid="35"/>
                                        </p:tgtEl>
                                        <p:attrNameLst>
                                          <p:attrName>style.visibility</p:attrName>
                                        </p:attrNameLst>
                                      </p:cBhvr>
                                      <p:to>
                                        <p:strVal val="hidden"/>
                                      </p:to>
                                    </p:set>
                                  </p:childTnLst>
                                </p:cTn>
                              </p:par>
                            </p:childTnLst>
                          </p:cTn>
                        </p:par>
                        <p:par>
                          <p:cTn id="245" fill="hold">
                            <p:stCondLst>
                              <p:cond delay="145000"/>
                            </p:stCondLst>
                            <p:childTnLst>
                              <p:par>
                                <p:cTn id="246" presetID="1" presetClass="exit" presetSubtype="0" fill="hold" grpId="0" nodeType="afterEffect">
                                  <p:stCondLst>
                                    <p:cond delay="0"/>
                                  </p:stCondLst>
                                  <p:childTnLst>
                                    <p:set>
                                      <p:cBhvr>
                                        <p:cTn id="247" dur="1" fill="hold">
                                          <p:stCondLst>
                                            <p:cond delay="0"/>
                                          </p:stCondLst>
                                        </p:cTn>
                                        <p:tgtEl>
                                          <p:spTgt spid="36"/>
                                        </p:tgtEl>
                                        <p:attrNameLst>
                                          <p:attrName>style.visibility</p:attrName>
                                        </p:attrNameLst>
                                      </p:cBhvr>
                                      <p:to>
                                        <p:strVal val="hidden"/>
                                      </p:to>
                                    </p:set>
                                  </p:childTnLst>
                                </p:cTn>
                              </p:par>
                              <p:par>
                                <p:cTn id="248" presetID="1" presetClass="entr" presetSubtype="0" fill="hold" grpId="1" nodeType="withEffect">
                                  <p:stCondLst>
                                    <p:cond delay="0"/>
                                  </p:stCondLst>
                                  <p:childTnLst>
                                    <p:set>
                                      <p:cBhvr>
                                        <p:cTn id="249" dur="1" fill="hold">
                                          <p:stCondLst>
                                            <p:cond delay="0"/>
                                          </p:stCondLst>
                                        </p:cTn>
                                        <p:tgtEl>
                                          <p:spTgt spid="32"/>
                                        </p:tgtEl>
                                        <p:attrNameLst>
                                          <p:attrName>style.visibility</p:attrName>
                                        </p:attrNameLst>
                                      </p:cBhvr>
                                      <p:to>
                                        <p:strVal val="visible"/>
                                      </p:to>
                                    </p:set>
                                  </p:childTnLst>
                                </p:cTn>
                              </p:par>
                            </p:childTnLst>
                          </p:cTn>
                        </p:par>
                        <p:par>
                          <p:cTn id="250" fill="hold">
                            <p:stCondLst>
                              <p:cond delay="145000"/>
                            </p:stCondLst>
                            <p:childTnLst>
                              <p:par>
                                <p:cTn id="251" presetID="21" presetClass="exit" presetSubtype="1" fill="hold" grpId="0" nodeType="afterEffect">
                                  <p:stCondLst>
                                    <p:cond delay="0"/>
                                  </p:stCondLst>
                                  <p:childTnLst>
                                    <p:animEffect transition="out" filter="wheel(1)">
                                      <p:cBhvr>
                                        <p:cTn id="252" dur="1000"/>
                                        <p:tgtEl>
                                          <p:spTgt spid="32"/>
                                        </p:tgtEl>
                                      </p:cBhvr>
                                    </p:animEffect>
                                    <p:set>
                                      <p:cBhvr>
                                        <p:cTn id="253" dur="1" fill="hold">
                                          <p:stCondLst>
                                            <p:cond delay="999"/>
                                          </p:stCondLst>
                                        </p:cTn>
                                        <p:tgtEl>
                                          <p:spTgt spid="32"/>
                                        </p:tgtEl>
                                        <p:attrNameLst>
                                          <p:attrName>style.visibility</p:attrName>
                                        </p:attrNameLst>
                                      </p:cBhvr>
                                      <p:to>
                                        <p:strVal val="hidden"/>
                                      </p:to>
                                    </p:set>
                                  </p:childTnLst>
                                </p:cTn>
                              </p:par>
                            </p:childTnLst>
                          </p:cTn>
                        </p:par>
                        <p:par>
                          <p:cTn id="254" fill="hold">
                            <p:stCondLst>
                              <p:cond delay="146000"/>
                            </p:stCondLst>
                            <p:childTnLst>
                              <p:par>
                                <p:cTn id="255" presetID="1" presetClass="exit" presetSubtype="0" fill="hold" grpId="0" nodeType="afterEffect">
                                  <p:stCondLst>
                                    <p:cond delay="0"/>
                                  </p:stCondLst>
                                  <p:childTnLst>
                                    <p:set>
                                      <p:cBhvr>
                                        <p:cTn id="256" dur="1" fill="hold">
                                          <p:stCondLst>
                                            <p:cond delay="0"/>
                                          </p:stCondLst>
                                        </p:cTn>
                                        <p:tgtEl>
                                          <p:spTgt spid="34"/>
                                        </p:tgtEl>
                                        <p:attrNameLst>
                                          <p:attrName>style.visibility</p:attrName>
                                        </p:attrNameLst>
                                      </p:cBhvr>
                                      <p:to>
                                        <p:strVal val="hidden"/>
                                      </p:to>
                                    </p:set>
                                  </p:childTnLst>
                                </p:cTn>
                              </p:par>
                              <p:par>
                                <p:cTn id="257" presetID="1" presetClass="exit" presetSubtype="0" fill="hold" grpId="2" nodeType="withEffect">
                                  <p:stCondLst>
                                    <p:cond delay="0"/>
                                  </p:stCondLst>
                                  <p:childTnLst>
                                    <p:set>
                                      <p:cBhvr>
                                        <p:cTn id="258" dur="1" fill="hold">
                                          <p:stCondLst>
                                            <p:cond delay="0"/>
                                          </p:stCondLst>
                                        </p:cTn>
                                        <p:tgtEl>
                                          <p:spTgt spid="32"/>
                                        </p:tgtEl>
                                        <p:attrNameLst>
                                          <p:attrName>style.visibility</p:attrName>
                                        </p:attrNameLst>
                                      </p:cBhvr>
                                      <p:to>
                                        <p:strVal val="hidden"/>
                                      </p:to>
                                    </p:set>
                                  </p:childTnLst>
                                </p:cTn>
                              </p:par>
                            </p:childTnLst>
                          </p:cTn>
                        </p:par>
                        <p:par>
                          <p:cTn id="259" fill="hold">
                            <p:stCondLst>
                              <p:cond delay="146000"/>
                            </p:stCondLst>
                            <p:childTnLst>
                              <p:par>
                                <p:cTn id="260" presetID="10" presetClass="entr" presetSubtype="0" fill="hold" grpId="0" nodeType="afterEffect">
                                  <p:stCondLst>
                                    <p:cond delay="0"/>
                                  </p:stCondLst>
                                  <p:childTnLst>
                                    <p:set>
                                      <p:cBhvr>
                                        <p:cTn id="261" dur="1" fill="hold">
                                          <p:stCondLst>
                                            <p:cond delay="0"/>
                                          </p:stCondLst>
                                        </p:cTn>
                                        <p:tgtEl>
                                          <p:spTgt spid="76"/>
                                        </p:tgtEl>
                                        <p:attrNameLst>
                                          <p:attrName>style.visibility</p:attrName>
                                        </p:attrNameLst>
                                      </p:cBhvr>
                                      <p:to>
                                        <p:strVal val="visible"/>
                                      </p:to>
                                    </p:set>
                                    <p:animEffect transition="in" filter="fade">
                                      <p:cBhvr>
                                        <p:cTn id="262" dur="2000"/>
                                        <p:tgtEl>
                                          <p:spTgt spid="76"/>
                                        </p:tgtEl>
                                      </p:cBhvr>
                                    </p:animEffect>
                                  </p:childTnLst>
                                </p:cTn>
                              </p:par>
                            </p:childTnLst>
                          </p:cTn>
                        </p:par>
                      </p:childTnLst>
                    </p:cTn>
                  </p:par>
                  <p:par>
                    <p:cTn id="263" fill="hold">
                      <p:stCondLst>
                        <p:cond delay="indefinite"/>
                      </p:stCondLst>
                      <p:childTnLst>
                        <p:par>
                          <p:cTn id="264" fill="hold">
                            <p:stCondLst>
                              <p:cond delay="0"/>
                            </p:stCondLst>
                            <p:childTnLst>
                              <p:par>
                                <p:cTn id="265" presetID="1" presetClass="exit" presetSubtype="0" fill="hold" grpId="1" nodeType="clickEffect">
                                  <p:stCondLst>
                                    <p:cond delay="0"/>
                                  </p:stCondLst>
                                  <p:childTnLst>
                                    <p:set>
                                      <p:cBhvr>
                                        <p:cTn id="266" dur="1" fill="hold">
                                          <p:stCondLst>
                                            <p:cond delay="0"/>
                                          </p:stCondLst>
                                        </p:cTn>
                                        <p:tgtEl>
                                          <p:spTgt spid="76"/>
                                        </p:tgtEl>
                                        <p:attrNameLst>
                                          <p:attrName>style.visibility</p:attrName>
                                        </p:attrNameLst>
                                      </p:cBhvr>
                                      <p:to>
                                        <p:strVal val="hidden"/>
                                      </p:to>
                                    </p:set>
                                  </p:childTnLst>
                                </p:cTn>
                              </p:par>
                              <p:par>
                                <p:cTn id="267" presetID="1" presetClass="exit" presetSubtype="0" fill="hold" nodeType="withEffect">
                                  <p:stCondLst>
                                    <p:cond delay="0"/>
                                  </p:stCondLst>
                                  <p:childTnLst>
                                    <p:set>
                                      <p:cBhvr>
                                        <p:cTn id="268"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2" grpId="2" animBg="1"/>
      <p:bldP spid="34" grpId="0" animBg="1"/>
      <p:bldP spid="35" grpId="0" animBg="1"/>
      <p:bldP spid="35" grpId="1" animBg="1"/>
      <p:bldP spid="35" grpId="2" animBg="1"/>
      <p:bldP spid="36" grpId="0" animBg="1"/>
      <p:bldP spid="37" grpId="0" animBg="1"/>
      <p:bldP spid="37" grpId="1" animBg="1"/>
      <p:bldP spid="37" grpId="2" animBg="1"/>
      <p:bldP spid="38" grpId="0" animBg="1"/>
      <p:bldP spid="39" grpId="0" animBg="1"/>
      <p:bldP spid="39" grpId="1" animBg="1"/>
      <p:bldP spid="39" grpId="2" animBg="1"/>
      <p:bldP spid="40" grpId="0" animBg="1"/>
      <p:bldP spid="41" grpId="0" animBg="1"/>
      <p:bldP spid="41" grpId="1" animBg="1"/>
      <p:bldP spid="41" grpId="2" animBg="1"/>
      <p:bldP spid="42" grpId="0" animBg="1"/>
      <p:bldP spid="43" grpId="0" animBg="1"/>
      <p:bldP spid="43" grpId="1" animBg="1"/>
      <p:bldP spid="43" grpId="2" animBg="1"/>
      <p:bldP spid="44" grpId="0" animBg="1"/>
      <p:bldP spid="45" grpId="0" animBg="1"/>
      <p:bldP spid="45" grpId="1" animBg="1"/>
      <p:bldP spid="45" grpId="2" animBg="1"/>
      <p:bldP spid="46" grpId="0" animBg="1"/>
      <p:bldP spid="47" grpId="0" animBg="1"/>
      <p:bldP spid="47" grpId="1" animBg="1"/>
      <p:bldP spid="47" grpId="2" animBg="1"/>
      <p:bldP spid="48" grpId="0" animBg="1"/>
      <p:bldP spid="49" grpId="0" animBg="1"/>
      <p:bldP spid="49" grpId="1" animBg="1"/>
      <p:bldP spid="49" grpId="2" animBg="1"/>
      <p:bldP spid="50" grpId="0" animBg="1"/>
      <p:bldP spid="51" grpId="0" animBg="1"/>
      <p:bldP spid="51" grpId="1" animBg="1"/>
      <p:bldP spid="51" grpId="2" animBg="1"/>
      <p:bldP spid="52" grpId="0" animBg="1"/>
      <p:bldP spid="53" grpId="0" animBg="1"/>
      <p:bldP spid="53" grpId="1" animBg="1"/>
      <p:bldP spid="53" grpId="2" animBg="1"/>
      <p:bldP spid="54" grpId="0" animBg="1"/>
      <p:bldP spid="54" grpId="1" animBg="1"/>
      <p:bldP spid="54" grpId="2" animBg="1"/>
      <p:bldP spid="55" grpId="0" animBg="1"/>
      <p:bldP spid="56" grpId="0" animBg="1"/>
      <p:bldP spid="57" grpId="0" animBg="1"/>
      <p:bldP spid="57" grpId="1" animBg="1"/>
      <p:bldP spid="57" grpId="2" animBg="1"/>
      <p:bldP spid="58" grpId="0" animBg="1"/>
      <p:bldP spid="59" grpId="0" animBg="1"/>
      <p:bldP spid="59" grpId="1" animBg="1"/>
      <p:bldP spid="59" grpId="2" animBg="1"/>
      <p:bldP spid="60" grpId="0" animBg="1"/>
      <p:bldP spid="61" grpId="0" animBg="1"/>
      <p:bldP spid="61" grpId="1" animBg="1"/>
      <p:bldP spid="61" grpId="2" animBg="1"/>
      <p:bldP spid="62" grpId="0" animBg="1"/>
      <p:bldP spid="63" grpId="0" animBg="1"/>
      <p:bldP spid="63" grpId="1" animBg="1"/>
      <p:bldP spid="63" grpId="2" animBg="1"/>
      <p:bldP spid="64" grpId="0" animBg="1"/>
      <p:bldP spid="65" grpId="0" animBg="1"/>
      <p:bldP spid="65" grpId="1" animBg="1"/>
      <p:bldP spid="65" grpId="2" animBg="1"/>
      <p:bldP spid="66" grpId="0" animBg="1"/>
      <p:bldP spid="67" grpId="0" animBg="1"/>
      <p:bldP spid="67" grpId="1" animBg="1"/>
      <p:bldP spid="67" grpId="2" animBg="1"/>
      <p:bldP spid="68" grpId="0" animBg="1"/>
      <p:bldP spid="69" grpId="0" animBg="1"/>
      <p:bldP spid="69" grpId="1" animBg="1"/>
      <p:bldP spid="69" grpId="2" animBg="1"/>
      <p:bldP spid="70" grpId="0" animBg="1"/>
      <p:bldP spid="70" grpId="1" animBg="1"/>
      <p:bldP spid="70" grpId="2" animBg="1"/>
      <p:bldP spid="71" grpId="0" animBg="1"/>
      <p:bldP spid="72" grpId="0" animBg="1"/>
      <p:bldP spid="73" grpId="0" animBg="1"/>
      <p:bldP spid="73" grpId="1" animBg="1"/>
      <p:bldP spid="74" grpId="0" animBg="1"/>
      <p:bldP spid="76" grpId="0" animBg="1"/>
      <p:bldP spid="76" grpId="1" animBg="1"/>
      <p:bldP spid="7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32EA17CE-DE06-4E53-840D-509B1C50FEE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70000"/>
                    </a14:imgEffect>
                  </a14:imgLayer>
                </a14:imgProps>
              </a:ext>
              <a:ext uri="{28A0092B-C50C-407E-A947-70E740481C1C}">
                <a14:useLocalDpi xmlns:a14="http://schemas.microsoft.com/office/drawing/2010/main" val="0"/>
              </a:ext>
            </a:extLst>
          </a:blip>
          <a:srcRect t="3416"/>
          <a:stretch/>
        </p:blipFill>
        <p:spPr>
          <a:xfrm>
            <a:off x="-47812" y="0"/>
            <a:ext cx="9191812" cy="6064192"/>
          </a:xfrm>
          <a:prstGeom prst="rect">
            <a:avLst/>
          </a:prstGeom>
        </p:spPr>
      </p:pic>
      <p:sp>
        <p:nvSpPr>
          <p:cNvPr id="4" name="Slide Number Placeholder 3">
            <a:extLst>
              <a:ext uri="{FF2B5EF4-FFF2-40B4-BE49-F238E27FC236}">
                <a16:creationId xmlns:a16="http://schemas.microsoft.com/office/drawing/2014/main" id="{B2DD2C4A-A4B3-491B-914E-8F3BD2A570B7}"/>
              </a:ext>
            </a:extLst>
          </p:cNvPr>
          <p:cNvSpPr>
            <a:spLocks noGrp="1"/>
          </p:cNvSpPr>
          <p:nvPr>
            <p:ph type="sldNum" sz="quarter" idx="10"/>
          </p:nvPr>
        </p:nvSpPr>
        <p:spPr/>
        <p:txBody>
          <a:bodyPr/>
          <a:lstStyle/>
          <a:p>
            <a:pPr marL="0" indent="0">
              <a:buFont typeface="+mj-lt"/>
              <a:buNone/>
            </a:pPr>
            <a:fld id="{F2BD9D44-EC01-4E71-8CAE-9F9624182C03}" type="slidenum">
              <a:rPr lang="en-US" altLang="en-US" smtClean="0">
                <a:solidFill>
                  <a:srgbClr val="FFFFFF"/>
                </a:solidFill>
              </a:rPr>
              <a:pPr marL="0" indent="0">
                <a:buFont typeface="+mj-lt"/>
                <a:buNone/>
              </a:pPr>
              <a:t>66</a:t>
            </a:fld>
            <a:endParaRPr lang="en-US" dirty="0"/>
          </a:p>
        </p:txBody>
      </p:sp>
      <p:sp>
        <p:nvSpPr>
          <p:cNvPr id="32" name="Oval 31">
            <a:extLst>
              <a:ext uri="{FF2B5EF4-FFF2-40B4-BE49-F238E27FC236}">
                <a16:creationId xmlns:a16="http://schemas.microsoft.com/office/drawing/2014/main" id="{BF5AE56F-49E4-42F1-A73F-94AD1093A148}"/>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E26D9AC4-AB4D-4547-84EF-DDE8288B5B05}"/>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0</a:t>
            </a:r>
          </a:p>
        </p:txBody>
      </p:sp>
      <p:sp>
        <p:nvSpPr>
          <p:cNvPr id="35" name="Oval 34">
            <a:extLst>
              <a:ext uri="{FF2B5EF4-FFF2-40B4-BE49-F238E27FC236}">
                <a16:creationId xmlns:a16="http://schemas.microsoft.com/office/drawing/2014/main" id="{9AC64C78-A18A-48A1-8BE7-43D635142BF6}"/>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EBAC9074-EE2B-40DA-8495-21B48D8B2D02}"/>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a:t>
            </a:r>
          </a:p>
        </p:txBody>
      </p:sp>
      <p:sp>
        <p:nvSpPr>
          <p:cNvPr id="37" name="Oval 36">
            <a:extLst>
              <a:ext uri="{FF2B5EF4-FFF2-40B4-BE49-F238E27FC236}">
                <a16:creationId xmlns:a16="http://schemas.microsoft.com/office/drawing/2014/main" id="{6E3ACD69-3770-4C10-B83B-EC665F7BB10A}"/>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C0A52800-7816-4D60-A198-5B2120C1C89F}"/>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2</a:t>
            </a:r>
          </a:p>
        </p:txBody>
      </p:sp>
      <p:sp>
        <p:nvSpPr>
          <p:cNvPr id="39" name="Oval 38">
            <a:extLst>
              <a:ext uri="{FF2B5EF4-FFF2-40B4-BE49-F238E27FC236}">
                <a16:creationId xmlns:a16="http://schemas.microsoft.com/office/drawing/2014/main" id="{26E9B161-4BEC-4547-A123-C3708B7BC0ED}"/>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0C479854-B72D-4A00-B9EE-A9C804875589}"/>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3</a:t>
            </a:r>
          </a:p>
        </p:txBody>
      </p:sp>
      <p:sp>
        <p:nvSpPr>
          <p:cNvPr id="41" name="Oval 40">
            <a:extLst>
              <a:ext uri="{FF2B5EF4-FFF2-40B4-BE49-F238E27FC236}">
                <a16:creationId xmlns:a16="http://schemas.microsoft.com/office/drawing/2014/main" id="{50CC8312-6ED3-4550-94E1-BE265450E662}"/>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1BEF4B58-077C-4ED9-8335-274ACA38A357}"/>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4</a:t>
            </a:r>
          </a:p>
        </p:txBody>
      </p:sp>
      <p:sp>
        <p:nvSpPr>
          <p:cNvPr id="43" name="Oval 42">
            <a:extLst>
              <a:ext uri="{FF2B5EF4-FFF2-40B4-BE49-F238E27FC236}">
                <a16:creationId xmlns:a16="http://schemas.microsoft.com/office/drawing/2014/main" id="{4C4524A5-D2E4-471A-8714-E8A975977656}"/>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1101D673-AA6C-46C9-AF2E-5954570EDB6F}"/>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5</a:t>
            </a:r>
          </a:p>
        </p:txBody>
      </p:sp>
      <p:sp>
        <p:nvSpPr>
          <p:cNvPr id="45" name="Oval 44">
            <a:extLst>
              <a:ext uri="{FF2B5EF4-FFF2-40B4-BE49-F238E27FC236}">
                <a16:creationId xmlns:a16="http://schemas.microsoft.com/office/drawing/2014/main" id="{279ADFA1-5B45-4715-B9F4-3B0F5831F6A7}"/>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1DF6A32B-76AF-4FC5-B0F7-F11ABE005B2C}"/>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6</a:t>
            </a:r>
          </a:p>
        </p:txBody>
      </p:sp>
      <p:sp>
        <p:nvSpPr>
          <p:cNvPr id="47" name="Oval 46">
            <a:extLst>
              <a:ext uri="{FF2B5EF4-FFF2-40B4-BE49-F238E27FC236}">
                <a16:creationId xmlns:a16="http://schemas.microsoft.com/office/drawing/2014/main" id="{89DD1308-46E5-4743-AE3E-1FB073E2DCD3}"/>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E48FE9F2-65C9-4F84-889F-C18999C005F9}"/>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7</a:t>
            </a:r>
          </a:p>
        </p:txBody>
      </p:sp>
      <p:sp>
        <p:nvSpPr>
          <p:cNvPr id="49" name="Oval 48">
            <a:extLst>
              <a:ext uri="{FF2B5EF4-FFF2-40B4-BE49-F238E27FC236}">
                <a16:creationId xmlns:a16="http://schemas.microsoft.com/office/drawing/2014/main" id="{6F83B964-2F56-4429-A8F0-CBC8C4EBDFA1}"/>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205B9C8-D7C2-40B0-A497-DC26E56E0E9E}"/>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8</a:t>
            </a:r>
          </a:p>
        </p:txBody>
      </p:sp>
      <p:sp>
        <p:nvSpPr>
          <p:cNvPr id="51" name="Oval 50">
            <a:extLst>
              <a:ext uri="{FF2B5EF4-FFF2-40B4-BE49-F238E27FC236}">
                <a16:creationId xmlns:a16="http://schemas.microsoft.com/office/drawing/2014/main" id="{A40B06FE-5517-4CF3-8820-5BE616DFFAD5}"/>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DCEDC67B-7449-4E9B-BF94-51D8912628A9}"/>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9</a:t>
            </a:r>
          </a:p>
        </p:txBody>
      </p:sp>
      <p:sp>
        <p:nvSpPr>
          <p:cNvPr id="53" name="Oval 52">
            <a:extLst>
              <a:ext uri="{FF2B5EF4-FFF2-40B4-BE49-F238E27FC236}">
                <a16:creationId xmlns:a16="http://schemas.microsoft.com/office/drawing/2014/main" id="{AD6726B9-65E3-47F1-904A-22A4E3C5DC46}"/>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4" name="Oval 53">
            <a:extLst>
              <a:ext uri="{FF2B5EF4-FFF2-40B4-BE49-F238E27FC236}">
                <a16:creationId xmlns:a16="http://schemas.microsoft.com/office/drawing/2014/main" id="{5A0453DA-BB7A-42D1-94DD-DF6CF1578F1C}"/>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7F359B17-6C93-43F9-9003-86DA64AE7E6B}"/>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10</a:t>
            </a:r>
          </a:p>
        </p:txBody>
      </p:sp>
      <p:sp>
        <p:nvSpPr>
          <p:cNvPr id="56" name="Oval 55">
            <a:extLst>
              <a:ext uri="{FF2B5EF4-FFF2-40B4-BE49-F238E27FC236}">
                <a16:creationId xmlns:a16="http://schemas.microsoft.com/office/drawing/2014/main" id="{03D13D1A-D17C-4846-9851-B3BFD657B856}"/>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11</a:t>
            </a:r>
          </a:p>
        </p:txBody>
      </p:sp>
      <p:sp>
        <p:nvSpPr>
          <p:cNvPr id="57" name="Oval 56">
            <a:extLst>
              <a:ext uri="{FF2B5EF4-FFF2-40B4-BE49-F238E27FC236}">
                <a16:creationId xmlns:a16="http://schemas.microsoft.com/office/drawing/2014/main" id="{178D1CBB-CD8A-4922-88A6-4A8C3586919A}"/>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6D6647E1-5F1F-4DA7-BB07-4E2B869D60CD}"/>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12</a:t>
            </a:r>
          </a:p>
        </p:txBody>
      </p:sp>
      <p:sp>
        <p:nvSpPr>
          <p:cNvPr id="59" name="Oval 58">
            <a:extLst>
              <a:ext uri="{FF2B5EF4-FFF2-40B4-BE49-F238E27FC236}">
                <a16:creationId xmlns:a16="http://schemas.microsoft.com/office/drawing/2014/main" id="{AB69A4C2-223B-4A09-BF11-E5E8BED3B523}"/>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68E268A0-5650-4AD0-A2D5-ED9DF0BDB26E}"/>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13</a:t>
            </a:r>
          </a:p>
        </p:txBody>
      </p:sp>
      <p:sp>
        <p:nvSpPr>
          <p:cNvPr id="61" name="Oval 60">
            <a:extLst>
              <a:ext uri="{FF2B5EF4-FFF2-40B4-BE49-F238E27FC236}">
                <a16:creationId xmlns:a16="http://schemas.microsoft.com/office/drawing/2014/main" id="{FA24A2D0-CE4C-4D56-AAB5-8948E5C4C601}"/>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10AC5BCA-8C0A-4927-B770-7B136B942B6B}"/>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14</a:t>
            </a:r>
          </a:p>
        </p:txBody>
      </p:sp>
      <p:sp>
        <p:nvSpPr>
          <p:cNvPr id="63" name="Oval 62">
            <a:extLst>
              <a:ext uri="{FF2B5EF4-FFF2-40B4-BE49-F238E27FC236}">
                <a16:creationId xmlns:a16="http://schemas.microsoft.com/office/drawing/2014/main" id="{306EAA60-81BB-472E-B7EC-61E0A146E4F6}"/>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A036916-066B-4BCB-93E4-5D07C659C35A}"/>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15</a:t>
            </a:r>
          </a:p>
        </p:txBody>
      </p:sp>
      <p:sp>
        <p:nvSpPr>
          <p:cNvPr id="65" name="Oval 64">
            <a:extLst>
              <a:ext uri="{FF2B5EF4-FFF2-40B4-BE49-F238E27FC236}">
                <a16:creationId xmlns:a16="http://schemas.microsoft.com/office/drawing/2014/main" id="{8D587B67-9610-4560-A957-2FB4C103F6B8}"/>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ABB353EF-C643-4AB8-BE7E-105C1BBFEC47}"/>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16</a:t>
            </a:r>
          </a:p>
        </p:txBody>
      </p:sp>
      <p:sp>
        <p:nvSpPr>
          <p:cNvPr id="67" name="Oval 66">
            <a:extLst>
              <a:ext uri="{FF2B5EF4-FFF2-40B4-BE49-F238E27FC236}">
                <a16:creationId xmlns:a16="http://schemas.microsoft.com/office/drawing/2014/main" id="{5C915D3C-88FB-48AA-8FA0-5491EBC171B9}"/>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9C21407C-D890-46B5-8014-72E1D5A20E0F}"/>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17</a:t>
            </a:r>
          </a:p>
        </p:txBody>
      </p:sp>
      <p:sp>
        <p:nvSpPr>
          <p:cNvPr id="69" name="Oval 68">
            <a:extLst>
              <a:ext uri="{FF2B5EF4-FFF2-40B4-BE49-F238E27FC236}">
                <a16:creationId xmlns:a16="http://schemas.microsoft.com/office/drawing/2014/main" id="{49BE3AFD-2440-4285-90D4-E95C06AFAE96}"/>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70" name="Oval 69">
            <a:extLst>
              <a:ext uri="{FF2B5EF4-FFF2-40B4-BE49-F238E27FC236}">
                <a16:creationId xmlns:a16="http://schemas.microsoft.com/office/drawing/2014/main" id="{3220609D-1317-4899-AA8D-D93659D000F1}"/>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8FAF328B-1194-40B2-8534-91C86BF80AFE}"/>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18</a:t>
            </a:r>
          </a:p>
        </p:txBody>
      </p:sp>
      <p:sp>
        <p:nvSpPr>
          <p:cNvPr id="72" name="Oval 71">
            <a:extLst>
              <a:ext uri="{FF2B5EF4-FFF2-40B4-BE49-F238E27FC236}">
                <a16:creationId xmlns:a16="http://schemas.microsoft.com/office/drawing/2014/main" id="{0CAE5192-D619-4B12-A415-BFE5D2F893F2}"/>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19</a:t>
            </a:r>
          </a:p>
        </p:txBody>
      </p:sp>
      <p:sp>
        <p:nvSpPr>
          <p:cNvPr id="73" name="Oval 72">
            <a:extLst>
              <a:ext uri="{FF2B5EF4-FFF2-40B4-BE49-F238E27FC236}">
                <a16:creationId xmlns:a16="http://schemas.microsoft.com/office/drawing/2014/main" id="{724FEB26-D957-4F16-92F3-FE631DEB6F68}"/>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74" name="Oval 73">
            <a:extLst>
              <a:ext uri="{FF2B5EF4-FFF2-40B4-BE49-F238E27FC236}">
                <a16:creationId xmlns:a16="http://schemas.microsoft.com/office/drawing/2014/main" id="{0C2D9166-35CF-4FB4-AD54-96F750572642}"/>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20</a:t>
            </a:r>
          </a:p>
        </p:txBody>
      </p:sp>
      <p:pic>
        <p:nvPicPr>
          <p:cNvPr id="78" name="Picture 77">
            <a:extLst>
              <a:ext uri="{FF2B5EF4-FFF2-40B4-BE49-F238E27FC236}">
                <a16:creationId xmlns:a16="http://schemas.microsoft.com/office/drawing/2014/main" id="{199B2DAC-F3E2-4540-98D9-11B97653F8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9663" y="6261870"/>
            <a:ext cx="394232" cy="365760"/>
          </a:xfrm>
          <a:prstGeom prst="rect">
            <a:avLst/>
          </a:prstGeom>
        </p:spPr>
      </p:pic>
      <p:sp>
        <p:nvSpPr>
          <p:cNvPr id="79" name="Title 2">
            <a:extLst>
              <a:ext uri="{FF2B5EF4-FFF2-40B4-BE49-F238E27FC236}">
                <a16:creationId xmlns:a16="http://schemas.microsoft.com/office/drawing/2014/main" id="{6EE79E5B-00BF-4FEF-8CFB-CDC6D5E6151F}"/>
              </a:ext>
            </a:extLst>
          </p:cNvPr>
          <p:cNvSpPr txBox="1">
            <a:spLocks/>
          </p:cNvSpPr>
          <p:nvPr/>
        </p:nvSpPr>
        <p:spPr bwMode="auto">
          <a:xfrm>
            <a:off x="-33334" y="16967"/>
            <a:ext cx="351018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kern="1200">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panose="020B0604020202020204" pitchFamily="34" charset="0"/>
              </a:defRPr>
            </a:lvl2pPr>
            <a:lvl3pPr algn="l" rtl="0" eaLnBrk="0" fontAlgn="base" hangingPunct="0">
              <a:spcBef>
                <a:spcPct val="0"/>
              </a:spcBef>
              <a:spcAft>
                <a:spcPct val="0"/>
              </a:spcAft>
              <a:defRPr sz="4000" b="1">
                <a:solidFill>
                  <a:srgbClr val="1D2F68"/>
                </a:solidFill>
                <a:latin typeface="Arial" panose="020B0604020202020204" pitchFamily="34" charset="0"/>
              </a:defRPr>
            </a:lvl3pPr>
            <a:lvl4pPr algn="l" rtl="0" eaLnBrk="0" fontAlgn="base" hangingPunct="0">
              <a:spcBef>
                <a:spcPct val="0"/>
              </a:spcBef>
              <a:spcAft>
                <a:spcPct val="0"/>
              </a:spcAft>
              <a:defRPr sz="4000" b="1">
                <a:solidFill>
                  <a:srgbClr val="1D2F68"/>
                </a:solidFill>
                <a:latin typeface="Arial" panose="020B0604020202020204" pitchFamily="34" charset="0"/>
              </a:defRPr>
            </a:lvl4pPr>
            <a:lvl5pPr algn="l" rtl="0" eaLnBrk="0" fontAlgn="base" hangingPunct="0">
              <a:spcBef>
                <a:spcPct val="0"/>
              </a:spcBef>
              <a:spcAft>
                <a:spcPct val="0"/>
              </a:spcAft>
              <a:defRPr sz="4000" b="1">
                <a:solidFill>
                  <a:srgbClr val="1D2F68"/>
                </a:solidFill>
                <a:latin typeface="Arial" panose="020B0604020202020204" pitchFamily="34" charset="0"/>
              </a:defRPr>
            </a:lvl5pPr>
            <a:lvl6pPr marL="457200" algn="l" rtl="0" fontAlgn="base">
              <a:spcBef>
                <a:spcPct val="0"/>
              </a:spcBef>
              <a:spcAft>
                <a:spcPct val="0"/>
              </a:spcAft>
              <a:defRPr sz="4000" b="1">
                <a:solidFill>
                  <a:srgbClr val="1D2F68"/>
                </a:solidFill>
                <a:latin typeface="Arial" panose="020B0604020202020204" pitchFamily="34" charset="0"/>
              </a:defRPr>
            </a:lvl6pPr>
            <a:lvl7pPr marL="914400" algn="l" rtl="0" fontAlgn="base">
              <a:spcBef>
                <a:spcPct val="0"/>
              </a:spcBef>
              <a:spcAft>
                <a:spcPct val="0"/>
              </a:spcAft>
              <a:defRPr sz="4000" b="1">
                <a:solidFill>
                  <a:srgbClr val="1D2F68"/>
                </a:solidFill>
                <a:latin typeface="Arial" panose="020B0604020202020204" pitchFamily="34" charset="0"/>
              </a:defRPr>
            </a:lvl7pPr>
            <a:lvl8pPr marL="1371600" algn="l" rtl="0" fontAlgn="base">
              <a:spcBef>
                <a:spcPct val="0"/>
              </a:spcBef>
              <a:spcAft>
                <a:spcPct val="0"/>
              </a:spcAft>
              <a:defRPr sz="4000" b="1">
                <a:solidFill>
                  <a:srgbClr val="1D2F68"/>
                </a:solidFill>
                <a:latin typeface="Arial" panose="020B0604020202020204" pitchFamily="34" charset="0"/>
              </a:defRPr>
            </a:lvl8pPr>
            <a:lvl9pPr marL="1828800" algn="l" rtl="0" fontAlgn="base">
              <a:spcBef>
                <a:spcPct val="0"/>
              </a:spcBef>
              <a:spcAft>
                <a:spcPct val="0"/>
              </a:spcAft>
              <a:defRPr sz="4000" b="1">
                <a:solidFill>
                  <a:srgbClr val="1D2F68"/>
                </a:solidFill>
                <a:latin typeface="Arial" panose="020B0604020202020204" pitchFamily="34" charset="0"/>
              </a:defRPr>
            </a:lvl9pPr>
          </a:lstStyle>
          <a:p>
            <a:r>
              <a:rPr lang="en-US" dirty="0">
                <a:solidFill>
                  <a:schemeClr val="bg1">
                    <a:lumMod val="65000"/>
                  </a:schemeClr>
                </a:solidFill>
              </a:rPr>
              <a:t>Scenario 7</a:t>
            </a:r>
          </a:p>
        </p:txBody>
      </p:sp>
      <p:grpSp>
        <p:nvGrpSpPr>
          <p:cNvPr id="9" name="DAL28">
            <a:extLst>
              <a:ext uri="{FF2B5EF4-FFF2-40B4-BE49-F238E27FC236}">
                <a16:creationId xmlns:a16="http://schemas.microsoft.com/office/drawing/2014/main" id="{AA0733C2-EE88-4C8C-928F-327E14397486}"/>
              </a:ext>
            </a:extLst>
          </p:cNvPr>
          <p:cNvGrpSpPr/>
          <p:nvPr/>
        </p:nvGrpSpPr>
        <p:grpSpPr>
          <a:xfrm>
            <a:off x="5986075" y="1202531"/>
            <a:ext cx="1349230" cy="1943655"/>
            <a:chOff x="5986075" y="1202531"/>
            <a:chExt cx="1349230" cy="1943655"/>
          </a:xfrm>
        </p:grpSpPr>
        <p:pic>
          <p:nvPicPr>
            <p:cNvPr id="85" name="Paired target FLAT">
              <a:extLst>
                <a:ext uri="{FF2B5EF4-FFF2-40B4-BE49-F238E27FC236}">
                  <a16:creationId xmlns:a16="http://schemas.microsoft.com/office/drawing/2014/main" id="{8DE481FB-278F-432E-A57B-43CA16E31E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84875" y="2175830"/>
              <a:ext cx="104745" cy="133426"/>
            </a:xfrm>
            <a:prstGeom prst="rect">
              <a:avLst/>
            </a:prstGeom>
          </p:spPr>
        </p:pic>
        <p:pic>
          <p:nvPicPr>
            <p:cNvPr id="86" name="Paired history">
              <a:extLst>
                <a:ext uri="{FF2B5EF4-FFF2-40B4-BE49-F238E27FC236}">
                  <a16:creationId xmlns:a16="http://schemas.microsoft.com/office/drawing/2014/main" id="{640F6EA4-2108-4A58-A6FD-25BF0FB00A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77037" y="2719997"/>
              <a:ext cx="94770" cy="134673"/>
            </a:xfrm>
            <a:prstGeom prst="rect">
              <a:avLst/>
            </a:prstGeom>
          </p:spPr>
        </p:pic>
        <p:pic>
          <p:nvPicPr>
            <p:cNvPr id="87" name="Fence">
              <a:extLst>
                <a:ext uri="{FF2B5EF4-FFF2-40B4-BE49-F238E27FC236}">
                  <a16:creationId xmlns:a16="http://schemas.microsoft.com/office/drawing/2014/main" id="{595D443B-D629-429A-82EE-59633FCEAE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11709" y="2544354"/>
              <a:ext cx="354139" cy="533703"/>
            </a:xfrm>
            <a:prstGeom prst="rect">
              <a:avLst/>
            </a:prstGeom>
          </p:spPr>
        </p:pic>
        <p:sp>
          <p:nvSpPr>
            <p:cNvPr id="88" name="DB text">
              <a:extLst>
                <a:ext uri="{FF2B5EF4-FFF2-40B4-BE49-F238E27FC236}">
                  <a16:creationId xmlns:a16="http://schemas.microsoft.com/office/drawing/2014/main" id="{B2C4ACEE-7D6C-4350-B508-7C38027D1D44}"/>
                </a:ext>
              </a:extLst>
            </p:cNvPr>
            <p:cNvSpPr txBox="1"/>
            <p:nvPr/>
          </p:nvSpPr>
          <p:spPr>
            <a:xfrm>
              <a:off x="6050724" y="2542623"/>
              <a:ext cx="1284581" cy="603563"/>
            </a:xfrm>
            <a:prstGeom prst="rect">
              <a:avLst/>
            </a:prstGeom>
            <a:noFill/>
          </p:spPr>
          <p:txBody>
            <a:bodyPr wrap="square" rtlCol="0">
              <a:spAutoFit/>
            </a:bodyPr>
            <a:lstStyle/>
            <a:p>
              <a:pPr algn="l">
                <a:lnSpc>
                  <a:spcPts val="1300"/>
                </a:lnSpc>
              </a:pPr>
              <a:r>
                <a:rPr lang="en-US" sz="1600" spc="40" dirty="0">
                  <a:solidFill>
                    <a:srgbClr val="E0E004"/>
                  </a:solidFill>
                  <a:latin typeface="Consolas" panose="020B0609020204030204" pitchFamily="49" charset="0"/>
                </a:rPr>
                <a:t>DAL28</a:t>
              </a:r>
            </a:p>
            <a:p>
              <a:pPr algn="l">
                <a:lnSpc>
                  <a:spcPts val="1300"/>
                </a:lnSpc>
              </a:pPr>
              <a:r>
                <a:rPr lang="en-US" sz="1600" spc="40" dirty="0">
                  <a:solidFill>
                    <a:srgbClr val="E0E004"/>
                  </a:solidFill>
                  <a:latin typeface="Consolas" panose="020B0609020204030204" pitchFamily="49" charset="0"/>
                </a:rPr>
                <a:t>240F315</a:t>
              </a:r>
            </a:p>
            <a:p>
              <a:pPr algn="l">
                <a:lnSpc>
                  <a:spcPts val="1300"/>
                </a:lnSpc>
              </a:pPr>
              <a:r>
                <a:rPr lang="en-US" sz="1600" spc="40" dirty="0">
                  <a:solidFill>
                    <a:srgbClr val="E0E004"/>
                  </a:solidFill>
                  <a:latin typeface="Consolas" panose="020B0609020204030204" pitchFamily="49" charset="0"/>
                </a:rPr>
                <a:t>798 445</a:t>
              </a:r>
            </a:p>
          </p:txBody>
        </p:sp>
        <p:pic>
          <p:nvPicPr>
            <p:cNvPr id="89" name="CDA w/ eligibility">
              <a:extLst>
                <a:ext uri="{FF2B5EF4-FFF2-40B4-BE49-F238E27FC236}">
                  <a16:creationId xmlns:a16="http://schemas.microsoft.com/office/drawing/2014/main" id="{BA80E05D-CC11-4DC3-9CCF-9CB341B5F1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86075" y="2603226"/>
              <a:ext cx="93523" cy="92276"/>
            </a:xfrm>
            <a:prstGeom prst="rect">
              <a:avLst/>
            </a:prstGeom>
          </p:spPr>
        </p:pic>
        <p:pic>
          <p:nvPicPr>
            <p:cNvPr id="90" name="Paired history">
              <a:extLst>
                <a:ext uri="{FF2B5EF4-FFF2-40B4-BE49-F238E27FC236}">
                  <a16:creationId xmlns:a16="http://schemas.microsoft.com/office/drawing/2014/main" id="{E0262A5B-75DD-4288-A3E9-FB699187BC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1325" y="2543843"/>
              <a:ext cx="94770" cy="134673"/>
            </a:xfrm>
            <a:prstGeom prst="rect">
              <a:avLst/>
            </a:prstGeom>
          </p:spPr>
        </p:pic>
        <p:pic>
          <p:nvPicPr>
            <p:cNvPr id="91" name="Paired history">
              <a:extLst>
                <a:ext uri="{FF2B5EF4-FFF2-40B4-BE49-F238E27FC236}">
                  <a16:creationId xmlns:a16="http://schemas.microsoft.com/office/drawing/2014/main" id="{537D995F-D324-48C0-85DD-9786E69025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3757" y="2358002"/>
              <a:ext cx="94770" cy="134673"/>
            </a:xfrm>
            <a:prstGeom prst="rect">
              <a:avLst/>
            </a:prstGeom>
          </p:spPr>
        </p:pic>
        <p:cxnSp>
          <p:nvCxnSpPr>
            <p:cNvPr id="92" name="Vector">
              <a:extLst>
                <a:ext uri="{FF2B5EF4-FFF2-40B4-BE49-F238E27FC236}">
                  <a16:creationId xmlns:a16="http://schemas.microsoft.com/office/drawing/2014/main" id="{D15C4600-D686-4BBA-8283-653B970B4195}"/>
                </a:ext>
              </a:extLst>
            </p:cNvPr>
            <p:cNvCxnSpPr/>
            <p:nvPr/>
          </p:nvCxnSpPr>
          <p:spPr bwMode="auto">
            <a:xfrm flipH="1">
              <a:off x="7239000" y="1202531"/>
              <a:ext cx="19050" cy="950119"/>
            </a:xfrm>
            <a:prstGeom prst="line">
              <a:avLst/>
            </a:prstGeom>
            <a:noFill/>
            <a:ln w="15875" cap="rnd" cmpd="sng" algn="ctr">
              <a:solidFill>
                <a:srgbClr val="E6E604"/>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 name="Leader">
              <a:extLst>
                <a:ext uri="{FF2B5EF4-FFF2-40B4-BE49-F238E27FC236}">
                  <a16:creationId xmlns:a16="http://schemas.microsoft.com/office/drawing/2014/main" id="{83F0D117-16D6-49FB-9E9F-F14C0E18BD47}"/>
                </a:ext>
              </a:extLst>
            </p:cNvPr>
            <p:cNvCxnSpPr/>
            <p:nvPr/>
          </p:nvCxnSpPr>
          <p:spPr bwMode="auto">
            <a:xfrm flipH="1">
              <a:off x="6807994" y="2297743"/>
              <a:ext cx="374241" cy="366876"/>
            </a:xfrm>
            <a:prstGeom prst="line">
              <a:avLst/>
            </a:prstGeom>
            <a:noFill/>
            <a:ln w="15875" cap="rnd" cmpd="sng" algn="ctr">
              <a:solidFill>
                <a:srgbClr val="E6E604"/>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4" name="WIFI manual">
              <a:extLst>
                <a:ext uri="{FF2B5EF4-FFF2-40B4-BE49-F238E27FC236}">
                  <a16:creationId xmlns:a16="http://schemas.microsoft.com/office/drawing/2014/main" id="{54688116-2AC2-4910-9BE5-91753ADFE20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89129" y="2778984"/>
              <a:ext cx="87288" cy="91029"/>
            </a:xfrm>
            <a:prstGeom prst="rect">
              <a:avLst/>
            </a:prstGeom>
          </p:spPr>
        </p:pic>
      </p:grpSp>
      <p:grpSp>
        <p:nvGrpSpPr>
          <p:cNvPr id="18" name="N198M">
            <a:extLst>
              <a:ext uri="{FF2B5EF4-FFF2-40B4-BE49-F238E27FC236}">
                <a16:creationId xmlns:a16="http://schemas.microsoft.com/office/drawing/2014/main" id="{7AB590AA-0915-413D-9E4E-99E87266958E}"/>
              </a:ext>
            </a:extLst>
          </p:cNvPr>
          <p:cNvGrpSpPr/>
          <p:nvPr/>
        </p:nvGrpSpPr>
        <p:grpSpPr>
          <a:xfrm>
            <a:off x="4533630" y="2965997"/>
            <a:ext cx="1661897" cy="603563"/>
            <a:chOff x="4533630" y="2965997"/>
            <a:chExt cx="1661897" cy="603563"/>
          </a:xfrm>
        </p:grpSpPr>
        <p:pic>
          <p:nvPicPr>
            <p:cNvPr id="102" name="Paired history">
              <a:extLst>
                <a:ext uri="{FF2B5EF4-FFF2-40B4-BE49-F238E27FC236}">
                  <a16:creationId xmlns:a16="http://schemas.microsoft.com/office/drawing/2014/main" id="{73DC978C-4A3D-44AF-94C7-14E26BFC65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23870" y="3237198"/>
              <a:ext cx="94770" cy="134673"/>
            </a:xfrm>
            <a:prstGeom prst="rect">
              <a:avLst/>
            </a:prstGeom>
          </p:spPr>
        </p:pic>
        <p:pic>
          <p:nvPicPr>
            <p:cNvPr id="97" name="Paired history">
              <a:extLst>
                <a:ext uri="{FF2B5EF4-FFF2-40B4-BE49-F238E27FC236}">
                  <a16:creationId xmlns:a16="http://schemas.microsoft.com/office/drawing/2014/main" id="{38293181-A407-4BC1-8BFE-FE4198D8E4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47837" y="3172650"/>
              <a:ext cx="94770" cy="134673"/>
            </a:xfrm>
            <a:prstGeom prst="rect">
              <a:avLst/>
            </a:prstGeom>
          </p:spPr>
        </p:pic>
        <p:pic>
          <p:nvPicPr>
            <p:cNvPr id="101" name="Paired history">
              <a:extLst>
                <a:ext uri="{FF2B5EF4-FFF2-40B4-BE49-F238E27FC236}">
                  <a16:creationId xmlns:a16="http://schemas.microsoft.com/office/drawing/2014/main" id="{88A4111B-7C06-42C3-9F78-AE96F2F50A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86117" y="3207102"/>
              <a:ext cx="94770" cy="134673"/>
            </a:xfrm>
            <a:prstGeom prst="rect">
              <a:avLst/>
            </a:prstGeom>
          </p:spPr>
        </p:pic>
        <p:pic>
          <p:nvPicPr>
            <p:cNvPr id="98" name="Fence">
              <a:extLst>
                <a:ext uri="{FF2B5EF4-FFF2-40B4-BE49-F238E27FC236}">
                  <a16:creationId xmlns:a16="http://schemas.microsoft.com/office/drawing/2014/main" id="{36DF013B-D5EC-4D9E-B775-3CF329D925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6210" y="2967728"/>
              <a:ext cx="354139" cy="533703"/>
            </a:xfrm>
            <a:prstGeom prst="rect">
              <a:avLst/>
            </a:prstGeom>
          </p:spPr>
        </p:pic>
        <p:sp>
          <p:nvSpPr>
            <p:cNvPr id="99" name="DB text">
              <a:extLst>
                <a:ext uri="{FF2B5EF4-FFF2-40B4-BE49-F238E27FC236}">
                  <a16:creationId xmlns:a16="http://schemas.microsoft.com/office/drawing/2014/main" id="{AA8C18E3-058F-404E-AA25-07B118D2F09F}"/>
                </a:ext>
              </a:extLst>
            </p:cNvPr>
            <p:cNvSpPr txBox="1"/>
            <p:nvPr/>
          </p:nvSpPr>
          <p:spPr>
            <a:xfrm>
              <a:off x="4595225" y="2965997"/>
              <a:ext cx="1284581" cy="603563"/>
            </a:xfrm>
            <a:prstGeom prst="rect">
              <a:avLst/>
            </a:prstGeom>
            <a:noFill/>
          </p:spPr>
          <p:txBody>
            <a:bodyPr wrap="square" rtlCol="0">
              <a:spAutoFit/>
            </a:bodyPr>
            <a:lstStyle/>
            <a:p>
              <a:pPr algn="l">
                <a:lnSpc>
                  <a:spcPts val="1300"/>
                </a:lnSpc>
              </a:pPr>
              <a:r>
                <a:rPr lang="en-US" sz="1600" spc="40" dirty="0">
                  <a:solidFill>
                    <a:srgbClr val="E0E004"/>
                  </a:solidFill>
                  <a:latin typeface="Consolas" panose="020B0609020204030204" pitchFamily="49" charset="0"/>
                </a:rPr>
                <a:t>N198M</a:t>
              </a:r>
            </a:p>
            <a:p>
              <a:pPr algn="l">
                <a:lnSpc>
                  <a:spcPts val="1300"/>
                </a:lnSpc>
              </a:pPr>
              <a:r>
                <a:rPr lang="en-US" sz="1600" spc="40" dirty="0">
                  <a:solidFill>
                    <a:srgbClr val="E0E004"/>
                  </a:solidFill>
                  <a:latin typeface="Consolas" panose="020B0609020204030204" pitchFamily="49" charset="0"/>
                </a:rPr>
                <a:t>30C</a:t>
              </a:r>
            </a:p>
            <a:p>
              <a:pPr algn="l">
                <a:lnSpc>
                  <a:spcPts val="1300"/>
                </a:lnSpc>
              </a:pPr>
              <a:r>
                <a:rPr lang="en-US" sz="1600" spc="40" dirty="0">
                  <a:solidFill>
                    <a:srgbClr val="E0E004"/>
                  </a:solidFill>
                  <a:latin typeface="Consolas" panose="020B0609020204030204" pitchFamily="49" charset="0"/>
                </a:rPr>
                <a:t>130MIFF</a:t>
              </a:r>
            </a:p>
          </p:txBody>
        </p:sp>
        <p:cxnSp>
          <p:nvCxnSpPr>
            <p:cNvPr id="103" name="Vector">
              <a:extLst>
                <a:ext uri="{FF2B5EF4-FFF2-40B4-BE49-F238E27FC236}">
                  <a16:creationId xmlns:a16="http://schemas.microsoft.com/office/drawing/2014/main" id="{FA8358D2-26F5-4CA7-8FDD-8C0E1911B5E9}"/>
                </a:ext>
              </a:extLst>
            </p:cNvPr>
            <p:cNvCxnSpPr/>
            <p:nvPr/>
          </p:nvCxnSpPr>
          <p:spPr bwMode="auto">
            <a:xfrm>
              <a:off x="6094223" y="3393677"/>
              <a:ext cx="101304" cy="87974"/>
            </a:xfrm>
            <a:prstGeom prst="line">
              <a:avLst/>
            </a:prstGeom>
            <a:noFill/>
            <a:ln w="15875" cap="rnd" cmpd="sng" algn="ctr">
              <a:solidFill>
                <a:srgbClr val="E6E604"/>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 name="Leader">
              <a:extLst>
                <a:ext uri="{FF2B5EF4-FFF2-40B4-BE49-F238E27FC236}">
                  <a16:creationId xmlns:a16="http://schemas.microsoft.com/office/drawing/2014/main" id="{5019365C-4EA4-4F2B-A0A6-BACA1DDD66CC}"/>
                </a:ext>
              </a:extLst>
            </p:cNvPr>
            <p:cNvCxnSpPr/>
            <p:nvPr/>
          </p:nvCxnSpPr>
          <p:spPr bwMode="auto">
            <a:xfrm flipH="1" flipV="1">
              <a:off x="5502395" y="3324365"/>
              <a:ext cx="423877" cy="5331"/>
            </a:xfrm>
            <a:prstGeom prst="line">
              <a:avLst/>
            </a:prstGeom>
            <a:noFill/>
            <a:ln w="15875" cap="rnd" cmpd="sng" algn="ctr">
              <a:solidFill>
                <a:srgbClr val="E6E604"/>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5" name="WIFI manual">
              <a:extLst>
                <a:ext uri="{FF2B5EF4-FFF2-40B4-BE49-F238E27FC236}">
                  <a16:creationId xmlns:a16="http://schemas.microsoft.com/office/drawing/2014/main" id="{D516B24A-48FF-4121-B364-E27BADE5A75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33630" y="3202358"/>
              <a:ext cx="87288" cy="91029"/>
            </a:xfrm>
            <a:prstGeom prst="rect">
              <a:avLst/>
            </a:prstGeom>
          </p:spPr>
        </p:pic>
        <p:pic>
          <p:nvPicPr>
            <p:cNvPr id="96" name="Paired target FLAT">
              <a:extLst>
                <a:ext uri="{FF2B5EF4-FFF2-40B4-BE49-F238E27FC236}">
                  <a16:creationId xmlns:a16="http://schemas.microsoft.com/office/drawing/2014/main" id="{956660FC-263B-4CCC-B989-028CF2AD19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2781" y="3259026"/>
              <a:ext cx="104745" cy="133426"/>
            </a:xfrm>
            <a:prstGeom prst="rect">
              <a:avLst/>
            </a:prstGeom>
          </p:spPr>
        </p:pic>
      </p:grpSp>
      <p:grpSp>
        <p:nvGrpSpPr>
          <p:cNvPr id="23" name="N156SB">
            <a:extLst>
              <a:ext uri="{FF2B5EF4-FFF2-40B4-BE49-F238E27FC236}">
                <a16:creationId xmlns:a16="http://schemas.microsoft.com/office/drawing/2014/main" id="{A74F7A0A-087D-4125-A4D2-F23DE02BA79C}"/>
              </a:ext>
            </a:extLst>
          </p:cNvPr>
          <p:cNvGrpSpPr/>
          <p:nvPr/>
        </p:nvGrpSpPr>
        <p:grpSpPr>
          <a:xfrm>
            <a:off x="1612106" y="3078193"/>
            <a:ext cx="1830781" cy="897819"/>
            <a:chOff x="1612106" y="3078193"/>
            <a:chExt cx="1830781" cy="897819"/>
          </a:xfrm>
        </p:grpSpPr>
        <p:pic>
          <p:nvPicPr>
            <p:cNvPr id="107" name="Paired history">
              <a:extLst>
                <a:ext uri="{FF2B5EF4-FFF2-40B4-BE49-F238E27FC236}">
                  <a16:creationId xmlns:a16="http://schemas.microsoft.com/office/drawing/2014/main" id="{9A558329-1F32-45C2-B3EB-F75DEA004A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9074" y="3841339"/>
              <a:ext cx="94770" cy="134673"/>
            </a:xfrm>
            <a:prstGeom prst="rect">
              <a:avLst/>
            </a:prstGeom>
          </p:spPr>
        </p:pic>
        <p:pic>
          <p:nvPicPr>
            <p:cNvPr id="108" name="Paired history">
              <a:extLst>
                <a:ext uri="{FF2B5EF4-FFF2-40B4-BE49-F238E27FC236}">
                  <a16:creationId xmlns:a16="http://schemas.microsoft.com/office/drawing/2014/main" id="{19BC96BF-6812-41CA-AE9C-B16476A00A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47348" y="3836322"/>
              <a:ext cx="94770" cy="134673"/>
            </a:xfrm>
            <a:prstGeom prst="rect">
              <a:avLst/>
            </a:prstGeom>
          </p:spPr>
        </p:pic>
        <p:pic>
          <p:nvPicPr>
            <p:cNvPr id="109" name="Paired history">
              <a:extLst>
                <a:ext uri="{FF2B5EF4-FFF2-40B4-BE49-F238E27FC236}">
                  <a16:creationId xmlns:a16="http://schemas.microsoft.com/office/drawing/2014/main" id="{9354F225-F0F6-4A23-850E-ED36991A91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28490" y="3832674"/>
              <a:ext cx="94770" cy="134673"/>
            </a:xfrm>
            <a:prstGeom prst="rect">
              <a:avLst/>
            </a:prstGeom>
          </p:spPr>
        </p:pic>
        <p:pic>
          <p:nvPicPr>
            <p:cNvPr id="110" name="Fence">
              <a:extLst>
                <a:ext uri="{FF2B5EF4-FFF2-40B4-BE49-F238E27FC236}">
                  <a16:creationId xmlns:a16="http://schemas.microsoft.com/office/drawing/2014/main" id="{26EB05CC-FEF4-4C6D-A7AB-799137111DC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80925" y="3079924"/>
              <a:ext cx="354139" cy="533703"/>
            </a:xfrm>
            <a:prstGeom prst="rect">
              <a:avLst/>
            </a:prstGeom>
          </p:spPr>
        </p:pic>
        <p:sp>
          <p:nvSpPr>
            <p:cNvPr id="111" name="DB text">
              <a:extLst>
                <a:ext uri="{FF2B5EF4-FFF2-40B4-BE49-F238E27FC236}">
                  <a16:creationId xmlns:a16="http://schemas.microsoft.com/office/drawing/2014/main" id="{76FA4D67-792C-429A-9F0A-2F4C322E45E0}"/>
                </a:ext>
              </a:extLst>
            </p:cNvPr>
            <p:cNvSpPr txBox="1"/>
            <p:nvPr/>
          </p:nvSpPr>
          <p:spPr>
            <a:xfrm>
              <a:off x="2419941" y="3078193"/>
              <a:ext cx="1022946" cy="603563"/>
            </a:xfrm>
            <a:prstGeom prst="rect">
              <a:avLst/>
            </a:prstGeom>
            <a:noFill/>
          </p:spPr>
          <p:txBody>
            <a:bodyPr wrap="square" rtlCol="0">
              <a:spAutoFit/>
            </a:bodyPr>
            <a:lstStyle/>
            <a:p>
              <a:pPr algn="l">
                <a:lnSpc>
                  <a:spcPts val="1300"/>
                </a:lnSpc>
              </a:pPr>
              <a:r>
                <a:rPr lang="en-US" sz="1600" spc="40" dirty="0">
                  <a:solidFill>
                    <a:srgbClr val="E0E004"/>
                  </a:solidFill>
                  <a:latin typeface="Consolas" panose="020B0609020204030204" pitchFamily="49" charset="0"/>
                </a:rPr>
                <a:t>N156SB</a:t>
              </a:r>
            </a:p>
            <a:p>
              <a:pPr algn="l">
                <a:lnSpc>
                  <a:spcPts val="1300"/>
                </a:lnSpc>
              </a:pPr>
              <a:r>
                <a:rPr lang="en-US" sz="1600" spc="40" dirty="0">
                  <a:solidFill>
                    <a:srgbClr val="E0E004"/>
                  </a:solidFill>
                  <a:latin typeface="Consolas" panose="020B0609020204030204" pitchFamily="49" charset="0"/>
                </a:rPr>
                <a:t>200C</a:t>
              </a:r>
            </a:p>
            <a:p>
              <a:pPr algn="l">
                <a:lnSpc>
                  <a:spcPts val="1300"/>
                </a:lnSpc>
              </a:pPr>
              <a:r>
                <a:rPr lang="en-US" sz="1600" spc="40" dirty="0">
                  <a:solidFill>
                    <a:srgbClr val="E0E004"/>
                  </a:solidFill>
                  <a:latin typeface="Consolas" panose="020B0609020204030204" pitchFamily="49" charset="0"/>
                </a:rPr>
                <a:t>876O-47</a:t>
              </a:r>
            </a:p>
          </p:txBody>
        </p:sp>
        <p:cxnSp>
          <p:nvCxnSpPr>
            <p:cNvPr id="112" name="Vector">
              <a:extLst>
                <a:ext uri="{FF2B5EF4-FFF2-40B4-BE49-F238E27FC236}">
                  <a16:creationId xmlns:a16="http://schemas.microsoft.com/office/drawing/2014/main" id="{E880B881-6A5F-45AF-9B8D-CF5E95F50072}"/>
                </a:ext>
              </a:extLst>
            </p:cNvPr>
            <p:cNvCxnSpPr/>
            <p:nvPr/>
          </p:nvCxnSpPr>
          <p:spPr bwMode="auto">
            <a:xfrm>
              <a:off x="1612106" y="3895725"/>
              <a:ext cx="307182" cy="7144"/>
            </a:xfrm>
            <a:prstGeom prst="line">
              <a:avLst/>
            </a:prstGeom>
            <a:noFill/>
            <a:ln w="15875" cap="rnd" cmpd="sng" algn="ctr">
              <a:solidFill>
                <a:srgbClr val="E6E604"/>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3" name="Leader">
              <a:extLst>
                <a:ext uri="{FF2B5EF4-FFF2-40B4-BE49-F238E27FC236}">
                  <a16:creationId xmlns:a16="http://schemas.microsoft.com/office/drawing/2014/main" id="{31F20613-E415-4361-96D9-373B54693D94}"/>
                </a:ext>
              </a:extLst>
            </p:cNvPr>
            <p:cNvCxnSpPr/>
            <p:nvPr/>
          </p:nvCxnSpPr>
          <p:spPr bwMode="auto">
            <a:xfrm flipH="1">
              <a:off x="2083594" y="3590925"/>
              <a:ext cx="261937" cy="261938"/>
            </a:xfrm>
            <a:prstGeom prst="line">
              <a:avLst/>
            </a:prstGeom>
            <a:noFill/>
            <a:ln w="15875" cap="rnd" cmpd="sng" algn="ctr">
              <a:solidFill>
                <a:srgbClr val="E6E604"/>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14" name="WIFI manual">
              <a:extLst>
                <a:ext uri="{FF2B5EF4-FFF2-40B4-BE49-F238E27FC236}">
                  <a16:creationId xmlns:a16="http://schemas.microsoft.com/office/drawing/2014/main" id="{0E29BC8D-D4D4-4840-8FDC-5D25B979C46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58345" y="3314554"/>
              <a:ext cx="87288" cy="91029"/>
            </a:xfrm>
            <a:prstGeom prst="rect">
              <a:avLst/>
            </a:prstGeom>
          </p:spPr>
        </p:pic>
        <p:pic>
          <p:nvPicPr>
            <p:cNvPr id="115" name="Paired target FLAT">
              <a:extLst>
                <a:ext uri="{FF2B5EF4-FFF2-40B4-BE49-F238E27FC236}">
                  <a16:creationId xmlns:a16="http://schemas.microsoft.com/office/drawing/2014/main" id="{C6AEBBB6-D513-4105-9E94-B870AFCCD2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66542" y="3832210"/>
              <a:ext cx="104745" cy="133426"/>
            </a:xfrm>
            <a:prstGeom prst="rect">
              <a:avLst/>
            </a:prstGeom>
          </p:spPr>
        </p:pic>
        <p:sp>
          <p:nvSpPr>
            <p:cNvPr id="117" name="TextBox 116">
              <a:extLst>
                <a:ext uri="{FF2B5EF4-FFF2-40B4-BE49-F238E27FC236}">
                  <a16:creationId xmlns:a16="http://schemas.microsoft.com/office/drawing/2014/main" id="{335FA677-E052-4DCA-8BCC-964F2F8F0201}"/>
                </a:ext>
              </a:extLst>
            </p:cNvPr>
            <p:cNvSpPr txBox="1"/>
            <p:nvPr/>
          </p:nvSpPr>
          <p:spPr>
            <a:xfrm>
              <a:off x="2364850" y="3147500"/>
              <a:ext cx="242817" cy="444060"/>
            </a:xfrm>
            <a:prstGeom prst="rect">
              <a:avLst/>
            </a:prstGeom>
            <a:noFill/>
          </p:spPr>
          <p:txBody>
            <a:bodyPr wrap="square" lIns="0" tIns="0" rIns="0" bIns="0" rtlCol="0">
              <a:noAutofit/>
            </a:bodyPr>
            <a:lstStyle/>
            <a:p>
              <a:pPr algn="l">
                <a:lnSpc>
                  <a:spcPts val="4500"/>
                </a:lnSpc>
              </a:pPr>
              <a:r>
                <a:rPr lang="en-US" sz="1600" spc="120" dirty="0">
                  <a:solidFill>
                    <a:srgbClr val="E0E004"/>
                  </a:solidFill>
                  <a:latin typeface="Consolas" panose="020B0609020204030204" pitchFamily="49" charset="0"/>
                </a:rPr>
                <a:t>R</a:t>
              </a:r>
            </a:p>
          </p:txBody>
        </p:sp>
      </p:grpSp>
      <p:grpSp>
        <p:nvGrpSpPr>
          <p:cNvPr id="27" name="SLAM21">
            <a:extLst>
              <a:ext uri="{FF2B5EF4-FFF2-40B4-BE49-F238E27FC236}">
                <a16:creationId xmlns:a16="http://schemas.microsoft.com/office/drawing/2014/main" id="{EDDC1A8E-35A4-4756-8B28-3D9109232C49}"/>
              </a:ext>
            </a:extLst>
          </p:cNvPr>
          <p:cNvGrpSpPr/>
          <p:nvPr/>
        </p:nvGrpSpPr>
        <p:grpSpPr>
          <a:xfrm>
            <a:off x="2092960" y="1463040"/>
            <a:ext cx="2527957" cy="1128414"/>
            <a:chOff x="2092960" y="1463040"/>
            <a:chExt cx="2527957" cy="1128414"/>
          </a:xfrm>
        </p:grpSpPr>
        <p:pic>
          <p:nvPicPr>
            <p:cNvPr id="119" name="Paired history">
              <a:extLst>
                <a:ext uri="{FF2B5EF4-FFF2-40B4-BE49-F238E27FC236}">
                  <a16:creationId xmlns:a16="http://schemas.microsoft.com/office/drawing/2014/main" id="{46ABE11A-EBB7-4E25-8865-912CC6750F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3352" y="2173346"/>
              <a:ext cx="94770" cy="134673"/>
            </a:xfrm>
            <a:prstGeom prst="rect">
              <a:avLst/>
            </a:prstGeom>
          </p:spPr>
        </p:pic>
        <p:pic>
          <p:nvPicPr>
            <p:cNvPr id="120" name="Paired history">
              <a:extLst>
                <a:ext uri="{FF2B5EF4-FFF2-40B4-BE49-F238E27FC236}">
                  <a16:creationId xmlns:a16="http://schemas.microsoft.com/office/drawing/2014/main" id="{8B488EE2-E0E9-43EA-B4CD-603FE29E16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15446" y="2308029"/>
              <a:ext cx="94770" cy="134673"/>
            </a:xfrm>
            <a:prstGeom prst="rect">
              <a:avLst/>
            </a:prstGeom>
          </p:spPr>
        </p:pic>
        <p:pic>
          <p:nvPicPr>
            <p:cNvPr id="121" name="Paired history">
              <a:extLst>
                <a:ext uri="{FF2B5EF4-FFF2-40B4-BE49-F238E27FC236}">
                  <a16:creationId xmlns:a16="http://schemas.microsoft.com/office/drawing/2014/main" id="{253F0C3A-B6FA-4F61-8E81-7B44ACBF51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0408" y="2456781"/>
              <a:ext cx="94770" cy="134673"/>
            </a:xfrm>
            <a:prstGeom prst="rect">
              <a:avLst/>
            </a:prstGeom>
          </p:spPr>
        </p:pic>
        <p:pic>
          <p:nvPicPr>
            <p:cNvPr id="122" name="Fence">
              <a:extLst>
                <a:ext uri="{FF2B5EF4-FFF2-40B4-BE49-F238E27FC236}">
                  <a16:creationId xmlns:a16="http://schemas.microsoft.com/office/drawing/2014/main" id="{66EF7246-65A2-4558-9923-091FE4E412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59183" y="1734511"/>
              <a:ext cx="354139" cy="533703"/>
            </a:xfrm>
            <a:prstGeom prst="rect">
              <a:avLst/>
            </a:prstGeom>
          </p:spPr>
        </p:pic>
        <p:sp>
          <p:nvSpPr>
            <p:cNvPr id="123" name="DB text">
              <a:extLst>
                <a:ext uri="{FF2B5EF4-FFF2-40B4-BE49-F238E27FC236}">
                  <a16:creationId xmlns:a16="http://schemas.microsoft.com/office/drawing/2014/main" id="{84F5DB52-72A3-4F2A-B363-5A4AF20720A5}"/>
                </a:ext>
              </a:extLst>
            </p:cNvPr>
            <p:cNvSpPr txBox="1"/>
            <p:nvPr/>
          </p:nvSpPr>
          <p:spPr>
            <a:xfrm>
              <a:off x="3498198" y="1732780"/>
              <a:ext cx="1122719" cy="603563"/>
            </a:xfrm>
            <a:prstGeom prst="rect">
              <a:avLst/>
            </a:prstGeom>
            <a:noFill/>
          </p:spPr>
          <p:txBody>
            <a:bodyPr wrap="square" rtlCol="0">
              <a:spAutoFit/>
            </a:bodyPr>
            <a:lstStyle/>
            <a:p>
              <a:pPr algn="l">
                <a:lnSpc>
                  <a:spcPts val="1300"/>
                </a:lnSpc>
              </a:pPr>
              <a:r>
                <a:rPr lang="en-US" sz="1600" spc="40" dirty="0">
                  <a:solidFill>
                    <a:srgbClr val="E0E004"/>
                  </a:solidFill>
                  <a:latin typeface="Consolas" panose="020B0609020204030204" pitchFamily="49" charset="0"/>
                </a:rPr>
                <a:t>SLAM21</a:t>
              </a:r>
            </a:p>
            <a:p>
              <a:pPr algn="l">
                <a:lnSpc>
                  <a:spcPts val="1300"/>
                </a:lnSpc>
              </a:pPr>
              <a:r>
                <a:rPr lang="en-US" sz="1600" spc="40" dirty="0">
                  <a:solidFill>
                    <a:srgbClr val="E0E004"/>
                  </a:solidFill>
                  <a:latin typeface="Consolas" panose="020B0609020204030204" pitchFamily="49" charset="0"/>
                </a:rPr>
                <a:t>350 221X</a:t>
              </a:r>
            </a:p>
            <a:p>
              <a:pPr algn="l">
                <a:lnSpc>
                  <a:spcPts val="1300"/>
                </a:lnSpc>
              </a:pPr>
              <a:r>
                <a:rPr lang="en-US" sz="1600" spc="40" dirty="0">
                  <a:solidFill>
                    <a:srgbClr val="E0E004"/>
                  </a:solidFill>
                  <a:latin typeface="Consolas" panose="020B0609020204030204" pitchFamily="49" charset="0"/>
                </a:rPr>
                <a:t>533 510</a:t>
              </a:r>
            </a:p>
          </p:txBody>
        </p:sp>
        <p:cxnSp>
          <p:nvCxnSpPr>
            <p:cNvPr id="124" name="Vector">
              <a:extLst>
                <a:ext uri="{FF2B5EF4-FFF2-40B4-BE49-F238E27FC236}">
                  <a16:creationId xmlns:a16="http://schemas.microsoft.com/office/drawing/2014/main" id="{992107A9-B5AF-4A87-9273-20E7ABA2EFCE}"/>
                </a:ext>
              </a:extLst>
            </p:cNvPr>
            <p:cNvCxnSpPr/>
            <p:nvPr/>
          </p:nvCxnSpPr>
          <p:spPr bwMode="auto">
            <a:xfrm>
              <a:off x="2092960" y="1463040"/>
              <a:ext cx="764540" cy="591820"/>
            </a:xfrm>
            <a:prstGeom prst="line">
              <a:avLst/>
            </a:prstGeom>
            <a:noFill/>
            <a:ln w="15875" cap="rnd" cmpd="sng" algn="ctr">
              <a:solidFill>
                <a:srgbClr val="E6E604"/>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5" name="Leader">
              <a:extLst>
                <a:ext uri="{FF2B5EF4-FFF2-40B4-BE49-F238E27FC236}">
                  <a16:creationId xmlns:a16="http://schemas.microsoft.com/office/drawing/2014/main" id="{101F960D-51A1-48A3-A16D-B650F8D4DF55}"/>
                </a:ext>
              </a:extLst>
            </p:cNvPr>
            <p:cNvCxnSpPr/>
            <p:nvPr/>
          </p:nvCxnSpPr>
          <p:spPr bwMode="auto">
            <a:xfrm flipH="1">
              <a:off x="3024693" y="2103120"/>
              <a:ext cx="516067" cy="470"/>
            </a:xfrm>
            <a:prstGeom prst="line">
              <a:avLst/>
            </a:prstGeom>
            <a:noFill/>
            <a:ln w="15875" cap="rnd" cmpd="sng" algn="ctr">
              <a:solidFill>
                <a:srgbClr val="E6E604"/>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26" name="WIFI manual">
              <a:extLst>
                <a:ext uri="{FF2B5EF4-FFF2-40B4-BE49-F238E27FC236}">
                  <a16:creationId xmlns:a16="http://schemas.microsoft.com/office/drawing/2014/main" id="{4ACB9E9A-1C6B-44A2-85CC-2295279481E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36603" y="1969141"/>
              <a:ext cx="87288" cy="91029"/>
            </a:xfrm>
            <a:prstGeom prst="rect">
              <a:avLst/>
            </a:prstGeom>
          </p:spPr>
        </p:pic>
        <p:pic>
          <p:nvPicPr>
            <p:cNvPr id="127" name="Paired target FLAT">
              <a:extLst>
                <a:ext uri="{FF2B5EF4-FFF2-40B4-BE49-F238E27FC236}">
                  <a16:creationId xmlns:a16="http://schemas.microsoft.com/office/drawing/2014/main" id="{695E1EC5-34F5-4B5D-9C84-4D6C79501C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7000" y="2039757"/>
              <a:ext cx="104745" cy="133426"/>
            </a:xfrm>
            <a:prstGeom prst="rect">
              <a:avLst/>
            </a:prstGeom>
          </p:spPr>
        </p:pic>
        <p:pic>
          <p:nvPicPr>
            <p:cNvPr id="129" name="Arrow">
              <a:extLst>
                <a:ext uri="{FF2B5EF4-FFF2-40B4-BE49-F238E27FC236}">
                  <a16:creationId xmlns:a16="http://schemas.microsoft.com/office/drawing/2014/main" id="{2B3A2371-5DA0-4916-8232-C6D911A6F56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51815" y="1949843"/>
              <a:ext cx="83547" cy="119709"/>
            </a:xfrm>
            <a:prstGeom prst="rect">
              <a:avLst/>
            </a:prstGeom>
          </p:spPr>
        </p:pic>
      </p:grpSp>
      <p:grpSp>
        <p:nvGrpSpPr>
          <p:cNvPr id="31" name="MARS710">
            <a:extLst>
              <a:ext uri="{FF2B5EF4-FFF2-40B4-BE49-F238E27FC236}">
                <a16:creationId xmlns:a16="http://schemas.microsoft.com/office/drawing/2014/main" id="{1C58559E-71FD-4D25-9F91-BB27815CCA89}"/>
              </a:ext>
            </a:extLst>
          </p:cNvPr>
          <p:cNvGrpSpPr/>
          <p:nvPr/>
        </p:nvGrpSpPr>
        <p:grpSpPr>
          <a:xfrm>
            <a:off x="5122642" y="1569852"/>
            <a:ext cx="1184314" cy="1038021"/>
            <a:chOff x="5122642" y="1569852"/>
            <a:chExt cx="1184314" cy="1038021"/>
          </a:xfrm>
        </p:grpSpPr>
        <p:pic>
          <p:nvPicPr>
            <p:cNvPr id="134" name="Fence">
              <a:extLst>
                <a:ext uri="{FF2B5EF4-FFF2-40B4-BE49-F238E27FC236}">
                  <a16:creationId xmlns:a16="http://schemas.microsoft.com/office/drawing/2014/main" id="{D0229839-779B-46C0-8A4B-255A770977E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45222" y="1571583"/>
              <a:ext cx="354139" cy="533703"/>
            </a:xfrm>
            <a:prstGeom prst="rect">
              <a:avLst/>
            </a:prstGeom>
          </p:spPr>
        </p:pic>
        <p:sp>
          <p:nvSpPr>
            <p:cNvPr id="135" name="DB text">
              <a:extLst>
                <a:ext uri="{FF2B5EF4-FFF2-40B4-BE49-F238E27FC236}">
                  <a16:creationId xmlns:a16="http://schemas.microsoft.com/office/drawing/2014/main" id="{E63BCEFB-74A6-4F12-B9D0-798EF0B93C50}"/>
                </a:ext>
              </a:extLst>
            </p:cNvPr>
            <p:cNvSpPr txBox="1"/>
            <p:nvPr/>
          </p:nvSpPr>
          <p:spPr>
            <a:xfrm>
              <a:off x="5184237" y="1569852"/>
              <a:ext cx="1122719" cy="603563"/>
            </a:xfrm>
            <a:prstGeom prst="rect">
              <a:avLst/>
            </a:prstGeom>
            <a:noFill/>
          </p:spPr>
          <p:txBody>
            <a:bodyPr wrap="square" rtlCol="0">
              <a:spAutoFit/>
            </a:bodyPr>
            <a:lstStyle/>
            <a:p>
              <a:pPr algn="l">
                <a:lnSpc>
                  <a:spcPts val="1300"/>
                </a:lnSpc>
              </a:pPr>
              <a:r>
                <a:rPr lang="en-US" sz="1600" spc="40" dirty="0">
                  <a:solidFill>
                    <a:srgbClr val="E0E004"/>
                  </a:solidFill>
                  <a:latin typeface="Consolas" panose="020B0609020204030204" pitchFamily="49" charset="0"/>
                </a:rPr>
                <a:t>MARS71</a:t>
              </a:r>
            </a:p>
            <a:p>
              <a:pPr algn="l">
                <a:lnSpc>
                  <a:spcPts val="1300"/>
                </a:lnSpc>
              </a:pPr>
              <a:r>
                <a:rPr lang="en-US" sz="1600" spc="40" dirty="0">
                  <a:solidFill>
                    <a:srgbClr val="E0E004"/>
                  </a:solidFill>
                  <a:latin typeface="Consolas" panose="020B0609020204030204" pitchFamily="49" charset="0"/>
                </a:rPr>
                <a:t>170N</a:t>
              </a:r>
            </a:p>
            <a:p>
              <a:pPr algn="l">
                <a:lnSpc>
                  <a:spcPts val="1300"/>
                </a:lnSpc>
              </a:pPr>
              <a:r>
                <a:rPr lang="en-US" sz="1600" spc="40" dirty="0">
                  <a:solidFill>
                    <a:srgbClr val="E0E004"/>
                  </a:solidFill>
                  <a:latin typeface="Consolas" panose="020B0609020204030204" pitchFamily="49" charset="0"/>
                </a:rPr>
                <a:t>263FRZN</a:t>
              </a:r>
            </a:p>
          </p:txBody>
        </p:sp>
        <p:cxnSp>
          <p:nvCxnSpPr>
            <p:cNvPr id="137" name="Leader">
              <a:extLst>
                <a:ext uri="{FF2B5EF4-FFF2-40B4-BE49-F238E27FC236}">
                  <a16:creationId xmlns:a16="http://schemas.microsoft.com/office/drawing/2014/main" id="{CC5D3C47-77D8-49DD-8DA3-B9B461E6E4B4}"/>
                </a:ext>
              </a:extLst>
            </p:cNvPr>
            <p:cNvCxnSpPr/>
            <p:nvPr/>
          </p:nvCxnSpPr>
          <p:spPr bwMode="auto">
            <a:xfrm flipV="1">
              <a:off x="5215943" y="1965318"/>
              <a:ext cx="5153" cy="510002"/>
            </a:xfrm>
            <a:prstGeom prst="line">
              <a:avLst/>
            </a:prstGeom>
            <a:noFill/>
            <a:ln w="15875" cap="rnd" cmpd="sng" algn="ctr">
              <a:solidFill>
                <a:srgbClr val="E6E604"/>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38" name="WIFI manual">
              <a:extLst>
                <a:ext uri="{FF2B5EF4-FFF2-40B4-BE49-F238E27FC236}">
                  <a16:creationId xmlns:a16="http://schemas.microsoft.com/office/drawing/2014/main" id="{A807F744-5947-42BB-BFF1-89691E78F25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22642" y="1806213"/>
              <a:ext cx="87288" cy="91029"/>
            </a:xfrm>
            <a:prstGeom prst="rect">
              <a:avLst/>
            </a:prstGeom>
          </p:spPr>
        </p:pic>
        <p:pic>
          <p:nvPicPr>
            <p:cNvPr id="141" name="FRZN POS">
              <a:extLst>
                <a:ext uri="{FF2B5EF4-FFF2-40B4-BE49-F238E27FC236}">
                  <a16:creationId xmlns:a16="http://schemas.microsoft.com/office/drawing/2014/main" id="{AB843142-CF30-48E5-B3D1-7D83B47B263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76997" y="2514475"/>
              <a:ext cx="88950" cy="93398"/>
            </a:xfrm>
            <a:prstGeom prst="rect">
              <a:avLst/>
            </a:prstGeom>
          </p:spPr>
        </p:pic>
      </p:grpSp>
      <p:grpSp>
        <p:nvGrpSpPr>
          <p:cNvPr id="157" name="AAL31">
            <a:extLst>
              <a:ext uri="{FF2B5EF4-FFF2-40B4-BE49-F238E27FC236}">
                <a16:creationId xmlns:a16="http://schemas.microsoft.com/office/drawing/2014/main" id="{7623568E-AA62-458A-95F2-6B00DA536EEE}"/>
              </a:ext>
            </a:extLst>
          </p:cNvPr>
          <p:cNvGrpSpPr/>
          <p:nvPr/>
        </p:nvGrpSpPr>
        <p:grpSpPr>
          <a:xfrm>
            <a:off x="3183731" y="3507980"/>
            <a:ext cx="2250512" cy="1030683"/>
            <a:chOff x="3183731" y="3507980"/>
            <a:chExt cx="2250512" cy="1030683"/>
          </a:xfrm>
        </p:grpSpPr>
        <p:pic>
          <p:nvPicPr>
            <p:cNvPr id="143" name="Paired target FLAT">
              <a:extLst>
                <a:ext uri="{FF2B5EF4-FFF2-40B4-BE49-F238E27FC236}">
                  <a16:creationId xmlns:a16="http://schemas.microsoft.com/office/drawing/2014/main" id="{F6E9EF92-F52E-4B39-896D-D4908FBC8B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0685" y="3910322"/>
              <a:ext cx="104745" cy="133426"/>
            </a:xfrm>
            <a:prstGeom prst="rect">
              <a:avLst/>
            </a:prstGeom>
          </p:spPr>
        </p:pic>
        <p:pic>
          <p:nvPicPr>
            <p:cNvPr id="144" name="Paired history">
              <a:extLst>
                <a:ext uri="{FF2B5EF4-FFF2-40B4-BE49-F238E27FC236}">
                  <a16:creationId xmlns:a16="http://schemas.microsoft.com/office/drawing/2014/main" id="{DEF6BB2F-D25E-4D6F-8679-BE9B0B11E1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80288" y="3507980"/>
              <a:ext cx="94770" cy="134673"/>
            </a:xfrm>
            <a:prstGeom prst="rect">
              <a:avLst/>
            </a:prstGeom>
          </p:spPr>
        </p:pic>
        <p:pic>
          <p:nvPicPr>
            <p:cNvPr id="145" name="Fence">
              <a:extLst>
                <a:ext uri="{FF2B5EF4-FFF2-40B4-BE49-F238E27FC236}">
                  <a16:creationId xmlns:a16="http://schemas.microsoft.com/office/drawing/2014/main" id="{7D981D6B-04F5-4D46-AB84-9D2DC367BE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19910" y="3615706"/>
              <a:ext cx="354139" cy="533703"/>
            </a:xfrm>
            <a:prstGeom prst="rect">
              <a:avLst/>
            </a:prstGeom>
          </p:spPr>
        </p:pic>
        <p:sp>
          <p:nvSpPr>
            <p:cNvPr id="146" name="DB text">
              <a:extLst>
                <a:ext uri="{FF2B5EF4-FFF2-40B4-BE49-F238E27FC236}">
                  <a16:creationId xmlns:a16="http://schemas.microsoft.com/office/drawing/2014/main" id="{2BD46DF9-A8D7-4DE5-B598-7AEEAEF228E8}"/>
                </a:ext>
              </a:extLst>
            </p:cNvPr>
            <p:cNvSpPr txBox="1"/>
            <p:nvPr/>
          </p:nvSpPr>
          <p:spPr>
            <a:xfrm>
              <a:off x="4149662" y="3610467"/>
              <a:ext cx="1284581" cy="603563"/>
            </a:xfrm>
            <a:prstGeom prst="rect">
              <a:avLst/>
            </a:prstGeom>
            <a:noFill/>
          </p:spPr>
          <p:txBody>
            <a:bodyPr wrap="square" rtlCol="0">
              <a:spAutoFit/>
            </a:bodyPr>
            <a:lstStyle/>
            <a:p>
              <a:pPr algn="l">
                <a:lnSpc>
                  <a:spcPts val="1300"/>
                </a:lnSpc>
              </a:pPr>
              <a:r>
                <a:rPr lang="en-US" sz="1600" spc="40" dirty="0">
                  <a:solidFill>
                    <a:srgbClr val="E0E004"/>
                  </a:solidFill>
                  <a:latin typeface="Consolas" panose="020B0609020204030204" pitchFamily="49" charset="0"/>
                </a:rPr>
                <a:t>AAL31</a:t>
              </a:r>
            </a:p>
            <a:p>
              <a:pPr algn="l">
                <a:lnSpc>
                  <a:spcPts val="1300"/>
                </a:lnSpc>
              </a:pPr>
              <a:r>
                <a:rPr lang="en-US" sz="1600" spc="40" dirty="0">
                  <a:solidFill>
                    <a:srgbClr val="E0E004"/>
                  </a:solidFill>
                  <a:latin typeface="Consolas" panose="020B0609020204030204" pitchFamily="49" charset="0"/>
                </a:rPr>
                <a:t>290C</a:t>
              </a:r>
            </a:p>
            <a:p>
              <a:pPr algn="l">
                <a:lnSpc>
                  <a:spcPts val="1300"/>
                </a:lnSpc>
              </a:pPr>
              <a:r>
                <a:rPr lang="en-US" sz="1600" spc="40" dirty="0">
                  <a:solidFill>
                    <a:srgbClr val="E0E004"/>
                  </a:solidFill>
                  <a:latin typeface="Consolas" panose="020B0609020204030204" pitchFamily="49" charset="0"/>
                </a:rPr>
                <a:t>830RDOF</a:t>
              </a:r>
            </a:p>
          </p:txBody>
        </p:sp>
        <p:pic>
          <p:nvPicPr>
            <p:cNvPr id="148" name="Paired history">
              <a:extLst>
                <a:ext uri="{FF2B5EF4-FFF2-40B4-BE49-F238E27FC236}">
                  <a16:creationId xmlns:a16="http://schemas.microsoft.com/office/drawing/2014/main" id="{C5521942-F7FF-436C-B16C-E7ACBB6623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657" y="3643770"/>
              <a:ext cx="94770" cy="134673"/>
            </a:xfrm>
            <a:prstGeom prst="rect">
              <a:avLst/>
            </a:prstGeom>
          </p:spPr>
        </p:pic>
        <p:pic>
          <p:nvPicPr>
            <p:cNvPr id="149" name="Paired history">
              <a:extLst>
                <a:ext uri="{FF2B5EF4-FFF2-40B4-BE49-F238E27FC236}">
                  <a16:creationId xmlns:a16="http://schemas.microsoft.com/office/drawing/2014/main" id="{AF6C4092-5A90-4F5E-9023-E7492982F7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92436" y="3778169"/>
              <a:ext cx="94770" cy="134673"/>
            </a:xfrm>
            <a:prstGeom prst="rect">
              <a:avLst/>
            </a:prstGeom>
          </p:spPr>
        </p:pic>
        <p:cxnSp>
          <p:nvCxnSpPr>
            <p:cNvPr id="150" name="Vector">
              <a:extLst>
                <a:ext uri="{FF2B5EF4-FFF2-40B4-BE49-F238E27FC236}">
                  <a16:creationId xmlns:a16="http://schemas.microsoft.com/office/drawing/2014/main" id="{89673AF0-81C4-4998-A0FB-A383558CD9E8}"/>
                </a:ext>
              </a:extLst>
            </p:cNvPr>
            <p:cNvCxnSpPr/>
            <p:nvPr/>
          </p:nvCxnSpPr>
          <p:spPr bwMode="auto">
            <a:xfrm flipV="1">
              <a:off x="3183731" y="4045744"/>
              <a:ext cx="323850" cy="492919"/>
            </a:xfrm>
            <a:prstGeom prst="line">
              <a:avLst/>
            </a:prstGeom>
            <a:noFill/>
            <a:ln w="15875" cap="rnd" cmpd="sng" algn="ctr">
              <a:solidFill>
                <a:srgbClr val="E6E604"/>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1" name="Leader">
              <a:extLst>
                <a:ext uri="{FF2B5EF4-FFF2-40B4-BE49-F238E27FC236}">
                  <a16:creationId xmlns:a16="http://schemas.microsoft.com/office/drawing/2014/main" id="{14D7243B-6AB8-41E0-8BA1-E33F54E38B0C}"/>
                </a:ext>
              </a:extLst>
            </p:cNvPr>
            <p:cNvCxnSpPr/>
            <p:nvPr/>
          </p:nvCxnSpPr>
          <p:spPr bwMode="auto">
            <a:xfrm flipH="1" flipV="1">
              <a:off x="3648075" y="3979069"/>
              <a:ext cx="521494" cy="4762"/>
            </a:xfrm>
            <a:prstGeom prst="line">
              <a:avLst/>
            </a:prstGeom>
            <a:noFill/>
            <a:ln w="15875" cap="rnd" cmpd="sng" algn="ctr">
              <a:solidFill>
                <a:srgbClr val="E6E604"/>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52" name="WIFI manual">
              <a:extLst>
                <a:ext uri="{FF2B5EF4-FFF2-40B4-BE49-F238E27FC236}">
                  <a16:creationId xmlns:a16="http://schemas.microsoft.com/office/drawing/2014/main" id="{5ED2AD8C-4DA5-49A6-8C85-F9B74557F2D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97330" y="3850336"/>
              <a:ext cx="87288" cy="91029"/>
            </a:xfrm>
            <a:prstGeom prst="rect">
              <a:avLst/>
            </a:prstGeom>
          </p:spPr>
        </p:pic>
        <p:pic>
          <p:nvPicPr>
            <p:cNvPr id="156" name="PID normal">
              <a:extLst>
                <a:ext uri="{FF2B5EF4-FFF2-40B4-BE49-F238E27FC236}">
                  <a16:creationId xmlns:a16="http://schemas.microsoft.com/office/drawing/2014/main" id="{276905E7-3790-4233-AC8B-1ED0CED489F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07280" y="3676007"/>
              <a:ext cx="67336" cy="94770"/>
            </a:xfrm>
            <a:prstGeom prst="rect">
              <a:avLst/>
            </a:prstGeom>
          </p:spPr>
        </p:pic>
      </p:grpSp>
      <p:pic>
        <p:nvPicPr>
          <p:cNvPr id="116" name="MAP time mask">
            <a:extLst>
              <a:ext uri="{FF2B5EF4-FFF2-40B4-BE49-F238E27FC236}">
                <a16:creationId xmlns:a16="http://schemas.microsoft.com/office/drawing/2014/main" id="{26E16833-B868-4EE4-B0E2-3E2708286AD9}"/>
              </a:ext>
            </a:extLst>
          </p:cNvPr>
          <p:cNvPicPr>
            <a:picLocks noChangeAspect="1"/>
          </p:cNvPicPr>
          <p:nvPr/>
        </p:nvPicPr>
        <p:blipFill rotWithShape="1">
          <a:blip r:embed="rId14"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85907" t="3416" b="72532"/>
          <a:stretch/>
        </p:blipFill>
        <p:spPr>
          <a:xfrm>
            <a:off x="7848600" y="0"/>
            <a:ext cx="1295400" cy="1510145"/>
          </a:xfrm>
          <a:prstGeom prst="rect">
            <a:avLst/>
          </a:prstGeom>
        </p:spPr>
      </p:pic>
      <p:sp>
        <p:nvSpPr>
          <p:cNvPr id="77" name="Time">
            <a:extLst>
              <a:ext uri="{FF2B5EF4-FFF2-40B4-BE49-F238E27FC236}">
                <a16:creationId xmlns:a16="http://schemas.microsoft.com/office/drawing/2014/main" id="{6FC8D3CD-B33B-48B6-97E1-8880EA8E1BDB}"/>
              </a:ext>
            </a:extLst>
          </p:cNvPr>
          <p:cNvSpPr txBox="1">
            <a:spLocks/>
          </p:cNvSpPr>
          <p:nvPr/>
        </p:nvSpPr>
        <p:spPr bwMode="auto">
          <a:xfrm>
            <a:off x="0" y="0"/>
            <a:ext cx="9144000" cy="6092456"/>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kern="1200">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panose="020B0604020202020204" pitchFamily="34" charset="0"/>
              </a:defRPr>
            </a:lvl2pPr>
            <a:lvl3pPr algn="l" rtl="0" eaLnBrk="0" fontAlgn="base" hangingPunct="0">
              <a:spcBef>
                <a:spcPct val="0"/>
              </a:spcBef>
              <a:spcAft>
                <a:spcPct val="0"/>
              </a:spcAft>
              <a:defRPr sz="4000" b="1">
                <a:solidFill>
                  <a:srgbClr val="1D2F68"/>
                </a:solidFill>
                <a:latin typeface="Arial" panose="020B0604020202020204" pitchFamily="34" charset="0"/>
              </a:defRPr>
            </a:lvl3pPr>
            <a:lvl4pPr algn="l" rtl="0" eaLnBrk="0" fontAlgn="base" hangingPunct="0">
              <a:spcBef>
                <a:spcPct val="0"/>
              </a:spcBef>
              <a:spcAft>
                <a:spcPct val="0"/>
              </a:spcAft>
              <a:defRPr sz="4000" b="1">
                <a:solidFill>
                  <a:srgbClr val="1D2F68"/>
                </a:solidFill>
                <a:latin typeface="Arial" panose="020B0604020202020204" pitchFamily="34" charset="0"/>
              </a:defRPr>
            </a:lvl4pPr>
            <a:lvl5pPr algn="l" rtl="0" eaLnBrk="0" fontAlgn="base" hangingPunct="0">
              <a:spcBef>
                <a:spcPct val="0"/>
              </a:spcBef>
              <a:spcAft>
                <a:spcPct val="0"/>
              </a:spcAft>
              <a:defRPr sz="4000" b="1">
                <a:solidFill>
                  <a:srgbClr val="1D2F68"/>
                </a:solidFill>
                <a:latin typeface="Arial" panose="020B0604020202020204" pitchFamily="34" charset="0"/>
              </a:defRPr>
            </a:lvl5pPr>
            <a:lvl6pPr marL="457200" algn="l" rtl="0" fontAlgn="base">
              <a:spcBef>
                <a:spcPct val="0"/>
              </a:spcBef>
              <a:spcAft>
                <a:spcPct val="0"/>
              </a:spcAft>
              <a:defRPr sz="4000" b="1">
                <a:solidFill>
                  <a:srgbClr val="1D2F68"/>
                </a:solidFill>
                <a:latin typeface="Arial" panose="020B0604020202020204" pitchFamily="34" charset="0"/>
              </a:defRPr>
            </a:lvl6pPr>
            <a:lvl7pPr marL="914400" algn="l" rtl="0" fontAlgn="base">
              <a:spcBef>
                <a:spcPct val="0"/>
              </a:spcBef>
              <a:spcAft>
                <a:spcPct val="0"/>
              </a:spcAft>
              <a:defRPr sz="4000" b="1">
                <a:solidFill>
                  <a:srgbClr val="1D2F68"/>
                </a:solidFill>
                <a:latin typeface="Arial" panose="020B0604020202020204" pitchFamily="34" charset="0"/>
              </a:defRPr>
            </a:lvl7pPr>
            <a:lvl8pPr marL="1371600" algn="l" rtl="0" fontAlgn="base">
              <a:spcBef>
                <a:spcPct val="0"/>
              </a:spcBef>
              <a:spcAft>
                <a:spcPct val="0"/>
              </a:spcAft>
              <a:defRPr sz="4000" b="1">
                <a:solidFill>
                  <a:srgbClr val="1D2F68"/>
                </a:solidFill>
                <a:latin typeface="Arial" panose="020B0604020202020204" pitchFamily="34" charset="0"/>
              </a:defRPr>
            </a:lvl8pPr>
            <a:lvl9pPr marL="1828800" algn="l" rtl="0" fontAlgn="base">
              <a:spcBef>
                <a:spcPct val="0"/>
              </a:spcBef>
              <a:spcAft>
                <a:spcPct val="0"/>
              </a:spcAft>
              <a:defRPr sz="4000" b="1">
                <a:solidFill>
                  <a:srgbClr val="1D2F68"/>
                </a:solidFill>
                <a:latin typeface="Arial" panose="020B0604020202020204" pitchFamily="34" charset="0"/>
              </a:defRPr>
            </a:lvl9pPr>
          </a:lstStyle>
          <a:p>
            <a:pPr algn="ctr"/>
            <a:r>
              <a:rPr lang="en-US"/>
              <a:t>Time</a:t>
            </a:r>
            <a:endParaRPr lang="en-US" dirty="0"/>
          </a:p>
        </p:txBody>
      </p:sp>
      <p:sp>
        <p:nvSpPr>
          <p:cNvPr id="76" name="Ready?">
            <a:extLst>
              <a:ext uri="{FF2B5EF4-FFF2-40B4-BE49-F238E27FC236}">
                <a16:creationId xmlns:a16="http://schemas.microsoft.com/office/drawing/2014/main" id="{D0559FC8-C1A3-450D-97DD-D60BA511F984}"/>
              </a:ext>
            </a:extLst>
          </p:cNvPr>
          <p:cNvSpPr>
            <a:spLocks noGrp="1"/>
          </p:cNvSpPr>
          <p:nvPr>
            <p:ph type="title"/>
          </p:nvPr>
        </p:nvSpPr>
        <p:spPr>
          <a:xfrm>
            <a:off x="0" y="0"/>
            <a:ext cx="9191812" cy="6030258"/>
          </a:xfrm>
          <a:solidFill>
            <a:schemeClr val="bg1">
              <a:lumMod val="50000"/>
            </a:schemeClr>
          </a:solidFill>
        </p:spPr>
        <p:txBody>
          <a:bodyPr/>
          <a:lstStyle/>
          <a:p>
            <a:pPr algn="ctr"/>
            <a:r>
              <a:rPr lang="en-US" dirty="0">
                <a:solidFill>
                  <a:srgbClr val="FFA500"/>
                </a:solidFill>
              </a:rPr>
              <a:t>Scenario 7</a:t>
            </a:r>
            <a:br>
              <a:rPr lang="en-US" dirty="0">
                <a:solidFill>
                  <a:srgbClr val="FFA500"/>
                </a:solidFill>
              </a:rPr>
            </a:br>
            <a:r>
              <a:rPr lang="en-US" dirty="0">
                <a:solidFill>
                  <a:srgbClr val="FFA500"/>
                </a:solidFill>
              </a:rPr>
              <a:t>Ready?</a:t>
            </a:r>
          </a:p>
        </p:txBody>
      </p:sp>
    </p:spTree>
    <p:extLst>
      <p:ext uri="{BB962C8B-B14F-4D97-AF65-F5344CB8AC3E}">
        <p14:creationId xmlns:p14="http://schemas.microsoft.com/office/powerpoint/2010/main" val="246253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76"/>
                                        </p:tgtEl>
                                      </p:cBhvr>
                                    </p:animEffect>
                                    <p:set>
                                      <p:cBhvr>
                                        <p:cTn id="7" dur="1" fill="hold">
                                          <p:stCondLst>
                                            <p:cond delay="499"/>
                                          </p:stCondLst>
                                        </p:cTn>
                                        <p:tgtEl>
                                          <p:spTgt spid="76"/>
                                        </p:tgtEl>
                                        <p:attrNameLst>
                                          <p:attrName>style.visibility</p:attrName>
                                        </p:attrNameLst>
                                      </p:cBhvr>
                                      <p:to>
                                        <p:strVal val="hidden"/>
                                      </p:to>
                                    </p:set>
                                  </p:childTnLst>
                                </p:cTn>
                              </p:par>
                              <p:par>
                                <p:cTn id="8" presetID="1" presetClass="exit" presetSubtype="0" fill="hold" nodeType="withEffect">
                                  <p:stCondLst>
                                    <p:cond delay="130000"/>
                                  </p:stCondLst>
                                  <p:childTnLst>
                                    <p:set>
                                      <p:cBhvr>
                                        <p:cTn id="9" dur="1" fill="hold">
                                          <p:stCondLst>
                                            <p:cond delay="0"/>
                                          </p:stCondLst>
                                        </p:cTn>
                                        <p:tgtEl>
                                          <p:spTgt spid="116"/>
                                        </p:tgtEl>
                                        <p:attrNameLst>
                                          <p:attrName>style.visibility</p:attrName>
                                        </p:attrNameLst>
                                      </p:cBhvr>
                                      <p:to>
                                        <p:strVal val="hidden"/>
                                      </p:to>
                                    </p:set>
                                  </p:childTnLst>
                                </p:cTn>
                              </p:par>
                            </p:childTnLst>
                          </p:cTn>
                        </p:par>
                        <p:par>
                          <p:cTn id="10" fill="hold">
                            <p:stCondLst>
                              <p:cond delay="130000"/>
                            </p:stCondLst>
                            <p:childTnLst>
                              <p:par>
                                <p:cTn id="11" presetID="21" presetClass="exit" presetSubtype="1" fill="hold" grpId="0" nodeType="afterEffect">
                                  <p:stCondLst>
                                    <p:cond delay="0"/>
                                  </p:stCondLst>
                                  <p:childTnLst>
                                    <p:animEffect transition="out" filter="wheel(1)">
                                      <p:cBhvr>
                                        <p:cTn id="12" dur="1000"/>
                                        <p:tgtEl>
                                          <p:spTgt spid="73"/>
                                        </p:tgtEl>
                                      </p:cBhvr>
                                    </p:animEffect>
                                    <p:set>
                                      <p:cBhvr>
                                        <p:cTn id="13" dur="1" fill="hold">
                                          <p:stCondLst>
                                            <p:cond delay="999"/>
                                          </p:stCondLst>
                                        </p:cTn>
                                        <p:tgtEl>
                                          <p:spTgt spid="73"/>
                                        </p:tgtEl>
                                        <p:attrNameLst>
                                          <p:attrName>style.visibility</p:attrName>
                                        </p:attrNameLst>
                                      </p:cBhvr>
                                      <p:to>
                                        <p:strVal val="hidden"/>
                                      </p:to>
                                    </p:set>
                                  </p:childTnLst>
                                </p:cTn>
                              </p:par>
                            </p:childTnLst>
                          </p:cTn>
                        </p:par>
                        <p:par>
                          <p:cTn id="14" fill="hold">
                            <p:stCondLst>
                              <p:cond delay="131000"/>
                            </p:stCondLst>
                            <p:childTnLst>
                              <p:par>
                                <p:cTn id="15" presetID="1" presetClass="exit" presetSubtype="0" fill="hold" grpId="0" nodeType="afterEffect">
                                  <p:stCondLst>
                                    <p:cond delay="0"/>
                                  </p:stCondLst>
                                  <p:childTnLst>
                                    <p:set>
                                      <p:cBhvr>
                                        <p:cTn id="16" dur="1" fill="hold">
                                          <p:stCondLst>
                                            <p:cond delay="0"/>
                                          </p:stCondLst>
                                        </p:cTn>
                                        <p:tgtEl>
                                          <p:spTgt spid="74"/>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73"/>
                                        </p:tgtEl>
                                        <p:attrNameLst>
                                          <p:attrName>style.visibility</p:attrName>
                                        </p:attrNameLst>
                                      </p:cBhvr>
                                      <p:to>
                                        <p:strVal val="hidden"/>
                                      </p:to>
                                    </p:set>
                                  </p:childTnLst>
                                </p:cTn>
                              </p:par>
                              <p:par>
                                <p:cTn id="19" presetID="1" presetClass="entr" presetSubtype="0" fill="hold" grpId="1" nodeType="withEffect">
                                  <p:stCondLst>
                                    <p:cond delay="0"/>
                                  </p:stCondLst>
                                  <p:childTnLst>
                                    <p:set>
                                      <p:cBhvr>
                                        <p:cTn id="20" dur="1" fill="hold">
                                          <p:stCondLst>
                                            <p:cond delay="0"/>
                                          </p:stCondLst>
                                        </p:cTn>
                                        <p:tgtEl>
                                          <p:spTgt spid="70"/>
                                        </p:tgtEl>
                                        <p:attrNameLst>
                                          <p:attrName>style.visibility</p:attrName>
                                        </p:attrNameLst>
                                      </p:cBhvr>
                                      <p:to>
                                        <p:strVal val="visible"/>
                                      </p:to>
                                    </p:set>
                                  </p:childTnLst>
                                </p:cTn>
                              </p:par>
                            </p:childTnLst>
                          </p:cTn>
                        </p:par>
                        <p:par>
                          <p:cTn id="21" fill="hold">
                            <p:stCondLst>
                              <p:cond delay="131000"/>
                            </p:stCondLst>
                            <p:childTnLst>
                              <p:par>
                                <p:cTn id="22" presetID="21" presetClass="exit" presetSubtype="1" fill="hold" grpId="0" nodeType="afterEffect">
                                  <p:stCondLst>
                                    <p:cond delay="0"/>
                                  </p:stCondLst>
                                  <p:childTnLst>
                                    <p:animEffect transition="out" filter="wheel(1)">
                                      <p:cBhvr>
                                        <p:cTn id="23" dur="1000"/>
                                        <p:tgtEl>
                                          <p:spTgt spid="70"/>
                                        </p:tgtEl>
                                      </p:cBhvr>
                                    </p:animEffect>
                                    <p:set>
                                      <p:cBhvr>
                                        <p:cTn id="24" dur="1" fill="hold">
                                          <p:stCondLst>
                                            <p:cond delay="999"/>
                                          </p:stCondLst>
                                        </p:cTn>
                                        <p:tgtEl>
                                          <p:spTgt spid="70"/>
                                        </p:tgtEl>
                                        <p:attrNameLst>
                                          <p:attrName>style.visibility</p:attrName>
                                        </p:attrNameLst>
                                      </p:cBhvr>
                                      <p:to>
                                        <p:strVal val="hidden"/>
                                      </p:to>
                                    </p:set>
                                  </p:childTnLst>
                                </p:cTn>
                              </p:par>
                            </p:childTnLst>
                          </p:cTn>
                        </p:par>
                        <p:par>
                          <p:cTn id="25" fill="hold">
                            <p:stCondLst>
                              <p:cond delay="132000"/>
                            </p:stCondLst>
                            <p:childTnLst>
                              <p:par>
                                <p:cTn id="26" presetID="1" presetClass="exit" presetSubtype="0" fill="hold" grpId="2" nodeType="afterEffect">
                                  <p:stCondLst>
                                    <p:cond delay="0"/>
                                  </p:stCondLst>
                                  <p:childTnLst>
                                    <p:set>
                                      <p:cBhvr>
                                        <p:cTn id="27" dur="1" fill="hold">
                                          <p:stCondLst>
                                            <p:cond delay="0"/>
                                          </p:stCondLst>
                                        </p:cTn>
                                        <p:tgtEl>
                                          <p:spTgt spid="70"/>
                                        </p:tgtEl>
                                        <p:attrNameLst>
                                          <p:attrName>style.visibility</p:attrName>
                                        </p:attrNameLst>
                                      </p:cBhvr>
                                      <p:to>
                                        <p:strVal val="hidden"/>
                                      </p:to>
                                    </p:set>
                                  </p:childTnLst>
                                </p:cTn>
                              </p:par>
                            </p:childTnLst>
                          </p:cTn>
                        </p:par>
                        <p:par>
                          <p:cTn id="28" fill="hold">
                            <p:stCondLst>
                              <p:cond delay="132000"/>
                            </p:stCondLst>
                            <p:childTnLst>
                              <p:par>
                                <p:cTn id="29" presetID="1" presetClass="exit" presetSubtype="0" fill="hold" grpId="0" nodeType="afterEffect">
                                  <p:stCondLst>
                                    <p:cond delay="0"/>
                                  </p:stCondLst>
                                  <p:childTnLst>
                                    <p:set>
                                      <p:cBhvr>
                                        <p:cTn id="30" dur="1" fill="hold">
                                          <p:stCondLst>
                                            <p:cond delay="0"/>
                                          </p:stCondLst>
                                        </p:cTn>
                                        <p:tgtEl>
                                          <p:spTgt spid="72"/>
                                        </p:tgtEl>
                                        <p:attrNameLst>
                                          <p:attrName>style.visibility</p:attrName>
                                        </p:attrNameLst>
                                      </p:cBhvr>
                                      <p:to>
                                        <p:strVal val="hidden"/>
                                      </p:to>
                                    </p:set>
                                  </p:childTnLst>
                                </p:cTn>
                              </p:par>
                              <p:par>
                                <p:cTn id="31" presetID="1" presetClass="entr" presetSubtype="0" fill="hold" grpId="1" nodeType="with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childTnLst>
                          </p:cTn>
                        </p:par>
                        <p:par>
                          <p:cTn id="33" fill="hold">
                            <p:stCondLst>
                              <p:cond delay="132000"/>
                            </p:stCondLst>
                            <p:childTnLst>
                              <p:par>
                                <p:cTn id="34" presetID="21" presetClass="exit" presetSubtype="1" fill="hold" grpId="0" nodeType="afterEffect">
                                  <p:stCondLst>
                                    <p:cond delay="0"/>
                                  </p:stCondLst>
                                  <p:childTnLst>
                                    <p:animEffect transition="out" filter="wheel(1)">
                                      <p:cBhvr>
                                        <p:cTn id="35" dur="1000"/>
                                        <p:tgtEl>
                                          <p:spTgt spid="69"/>
                                        </p:tgtEl>
                                      </p:cBhvr>
                                    </p:animEffect>
                                    <p:set>
                                      <p:cBhvr>
                                        <p:cTn id="36" dur="1" fill="hold">
                                          <p:stCondLst>
                                            <p:cond delay="999"/>
                                          </p:stCondLst>
                                        </p:cTn>
                                        <p:tgtEl>
                                          <p:spTgt spid="69"/>
                                        </p:tgtEl>
                                        <p:attrNameLst>
                                          <p:attrName>style.visibility</p:attrName>
                                        </p:attrNameLst>
                                      </p:cBhvr>
                                      <p:to>
                                        <p:strVal val="hidden"/>
                                      </p:to>
                                    </p:set>
                                  </p:childTnLst>
                                </p:cTn>
                              </p:par>
                            </p:childTnLst>
                          </p:cTn>
                        </p:par>
                        <p:par>
                          <p:cTn id="37" fill="hold">
                            <p:stCondLst>
                              <p:cond delay="133000"/>
                            </p:stCondLst>
                            <p:childTnLst>
                              <p:par>
                                <p:cTn id="38" presetID="1" presetClass="exit" presetSubtype="0" fill="hold" grpId="2" nodeType="afterEffect">
                                  <p:stCondLst>
                                    <p:cond delay="0"/>
                                  </p:stCondLst>
                                  <p:childTnLst>
                                    <p:set>
                                      <p:cBhvr>
                                        <p:cTn id="39" dur="1" fill="hold">
                                          <p:stCondLst>
                                            <p:cond delay="0"/>
                                          </p:stCondLst>
                                        </p:cTn>
                                        <p:tgtEl>
                                          <p:spTgt spid="69"/>
                                        </p:tgtEl>
                                        <p:attrNameLst>
                                          <p:attrName>style.visibility</p:attrName>
                                        </p:attrNameLst>
                                      </p:cBhvr>
                                      <p:to>
                                        <p:strVal val="hidden"/>
                                      </p:to>
                                    </p:set>
                                  </p:childTnLst>
                                </p:cTn>
                              </p:par>
                            </p:childTnLst>
                          </p:cTn>
                        </p:par>
                        <p:par>
                          <p:cTn id="40" fill="hold">
                            <p:stCondLst>
                              <p:cond delay="133000"/>
                            </p:stCondLst>
                            <p:childTnLst>
                              <p:par>
                                <p:cTn id="41" presetID="1" presetClass="exit" presetSubtype="0" fill="hold" grpId="0" nodeType="afterEffect">
                                  <p:stCondLst>
                                    <p:cond delay="0"/>
                                  </p:stCondLst>
                                  <p:childTnLst>
                                    <p:set>
                                      <p:cBhvr>
                                        <p:cTn id="42" dur="1" fill="hold">
                                          <p:stCondLst>
                                            <p:cond delay="0"/>
                                          </p:stCondLst>
                                        </p:cTn>
                                        <p:tgtEl>
                                          <p:spTgt spid="71"/>
                                        </p:tgtEl>
                                        <p:attrNameLst>
                                          <p:attrName>style.visibility</p:attrName>
                                        </p:attrNameLst>
                                      </p:cBhvr>
                                      <p:to>
                                        <p:strVal val="hidden"/>
                                      </p:to>
                                    </p:set>
                                  </p:childTnLst>
                                </p:cTn>
                              </p:par>
                              <p:par>
                                <p:cTn id="43" presetID="1" presetClass="entr" presetSubtype="0" fill="hold" grpId="1" nodeType="with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childTnLst>
                          </p:cTn>
                        </p:par>
                        <p:par>
                          <p:cTn id="45" fill="hold">
                            <p:stCondLst>
                              <p:cond delay="133000"/>
                            </p:stCondLst>
                            <p:childTnLst>
                              <p:par>
                                <p:cTn id="46" presetID="21" presetClass="exit" presetSubtype="1" fill="hold" grpId="0" nodeType="afterEffect">
                                  <p:stCondLst>
                                    <p:cond delay="0"/>
                                  </p:stCondLst>
                                  <p:childTnLst>
                                    <p:animEffect transition="out" filter="wheel(1)">
                                      <p:cBhvr>
                                        <p:cTn id="47" dur="1000"/>
                                        <p:tgtEl>
                                          <p:spTgt spid="67"/>
                                        </p:tgtEl>
                                      </p:cBhvr>
                                    </p:animEffect>
                                    <p:set>
                                      <p:cBhvr>
                                        <p:cTn id="48" dur="1" fill="hold">
                                          <p:stCondLst>
                                            <p:cond delay="999"/>
                                          </p:stCondLst>
                                        </p:cTn>
                                        <p:tgtEl>
                                          <p:spTgt spid="67"/>
                                        </p:tgtEl>
                                        <p:attrNameLst>
                                          <p:attrName>style.visibility</p:attrName>
                                        </p:attrNameLst>
                                      </p:cBhvr>
                                      <p:to>
                                        <p:strVal val="hidden"/>
                                      </p:to>
                                    </p:set>
                                  </p:childTnLst>
                                </p:cTn>
                              </p:par>
                            </p:childTnLst>
                          </p:cTn>
                        </p:par>
                        <p:par>
                          <p:cTn id="49" fill="hold">
                            <p:stCondLst>
                              <p:cond delay="134000"/>
                            </p:stCondLst>
                            <p:childTnLst>
                              <p:par>
                                <p:cTn id="50" presetID="1" presetClass="exit" presetSubtype="0" fill="hold" grpId="2" nodeType="afterEffect">
                                  <p:stCondLst>
                                    <p:cond delay="0"/>
                                  </p:stCondLst>
                                  <p:childTnLst>
                                    <p:set>
                                      <p:cBhvr>
                                        <p:cTn id="51" dur="1" fill="hold">
                                          <p:stCondLst>
                                            <p:cond delay="0"/>
                                          </p:stCondLst>
                                        </p:cTn>
                                        <p:tgtEl>
                                          <p:spTgt spid="67"/>
                                        </p:tgtEl>
                                        <p:attrNameLst>
                                          <p:attrName>style.visibility</p:attrName>
                                        </p:attrNameLst>
                                      </p:cBhvr>
                                      <p:to>
                                        <p:strVal val="hidden"/>
                                      </p:to>
                                    </p:set>
                                  </p:childTnLst>
                                </p:cTn>
                              </p:par>
                            </p:childTnLst>
                          </p:cTn>
                        </p:par>
                        <p:par>
                          <p:cTn id="52" fill="hold">
                            <p:stCondLst>
                              <p:cond delay="134000"/>
                            </p:stCondLst>
                            <p:childTnLst>
                              <p:par>
                                <p:cTn id="53" presetID="1" presetClass="exit" presetSubtype="0" fill="hold" grpId="0" nodeType="afterEffect">
                                  <p:stCondLst>
                                    <p:cond delay="0"/>
                                  </p:stCondLst>
                                  <p:childTnLst>
                                    <p:set>
                                      <p:cBhvr>
                                        <p:cTn id="54" dur="1" fill="hold">
                                          <p:stCondLst>
                                            <p:cond delay="0"/>
                                          </p:stCondLst>
                                        </p:cTn>
                                        <p:tgtEl>
                                          <p:spTgt spid="68"/>
                                        </p:tgtEl>
                                        <p:attrNameLst>
                                          <p:attrName>style.visibility</p:attrName>
                                        </p:attrNameLst>
                                      </p:cBhvr>
                                      <p:to>
                                        <p:strVal val="hidden"/>
                                      </p:to>
                                    </p:set>
                                  </p:childTnLst>
                                </p:cTn>
                              </p:par>
                              <p:par>
                                <p:cTn id="55" presetID="1" presetClass="entr" presetSubtype="0" fill="hold" grpId="1" nodeType="withEffect">
                                  <p:stCondLst>
                                    <p:cond delay="0"/>
                                  </p:stCondLst>
                                  <p:childTnLst>
                                    <p:set>
                                      <p:cBhvr>
                                        <p:cTn id="56" dur="1" fill="hold">
                                          <p:stCondLst>
                                            <p:cond delay="0"/>
                                          </p:stCondLst>
                                        </p:cTn>
                                        <p:tgtEl>
                                          <p:spTgt spid="65"/>
                                        </p:tgtEl>
                                        <p:attrNameLst>
                                          <p:attrName>style.visibility</p:attrName>
                                        </p:attrNameLst>
                                      </p:cBhvr>
                                      <p:to>
                                        <p:strVal val="visible"/>
                                      </p:to>
                                    </p:set>
                                  </p:childTnLst>
                                </p:cTn>
                              </p:par>
                            </p:childTnLst>
                          </p:cTn>
                        </p:par>
                        <p:par>
                          <p:cTn id="57" fill="hold">
                            <p:stCondLst>
                              <p:cond delay="134000"/>
                            </p:stCondLst>
                            <p:childTnLst>
                              <p:par>
                                <p:cTn id="58" presetID="21" presetClass="exit" presetSubtype="1" fill="hold" grpId="0" nodeType="afterEffect">
                                  <p:stCondLst>
                                    <p:cond delay="0"/>
                                  </p:stCondLst>
                                  <p:childTnLst>
                                    <p:animEffect transition="out" filter="wheel(1)">
                                      <p:cBhvr>
                                        <p:cTn id="59" dur="1000"/>
                                        <p:tgtEl>
                                          <p:spTgt spid="65"/>
                                        </p:tgtEl>
                                      </p:cBhvr>
                                    </p:animEffect>
                                    <p:set>
                                      <p:cBhvr>
                                        <p:cTn id="60" dur="1" fill="hold">
                                          <p:stCondLst>
                                            <p:cond delay="999"/>
                                          </p:stCondLst>
                                        </p:cTn>
                                        <p:tgtEl>
                                          <p:spTgt spid="65"/>
                                        </p:tgtEl>
                                        <p:attrNameLst>
                                          <p:attrName>style.visibility</p:attrName>
                                        </p:attrNameLst>
                                      </p:cBhvr>
                                      <p:to>
                                        <p:strVal val="hidden"/>
                                      </p:to>
                                    </p:set>
                                  </p:childTnLst>
                                </p:cTn>
                              </p:par>
                            </p:childTnLst>
                          </p:cTn>
                        </p:par>
                        <p:par>
                          <p:cTn id="61" fill="hold">
                            <p:stCondLst>
                              <p:cond delay="135000"/>
                            </p:stCondLst>
                            <p:childTnLst>
                              <p:par>
                                <p:cTn id="62" presetID="1" presetClass="exit" presetSubtype="0" fill="hold" grpId="2" nodeType="afterEffect">
                                  <p:stCondLst>
                                    <p:cond delay="0"/>
                                  </p:stCondLst>
                                  <p:childTnLst>
                                    <p:set>
                                      <p:cBhvr>
                                        <p:cTn id="63" dur="1" fill="hold">
                                          <p:stCondLst>
                                            <p:cond delay="0"/>
                                          </p:stCondLst>
                                        </p:cTn>
                                        <p:tgtEl>
                                          <p:spTgt spid="65"/>
                                        </p:tgtEl>
                                        <p:attrNameLst>
                                          <p:attrName>style.visibility</p:attrName>
                                        </p:attrNameLst>
                                      </p:cBhvr>
                                      <p:to>
                                        <p:strVal val="hidden"/>
                                      </p:to>
                                    </p:set>
                                  </p:childTnLst>
                                </p:cTn>
                              </p:par>
                            </p:childTnLst>
                          </p:cTn>
                        </p:par>
                        <p:par>
                          <p:cTn id="64" fill="hold">
                            <p:stCondLst>
                              <p:cond delay="135000"/>
                            </p:stCondLst>
                            <p:childTnLst>
                              <p:par>
                                <p:cTn id="65" presetID="1" presetClass="exit" presetSubtype="0" fill="hold" grpId="0" nodeType="afterEffect">
                                  <p:stCondLst>
                                    <p:cond delay="0"/>
                                  </p:stCondLst>
                                  <p:childTnLst>
                                    <p:set>
                                      <p:cBhvr>
                                        <p:cTn id="66" dur="1" fill="hold">
                                          <p:stCondLst>
                                            <p:cond delay="0"/>
                                          </p:stCondLst>
                                        </p:cTn>
                                        <p:tgtEl>
                                          <p:spTgt spid="66"/>
                                        </p:tgtEl>
                                        <p:attrNameLst>
                                          <p:attrName>style.visibility</p:attrName>
                                        </p:attrNameLst>
                                      </p:cBhvr>
                                      <p:to>
                                        <p:strVal val="hidden"/>
                                      </p:to>
                                    </p:set>
                                  </p:childTnLst>
                                </p:cTn>
                              </p:par>
                              <p:par>
                                <p:cTn id="67" presetID="1" presetClass="entr" presetSubtype="0" fill="hold" grpId="1" nodeType="withEffect">
                                  <p:stCondLst>
                                    <p:cond delay="0"/>
                                  </p:stCondLst>
                                  <p:childTnLst>
                                    <p:set>
                                      <p:cBhvr>
                                        <p:cTn id="68" dur="1" fill="hold">
                                          <p:stCondLst>
                                            <p:cond delay="0"/>
                                          </p:stCondLst>
                                        </p:cTn>
                                        <p:tgtEl>
                                          <p:spTgt spid="63"/>
                                        </p:tgtEl>
                                        <p:attrNameLst>
                                          <p:attrName>style.visibility</p:attrName>
                                        </p:attrNameLst>
                                      </p:cBhvr>
                                      <p:to>
                                        <p:strVal val="visible"/>
                                      </p:to>
                                    </p:set>
                                  </p:childTnLst>
                                </p:cTn>
                              </p:par>
                            </p:childTnLst>
                          </p:cTn>
                        </p:par>
                        <p:par>
                          <p:cTn id="69" fill="hold">
                            <p:stCondLst>
                              <p:cond delay="135000"/>
                            </p:stCondLst>
                            <p:childTnLst>
                              <p:par>
                                <p:cTn id="70" presetID="21" presetClass="exit" presetSubtype="1" fill="hold" grpId="0" nodeType="afterEffect">
                                  <p:stCondLst>
                                    <p:cond delay="0"/>
                                  </p:stCondLst>
                                  <p:childTnLst>
                                    <p:animEffect transition="out" filter="wheel(1)">
                                      <p:cBhvr>
                                        <p:cTn id="71" dur="1000"/>
                                        <p:tgtEl>
                                          <p:spTgt spid="63"/>
                                        </p:tgtEl>
                                      </p:cBhvr>
                                    </p:animEffect>
                                    <p:set>
                                      <p:cBhvr>
                                        <p:cTn id="72" dur="1" fill="hold">
                                          <p:stCondLst>
                                            <p:cond delay="999"/>
                                          </p:stCondLst>
                                        </p:cTn>
                                        <p:tgtEl>
                                          <p:spTgt spid="63"/>
                                        </p:tgtEl>
                                        <p:attrNameLst>
                                          <p:attrName>style.visibility</p:attrName>
                                        </p:attrNameLst>
                                      </p:cBhvr>
                                      <p:to>
                                        <p:strVal val="hidden"/>
                                      </p:to>
                                    </p:set>
                                  </p:childTnLst>
                                </p:cTn>
                              </p:par>
                            </p:childTnLst>
                          </p:cTn>
                        </p:par>
                        <p:par>
                          <p:cTn id="73" fill="hold">
                            <p:stCondLst>
                              <p:cond delay="136000"/>
                            </p:stCondLst>
                            <p:childTnLst>
                              <p:par>
                                <p:cTn id="74" presetID="1" presetClass="exit" presetSubtype="0" fill="hold" grpId="2" nodeType="afterEffect">
                                  <p:stCondLst>
                                    <p:cond delay="0"/>
                                  </p:stCondLst>
                                  <p:childTnLst>
                                    <p:set>
                                      <p:cBhvr>
                                        <p:cTn id="75" dur="1" fill="hold">
                                          <p:stCondLst>
                                            <p:cond delay="0"/>
                                          </p:stCondLst>
                                        </p:cTn>
                                        <p:tgtEl>
                                          <p:spTgt spid="63"/>
                                        </p:tgtEl>
                                        <p:attrNameLst>
                                          <p:attrName>style.visibility</p:attrName>
                                        </p:attrNameLst>
                                      </p:cBhvr>
                                      <p:to>
                                        <p:strVal val="hidden"/>
                                      </p:to>
                                    </p:set>
                                  </p:childTnLst>
                                </p:cTn>
                              </p:par>
                            </p:childTnLst>
                          </p:cTn>
                        </p:par>
                        <p:par>
                          <p:cTn id="76" fill="hold">
                            <p:stCondLst>
                              <p:cond delay="136000"/>
                            </p:stCondLst>
                            <p:childTnLst>
                              <p:par>
                                <p:cTn id="77" presetID="1" presetClass="exit" presetSubtype="0" fill="hold" grpId="0" nodeType="afterEffect">
                                  <p:stCondLst>
                                    <p:cond delay="0"/>
                                  </p:stCondLst>
                                  <p:childTnLst>
                                    <p:set>
                                      <p:cBhvr>
                                        <p:cTn id="78" dur="1" fill="hold">
                                          <p:stCondLst>
                                            <p:cond delay="0"/>
                                          </p:stCondLst>
                                        </p:cTn>
                                        <p:tgtEl>
                                          <p:spTgt spid="64"/>
                                        </p:tgtEl>
                                        <p:attrNameLst>
                                          <p:attrName>style.visibility</p:attrName>
                                        </p:attrNameLst>
                                      </p:cBhvr>
                                      <p:to>
                                        <p:strVal val="hidden"/>
                                      </p:to>
                                    </p:set>
                                  </p:childTnLst>
                                </p:cTn>
                              </p:par>
                            </p:childTnLst>
                          </p:cTn>
                        </p:par>
                        <p:par>
                          <p:cTn id="79" fill="hold">
                            <p:stCondLst>
                              <p:cond delay="136000"/>
                            </p:stCondLst>
                            <p:childTnLst>
                              <p:par>
                                <p:cTn id="80" presetID="1" presetClass="entr" presetSubtype="0" fill="hold" grpId="1" nodeType="afterEffect">
                                  <p:stCondLst>
                                    <p:cond delay="0"/>
                                  </p:stCondLst>
                                  <p:childTnLst>
                                    <p:set>
                                      <p:cBhvr>
                                        <p:cTn id="81" dur="1" fill="hold">
                                          <p:stCondLst>
                                            <p:cond delay="0"/>
                                          </p:stCondLst>
                                        </p:cTn>
                                        <p:tgtEl>
                                          <p:spTgt spid="61"/>
                                        </p:tgtEl>
                                        <p:attrNameLst>
                                          <p:attrName>style.visibility</p:attrName>
                                        </p:attrNameLst>
                                      </p:cBhvr>
                                      <p:to>
                                        <p:strVal val="visible"/>
                                      </p:to>
                                    </p:set>
                                  </p:childTnLst>
                                </p:cTn>
                              </p:par>
                            </p:childTnLst>
                          </p:cTn>
                        </p:par>
                        <p:par>
                          <p:cTn id="82" fill="hold">
                            <p:stCondLst>
                              <p:cond delay="136000"/>
                            </p:stCondLst>
                            <p:childTnLst>
                              <p:par>
                                <p:cTn id="83" presetID="21" presetClass="exit" presetSubtype="1" fill="hold" grpId="0" nodeType="afterEffect">
                                  <p:stCondLst>
                                    <p:cond delay="0"/>
                                  </p:stCondLst>
                                  <p:childTnLst>
                                    <p:animEffect transition="out" filter="wheel(1)">
                                      <p:cBhvr>
                                        <p:cTn id="84" dur="1000"/>
                                        <p:tgtEl>
                                          <p:spTgt spid="61"/>
                                        </p:tgtEl>
                                      </p:cBhvr>
                                    </p:animEffect>
                                    <p:set>
                                      <p:cBhvr>
                                        <p:cTn id="85" dur="1" fill="hold">
                                          <p:stCondLst>
                                            <p:cond delay="999"/>
                                          </p:stCondLst>
                                        </p:cTn>
                                        <p:tgtEl>
                                          <p:spTgt spid="61"/>
                                        </p:tgtEl>
                                        <p:attrNameLst>
                                          <p:attrName>style.visibility</p:attrName>
                                        </p:attrNameLst>
                                      </p:cBhvr>
                                      <p:to>
                                        <p:strVal val="hidden"/>
                                      </p:to>
                                    </p:set>
                                  </p:childTnLst>
                                </p:cTn>
                              </p:par>
                            </p:childTnLst>
                          </p:cTn>
                        </p:par>
                        <p:par>
                          <p:cTn id="86" fill="hold">
                            <p:stCondLst>
                              <p:cond delay="137000"/>
                            </p:stCondLst>
                            <p:childTnLst>
                              <p:par>
                                <p:cTn id="87" presetID="1" presetClass="exit" presetSubtype="0" fill="hold" grpId="2" nodeType="afterEffect">
                                  <p:stCondLst>
                                    <p:cond delay="0"/>
                                  </p:stCondLst>
                                  <p:childTnLst>
                                    <p:set>
                                      <p:cBhvr>
                                        <p:cTn id="88" dur="1" fill="hold">
                                          <p:stCondLst>
                                            <p:cond delay="0"/>
                                          </p:stCondLst>
                                        </p:cTn>
                                        <p:tgtEl>
                                          <p:spTgt spid="61"/>
                                        </p:tgtEl>
                                        <p:attrNameLst>
                                          <p:attrName>style.visibility</p:attrName>
                                        </p:attrNameLst>
                                      </p:cBhvr>
                                      <p:to>
                                        <p:strVal val="hidden"/>
                                      </p:to>
                                    </p:set>
                                  </p:childTnLst>
                                </p:cTn>
                              </p:par>
                            </p:childTnLst>
                          </p:cTn>
                        </p:par>
                        <p:par>
                          <p:cTn id="89" fill="hold">
                            <p:stCondLst>
                              <p:cond delay="137000"/>
                            </p:stCondLst>
                            <p:childTnLst>
                              <p:par>
                                <p:cTn id="90" presetID="1" presetClass="exit" presetSubtype="0" fill="hold" grpId="0" nodeType="afterEffect">
                                  <p:stCondLst>
                                    <p:cond delay="0"/>
                                  </p:stCondLst>
                                  <p:childTnLst>
                                    <p:set>
                                      <p:cBhvr>
                                        <p:cTn id="91" dur="1" fill="hold">
                                          <p:stCondLst>
                                            <p:cond delay="0"/>
                                          </p:stCondLst>
                                        </p:cTn>
                                        <p:tgtEl>
                                          <p:spTgt spid="62"/>
                                        </p:tgtEl>
                                        <p:attrNameLst>
                                          <p:attrName>style.visibility</p:attrName>
                                        </p:attrNameLst>
                                      </p:cBhvr>
                                      <p:to>
                                        <p:strVal val="hidden"/>
                                      </p:to>
                                    </p:set>
                                  </p:childTnLst>
                                </p:cTn>
                              </p:par>
                              <p:par>
                                <p:cTn id="92" presetID="1" presetClass="entr" presetSubtype="0" fill="hold" grpId="1" nodeType="withEffect">
                                  <p:stCondLst>
                                    <p:cond delay="0"/>
                                  </p:stCondLst>
                                  <p:childTnLst>
                                    <p:set>
                                      <p:cBhvr>
                                        <p:cTn id="93" dur="1" fill="hold">
                                          <p:stCondLst>
                                            <p:cond delay="0"/>
                                          </p:stCondLst>
                                        </p:cTn>
                                        <p:tgtEl>
                                          <p:spTgt spid="59"/>
                                        </p:tgtEl>
                                        <p:attrNameLst>
                                          <p:attrName>style.visibility</p:attrName>
                                        </p:attrNameLst>
                                      </p:cBhvr>
                                      <p:to>
                                        <p:strVal val="visible"/>
                                      </p:to>
                                    </p:set>
                                  </p:childTnLst>
                                </p:cTn>
                              </p:par>
                            </p:childTnLst>
                          </p:cTn>
                        </p:par>
                        <p:par>
                          <p:cTn id="94" fill="hold">
                            <p:stCondLst>
                              <p:cond delay="137000"/>
                            </p:stCondLst>
                            <p:childTnLst>
                              <p:par>
                                <p:cTn id="95" presetID="21" presetClass="exit" presetSubtype="1" fill="hold" grpId="0" nodeType="afterEffect">
                                  <p:stCondLst>
                                    <p:cond delay="0"/>
                                  </p:stCondLst>
                                  <p:childTnLst>
                                    <p:animEffect transition="out" filter="wheel(1)">
                                      <p:cBhvr>
                                        <p:cTn id="96" dur="1000"/>
                                        <p:tgtEl>
                                          <p:spTgt spid="59"/>
                                        </p:tgtEl>
                                      </p:cBhvr>
                                    </p:animEffect>
                                    <p:set>
                                      <p:cBhvr>
                                        <p:cTn id="97" dur="1" fill="hold">
                                          <p:stCondLst>
                                            <p:cond delay="999"/>
                                          </p:stCondLst>
                                        </p:cTn>
                                        <p:tgtEl>
                                          <p:spTgt spid="59"/>
                                        </p:tgtEl>
                                        <p:attrNameLst>
                                          <p:attrName>style.visibility</p:attrName>
                                        </p:attrNameLst>
                                      </p:cBhvr>
                                      <p:to>
                                        <p:strVal val="hidden"/>
                                      </p:to>
                                    </p:set>
                                  </p:childTnLst>
                                </p:cTn>
                              </p:par>
                            </p:childTnLst>
                          </p:cTn>
                        </p:par>
                        <p:par>
                          <p:cTn id="98" fill="hold">
                            <p:stCondLst>
                              <p:cond delay="138000"/>
                            </p:stCondLst>
                            <p:childTnLst>
                              <p:par>
                                <p:cTn id="99" presetID="1" presetClass="exit" presetSubtype="0" fill="hold" grpId="2" nodeType="afterEffect">
                                  <p:stCondLst>
                                    <p:cond delay="0"/>
                                  </p:stCondLst>
                                  <p:childTnLst>
                                    <p:set>
                                      <p:cBhvr>
                                        <p:cTn id="100" dur="1" fill="hold">
                                          <p:stCondLst>
                                            <p:cond delay="0"/>
                                          </p:stCondLst>
                                        </p:cTn>
                                        <p:tgtEl>
                                          <p:spTgt spid="59"/>
                                        </p:tgtEl>
                                        <p:attrNameLst>
                                          <p:attrName>style.visibility</p:attrName>
                                        </p:attrNameLst>
                                      </p:cBhvr>
                                      <p:to>
                                        <p:strVal val="hidden"/>
                                      </p:to>
                                    </p:set>
                                  </p:childTnLst>
                                </p:cTn>
                              </p:par>
                            </p:childTnLst>
                          </p:cTn>
                        </p:par>
                        <p:par>
                          <p:cTn id="101" fill="hold">
                            <p:stCondLst>
                              <p:cond delay="138000"/>
                            </p:stCondLst>
                            <p:childTnLst>
                              <p:par>
                                <p:cTn id="102" presetID="1" presetClass="exit" presetSubtype="0" fill="hold" grpId="0" nodeType="afterEffect">
                                  <p:stCondLst>
                                    <p:cond delay="0"/>
                                  </p:stCondLst>
                                  <p:childTnLst>
                                    <p:set>
                                      <p:cBhvr>
                                        <p:cTn id="103" dur="1" fill="hold">
                                          <p:stCondLst>
                                            <p:cond delay="0"/>
                                          </p:stCondLst>
                                        </p:cTn>
                                        <p:tgtEl>
                                          <p:spTgt spid="60"/>
                                        </p:tgtEl>
                                        <p:attrNameLst>
                                          <p:attrName>style.visibility</p:attrName>
                                        </p:attrNameLst>
                                      </p:cBhvr>
                                      <p:to>
                                        <p:strVal val="hidden"/>
                                      </p:to>
                                    </p:set>
                                  </p:childTnLst>
                                </p:cTn>
                              </p:par>
                              <p:par>
                                <p:cTn id="104" presetID="1" presetClass="entr" presetSubtype="0" fill="hold" grpId="2" nodeType="withEffect">
                                  <p:stCondLst>
                                    <p:cond delay="0"/>
                                  </p:stCondLst>
                                  <p:childTnLst>
                                    <p:set>
                                      <p:cBhvr>
                                        <p:cTn id="105" dur="1" fill="hold">
                                          <p:stCondLst>
                                            <p:cond delay="0"/>
                                          </p:stCondLst>
                                        </p:cTn>
                                        <p:tgtEl>
                                          <p:spTgt spid="57"/>
                                        </p:tgtEl>
                                        <p:attrNameLst>
                                          <p:attrName>style.visibility</p:attrName>
                                        </p:attrNameLst>
                                      </p:cBhvr>
                                      <p:to>
                                        <p:strVal val="visible"/>
                                      </p:to>
                                    </p:set>
                                  </p:childTnLst>
                                </p:cTn>
                              </p:par>
                            </p:childTnLst>
                          </p:cTn>
                        </p:par>
                        <p:par>
                          <p:cTn id="106" fill="hold">
                            <p:stCondLst>
                              <p:cond delay="138000"/>
                            </p:stCondLst>
                            <p:childTnLst>
                              <p:par>
                                <p:cTn id="107" presetID="21" presetClass="exit" presetSubtype="1" fill="hold" grpId="0" nodeType="afterEffect">
                                  <p:stCondLst>
                                    <p:cond delay="0"/>
                                  </p:stCondLst>
                                  <p:childTnLst>
                                    <p:animEffect transition="out" filter="wheel(1)">
                                      <p:cBhvr>
                                        <p:cTn id="108" dur="1000"/>
                                        <p:tgtEl>
                                          <p:spTgt spid="57"/>
                                        </p:tgtEl>
                                      </p:cBhvr>
                                    </p:animEffect>
                                    <p:set>
                                      <p:cBhvr>
                                        <p:cTn id="109" dur="1" fill="hold">
                                          <p:stCondLst>
                                            <p:cond delay="999"/>
                                          </p:stCondLst>
                                        </p:cTn>
                                        <p:tgtEl>
                                          <p:spTgt spid="57"/>
                                        </p:tgtEl>
                                        <p:attrNameLst>
                                          <p:attrName>style.visibility</p:attrName>
                                        </p:attrNameLst>
                                      </p:cBhvr>
                                      <p:to>
                                        <p:strVal val="hidden"/>
                                      </p:to>
                                    </p:set>
                                  </p:childTnLst>
                                </p:cTn>
                              </p:par>
                            </p:childTnLst>
                          </p:cTn>
                        </p:par>
                        <p:par>
                          <p:cTn id="110" fill="hold">
                            <p:stCondLst>
                              <p:cond delay="139000"/>
                            </p:stCondLst>
                            <p:childTnLst>
                              <p:par>
                                <p:cTn id="111" presetID="1" presetClass="exit" presetSubtype="0" fill="hold" grpId="0" nodeType="afterEffect">
                                  <p:stCondLst>
                                    <p:cond delay="0"/>
                                  </p:stCondLst>
                                  <p:childTnLst>
                                    <p:set>
                                      <p:cBhvr>
                                        <p:cTn id="112" dur="1" fill="hold">
                                          <p:stCondLst>
                                            <p:cond delay="0"/>
                                          </p:stCondLst>
                                        </p:cTn>
                                        <p:tgtEl>
                                          <p:spTgt spid="58"/>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57"/>
                                        </p:tgtEl>
                                        <p:attrNameLst>
                                          <p:attrName>style.visibility</p:attrName>
                                        </p:attrNameLst>
                                      </p:cBhvr>
                                      <p:to>
                                        <p:strVal val="hidden"/>
                                      </p:to>
                                    </p:set>
                                  </p:childTnLst>
                                </p:cTn>
                              </p:par>
                              <p:par>
                                <p:cTn id="115" presetID="1" presetClass="entr" presetSubtype="0" fill="hold" grpId="1" nodeType="withEffect">
                                  <p:stCondLst>
                                    <p:cond delay="0"/>
                                  </p:stCondLst>
                                  <p:childTnLst>
                                    <p:set>
                                      <p:cBhvr>
                                        <p:cTn id="116" dur="1" fill="hold">
                                          <p:stCondLst>
                                            <p:cond delay="0"/>
                                          </p:stCondLst>
                                        </p:cTn>
                                        <p:tgtEl>
                                          <p:spTgt spid="54"/>
                                        </p:tgtEl>
                                        <p:attrNameLst>
                                          <p:attrName>style.visibility</p:attrName>
                                        </p:attrNameLst>
                                      </p:cBhvr>
                                      <p:to>
                                        <p:strVal val="visible"/>
                                      </p:to>
                                    </p:set>
                                  </p:childTnLst>
                                </p:cTn>
                              </p:par>
                            </p:childTnLst>
                          </p:cTn>
                        </p:par>
                        <p:par>
                          <p:cTn id="117" fill="hold">
                            <p:stCondLst>
                              <p:cond delay="139000"/>
                            </p:stCondLst>
                            <p:childTnLst>
                              <p:par>
                                <p:cTn id="118" presetID="21" presetClass="exit" presetSubtype="1" fill="hold" grpId="0" nodeType="afterEffect">
                                  <p:stCondLst>
                                    <p:cond delay="0"/>
                                  </p:stCondLst>
                                  <p:childTnLst>
                                    <p:animEffect transition="out" filter="wheel(1)">
                                      <p:cBhvr>
                                        <p:cTn id="119" dur="1000"/>
                                        <p:tgtEl>
                                          <p:spTgt spid="54"/>
                                        </p:tgtEl>
                                      </p:cBhvr>
                                    </p:animEffect>
                                    <p:set>
                                      <p:cBhvr>
                                        <p:cTn id="120" dur="1" fill="hold">
                                          <p:stCondLst>
                                            <p:cond delay="999"/>
                                          </p:stCondLst>
                                        </p:cTn>
                                        <p:tgtEl>
                                          <p:spTgt spid="54"/>
                                        </p:tgtEl>
                                        <p:attrNameLst>
                                          <p:attrName>style.visibility</p:attrName>
                                        </p:attrNameLst>
                                      </p:cBhvr>
                                      <p:to>
                                        <p:strVal val="hidden"/>
                                      </p:to>
                                    </p:set>
                                  </p:childTnLst>
                                </p:cTn>
                              </p:par>
                            </p:childTnLst>
                          </p:cTn>
                        </p:par>
                        <p:par>
                          <p:cTn id="121" fill="hold">
                            <p:stCondLst>
                              <p:cond delay="140000"/>
                            </p:stCondLst>
                            <p:childTnLst>
                              <p:par>
                                <p:cTn id="122" presetID="1" presetClass="exit" presetSubtype="0" fill="hold" grpId="2" nodeType="afterEffect">
                                  <p:stCondLst>
                                    <p:cond delay="0"/>
                                  </p:stCondLst>
                                  <p:childTnLst>
                                    <p:set>
                                      <p:cBhvr>
                                        <p:cTn id="123" dur="1" fill="hold">
                                          <p:stCondLst>
                                            <p:cond delay="0"/>
                                          </p:stCondLst>
                                        </p:cTn>
                                        <p:tgtEl>
                                          <p:spTgt spid="54"/>
                                        </p:tgtEl>
                                        <p:attrNameLst>
                                          <p:attrName>style.visibility</p:attrName>
                                        </p:attrNameLst>
                                      </p:cBhvr>
                                      <p:to>
                                        <p:strVal val="hidden"/>
                                      </p:to>
                                    </p:set>
                                  </p:childTnLst>
                                </p:cTn>
                              </p:par>
                            </p:childTnLst>
                          </p:cTn>
                        </p:par>
                        <p:par>
                          <p:cTn id="124" fill="hold">
                            <p:stCondLst>
                              <p:cond delay="140000"/>
                            </p:stCondLst>
                            <p:childTnLst>
                              <p:par>
                                <p:cTn id="125" presetID="1" presetClass="exit" presetSubtype="0" fill="hold" grpId="0" nodeType="afterEffect">
                                  <p:stCondLst>
                                    <p:cond delay="0"/>
                                  </p:stCondLst>
                                  <p:childTnLst>
                                    <p:set>
                                      <p:cBhvr>
                                        <p:cTn id="126" dur="1" fill="hold">
                                          <p:stCondLst>
                                            <p:cond delay="0"/>
                                          </p:stCondLst>
                                        </p:cTn>
                                        <p:tgtEl>
                                          <p:spTgt spid="56"/>
                                        </p:tgtEl>
                                        <p:attrNameLst>
                                          <p:attrName>style.visibility</p:attrName>
                                        </p:attrNameLst>
                                      </p:cBhvr>
                                      <p:to>
                                        <p:strVal val="hidden"/>
                                      </p:to>
                                    </p:set>
                                  </p:childTnLst>
                                </p:cTn>
                              </p:par>
                              <p:par>
                                <p:cTn id="127" presetID="1" presetClass="entr" presetSubtype="0" fill="hold" grpId="1" nodeType="withEffect">
                                  <p:stCondLst>
                                    <p:cond delay="0"/>
                                  </p:stCondLst>
                                  <p:childTnLst>
                                    <p:set>
                                      <p:cBhvr>
                                        <p:cTn id="128" dur="1" fill="hold">
                                          <p:stCondLst>
                                            <p:cond delay="0"/>
                                          </p:stCondLst>
                                        </p:cTn>
                                        <p:tgtEl>
                                          <p:spTgt spid="53"/>
                                        </p:tgtEl>
                                        <p:attrNameLst>
                                          <p:attrName>style.visibility</p:attrName>
                                        </p:attrNameLst>
                                      </p:cBhvr>
                                      <p:to>
                                        <p:strVal val="visible"/>
                                      </p:to>
                                    </p:set>
                                  </p:childTnLst>
                                </p:cTn>
                              </p:par>
                            </p:childTnLst>
                          </p:cTn>
                        </p:par>
                        <p:par>
                          <p:cTn id="129" fill="hold">
                            <p:stCondLst>
                              <p:cond delay="140000"/>
                            </p:stCondLst>
                            <p:childTnLst>
                              <p:par>
                                <p:cTn id="130" presetID="21" presetClass="exit" presetSubtype="1" fill="hold" grpId="0" nodeType="afterEffect">
                                  <p:stCondLst>
                                    <p:cond delay="0"/>
                                  </p:stCondLst>
                                  <p:childTnLst>
                                    <p:animEffect transition="out" filter="wheel(1)">
                                      <p:cBhvr>
                                        <p:cTn id="131" dur="1000"/>
                                        <p:tgtEl>
                                          <p:spTgt spid="53"/>
                                        </p:tgtEl>
                                      </p:cBhvr>
                                    </p:animEffect>
                                    <p:set>
                                      <p:cBhvr>
                                        <p:cTn id="132" dur="1" fill="hold">
                                          <p:stCondLst>
                                            <p:cond delay="999"/>
                                          </p:stCondLst>
                                        </p:cTn>
                                        <p:tgtEl>
                                          <p:spTgt spid="53"/>
                                        </p:tgtEl>
                                        <p:attrNameLst>
                                          <p:attrName>style.visibility</p:attrName>
                                        </p:attrNameLst>
                                      </p:cBhvr>
                                      <p:to>
                                        <p:strVal val="hidden"/>
                                      </p:to>
                                    </p:set>
                                  </p:childTnLst>
                                </p:cTn>
                              </p:par>
                            </p:childTnLst>
                          </p:cTn>
                        </p:par>
                        <p:par>
                          <p:cTn id="133" fill="hold">
                            <p:stCondLst>
                              <p:cond delay="141000"/>
                            </p:stCondLst>
                            <p:childTnLst>
                              <p:par>
                                <p:cTn id="134" presetID="1" presetClass="exit" presetSubtype="0" fill="hold" grpId="2" nodeType="afterEffect">
                                  <p:stCondLst>
                                    <p:cond delay="0"/>
                                  </p:stCondLst>
                                  <p:childTnLst>
                                    <p:set>
                                      <p:cBhvr>
                                        <p:cTn id="135" dur="1" fill="hold">
                                          <p:stCondLst>
                                            <p:cond delay="0"/>
                                          </p:stCondLst>
                                        </p:cTn>
                                        <p:tgtEl>
                                          <p:spTgt spid="53"/>
                                        </p:tgtEl>
                                        <p:attrNameLst>
                                          <p:attrName>style.visibility</p:attrName>
                                        </p:attrNameLst>
                                      </p:cBhvr>
                                      <p:to>
                                        <p:strVal val="hidden"/>
                                      </p:to>
                                    </p:set>
                                  </p:childTnLst>
                                </p:cTn>
                              </p:par>
                            </p:childTnLst>
                          </p:cTn>
                        </p:par>
                        <p:par>
                          <p:cTn id="136" fill="hold">
                            <p:stCondLst>
                              <p:cond delay="141000"/>
                            </p:stCondLst>
                            <p:childTnLst>
                              <p:par>
                                <p:cTn id="137" presetID="1" presetClass="exit" presetSubtype="0" fill="hold" grpId="0" nodeType="afterEffect">
                                  <p:stCondLst>
                                    <p:cond delay="0"/>
                                  </p:stCondLst>
                                  <p:childTnLst>
                                    <p:set>
                                      <p:cBhvr>
                                        <p:cTn id="138" dur="1" fill="hold">
                                          <p:stCondLst>
                                            <p:cond delay="0"/>
                                          </p:stCondLst>
                                        </p:cTn>
                                        <p:tgtEl>
                                          <p:spTgt spid="55"/>
                                        </p:tgtEl>
                                        <p:attrNameLst>
                                          <p:attrName>style.visibility</p:attrName>
                                        </p:attrNameLst>
                                      </p:cBhvr>
                                      <p:to>
                                        <p:strVal val="hidden"/>
                                      </p:to>
                                    </p:set>
                                  </p:childTnLst>
                                </p:cTn>
                              </p:par>
                              <p:par>
                                <p:cTn id="139" presetID="1" presetClass="entr" presetSubtype="0" fill="hold" grpId="1" nodeType="withEffect">
                                  <p:stCondLst>
                                    <p:cond delay="0"/>
                                  </p:stCondLst>
                                  <p:childTnLst>
                                    <p:set>
                                      <p:cBhvr>
                                        <p:cTn id="140" dur="1" fill="hold">
                                          <p:stCondLst>
                                            <p:cond delay="0"/>
                                          </p:stCondLst>
                                        </p:cTn>
                                        <p:tgtEl>
                                          <p:spTgt spid="51"/>
                                        </p:tgtEl>
                                        <p:attrNameLst>
                                          <p:attrName>style.visibility</p:attrName>
                                        </p:attrNameLst>
                                      </p:cBhvr>
                                      <p:to>
                                        <p:strVal val="visible"/>
                                      </p:to>
                                    </p:set>
                                  </p:childTnLst>
                                </p:cTn>
                              </p:par>
                            </p:childTnLst>
                          </p:cTn>
                        </p:par>
                        <p:par>
                          <p:cTn id="141" fill="hold">
                            <p:stCondLst>
                              <p:cond delay="141000"/>
                            </p:stCondLst>
                            <p:childTnLst>
                              <p:par>
                                <p:cTn id="142" presetID="21" presetClass="exit" presetSubtype="1" fill="hold" grpId="0" nodeType="afterEffect">
                                  <p:stCondLst>
                                    <p:cond delay="0"/>
                                  </p:stCondLst>
                                  <p:childTnLst>
                                    <p:animEffect transition="out" filter="wheel(1)">
                                      <p:cBhvr>
                                        <p:cTn id="143" dur="1000"/>
                                        <p:tgtEl>
                                          <p:spTgt spid="51"/>
                                        </p:tgtEl>
                                      </p:cBhvr>
                                    </p:animEffect>
                                    <p:set>
                                      <p:cBhvr>
                                        <p:cTn id="144" dur="1" fill="hold">
                                          <p:stCondLst>
                                            <p:cond delay="999"/>
                                          </p:stCondLst>
                                        </p:cTn>
                                        <p:tgtEl>
                                          <p:spTgt spid="51"/>
                                        </p:tgtEl>
                                        <p:attrNameLst>
                                          <p:attrName>style.visibility</p:attrName>
                                        </p:attrNameLst>
                                      </p:cBhvr>
                                      <p:to>
                                        <p:strVal val="hidden"/>
                                      </p:to>
                                    </p:set>
                                  </p:childTnLst>
                                </p:cTn>
                              </p:par>
                            </p:childTnLst>
                          </p:cTn>
                        </p:par>
                        <p:par>
                          <p:cTn id="145" fill="hold">
                            <p:stCondLst>
                              <p:cond delay="142000"/>
                            </p:stCondLst>
                            <p:childTnLst>
                              <p:par>
                                <p:cTn id="146" presetID="1" presetClass="exit" presetSubtype="0" fill="hold" grpId="2" nodeType="afterEffect">
                                  <p:stCondLst>
                                    <p:cond delay="0"/>
                                  </p:stCondLst>
                                  <p:childTnLst>
                                    <p:set>
                                      <p:cBhvr>
                                        <p:cTn id="147" dur="1" fill="hold">
                                          <p:stCondLst>
                                            <p:cond delay="0"/>
                                          </p:stCondLst>
                                        </p:cTn>
                                        <p:tgtEl>
                                          <p:spTgt spid="51"/>
                                        </p:tgtEl>
                                        <p:attrNameLst>
                                          <p:attrName>style.visibility</p:attrName>
                                        </p:attrNameLst>
                                      </p:cBhvr>
                                      <p:to>
                                        <p:strVal val="hidden"/>
                                      </p:to>
                                    </p:set>
                                  </p:childTnLst>
                                </p:cTn>
                              </p:par>
                            </p:childTnLst>
                          </p:cTn>
                        </p:par>
                        <p:par>
                          <p:cTn id="148" fill="hold">
                            <p:stCondLst>
                              <p:cond delay="142000"/>
                            </p:stCondLst>
                            <p:childTnLst>
                              <p:par>
                                <p:cTn id="149" presetID="1" presetClass="exit" presetSubtype="0" fill="hold" grpId="0" nodeType="afterEffect">
                                  <p:stCondLst>
                                    <p:cond delay="0"/>
                                  </p:stCondLst>
                                  <p:childTnLst>
                                    <p:set>
                                      <p:cBhvr>
                                        <p:cTn id="150" dur="1" fill="hold">
                                          <p:stCondLst>
                                            <p:cond delay="0"/>
                                          </p:stCondLst>
                                        </p:cTn>
                                        <p:tgtEl>
                                          <p:spTgt spid="52"/>
                                        </p:tgtEl>
                                        <p:attrNameLst>
                                          <p:attrName>style.visibility</p:attrName>
                                        </p:attrNameLst>
                                      </p:cBhvr>
                                      <p:to>
                                        <p:strVal val="hidden"/>
                                      </p:to>
                                    </p:set>
                                  </p:childTnLst>
                                </p:cTn>
                              </p:par>
                              <p:par>
                                <p:cTn id="151" presetID="1" presetClass="entr" presetSubtype="0" fill="hold" grpId="1" nodeType="withEffect">
                                  <p:stCondLst>
                                    <p:cond delay="0"/>
                                  </p:stCondLst>
                                  <p:childTnLst>
                                    <p:set>
                                      <p:cBhvr>
                                        <p:cTn id="152" dur="1" fill="hold">
                                          <p:stCondLst>
                                            <p:cond delay="0"/>
                                          </p:stCondLst>
                                        </p:cTn>
                                        <p:tgtEl>
                                          <p:spTgt spid="49"/>
                                        </p:tgtEl>
                                        <p:attrNameLst>
                                          <p:attrName>style.visibility</p:attrName>
                                        </p:attrNameLst>
                                      </p:cBhvr>
                                      <p:to>
                                        <p:strVal val="visible"/>
                                      </p:to>
                                    </p:set>
                                  </p:childTnLst>
                                </p:cTn>
                              </p:par>
                            </p:childTnLst>
                          </p:cTn>
                        </p:par>
                        <p:par>
                          <p:cTn id="153" fill="hold">
                            <p:stCondLst>
                              <p:cond delay="142000"/>
                            </p:stCondLst>
                            <p:childTnLst>
                              <p:par>
                                <p:cTn id="154" presetID="21" presetClass="exit" presetSubtype="1" fill="hold" grpId="0" nodeType="afterEffect">
                                  <p:stCondLst>
                                    <p:cond delay="0"/>
                                  </p:stCondLst>
                                  <p:childTnLst>
                                    <p:animEffect transition="out" filter="wheel(1)">
                                      <p:cBhvr>
                                        <p:cTn id="155" dur="1000"/>
                                        <p:tgtEl>
                                          <p:spTgt spid="49"/>
                                        </p:tgtEl>
                                      </p:cBhvr>
                                    </p:animEffect>
                                    <p:set>
                                      <p:cBhvr>
                                        <p:cTn id="156" dur="1" fill="hold">
                                          <p:stCondLst>
                                            <p:cond delay="999"/>
                                          </p:stCondLst>
                                        </p:cTn>
                                        <p:tgtEl>
                                          <p:spTgt spid="49"/>
                                        </p:tgtEl>
                                        <p:attrNameLst>
                                          <p:attrName>style.visibility</p:attrName>
                                        </p:attrNameLst>
                                      </p:cBhvr>
                                      <p:to>
                                        <p:strVal val="hidden"/>
                                      </p:to>
                                    </p:set>
                                  </p:childTnLst>
                                </p:cTn>
                              </p:par>
                            </p:childTnLst>
                          </p:cTn>
                        </p:par>
                        <p:par>
                          <p:cTn id="157" fill="hold">
                            <p:stCondLst>
                              <p:cond delay="143000"/>
                            </p:stCondLst>
                            <p:childTnLst>
                              <p:par>
                                <p:cTn id="158" presetID="1" presetClass="exit" presetSubtype="0" fill="hold" grpId="2" nodeType="afterEffect">
                                  <p:stCondLst>
                                    <p:cond delay="0"/>
                                  </p:stCondLst>
                                  <p:childTnLst>
                                    <p:set>
                                      <p:cBhvr>
                                        <p:cTn id="159" dur="1" fill="hold">
                                          <p:stCondLst>
                                            <p:cond delay="0"/>
                                          </p:stCondLst>
                                        </p:cTn>
                                        <p:tgtEl>
                                          <p:spTgt spid="49"/>
                                        </p:tgtEl>
                                        <p:attrNameLst>
                                          <p:attrName>style.visibility</p:attrName>
                                        </p:attrNameLst>
                                      </p:cBhvr>
                                      <p:to>
                                        <p:strVal val="hidden"/>
                                      </p:to>
                                    </p:set>
                                  </p:childTnLst>
                                </p:cTn>
                              </p:par>
                            </p:childTnLst>
                          </p:cTn>
                        </p:par>
                        <p:par>
                          <p:cTn id="160" fill="hold">
                            <p:stCondLst>
                              <p:cond delay="143000"/>
                            </p:stCondLst>
                            <p:childTnLst>
                              <p:par>
                                <p:cTn id="161" presetID="1" presetClass="exit" presetSubtype="0" fill="hold" grpId="0" nodeType="afterEffect">
                                  <p:stCondLst>
                                    <p:cond delay="0"/>
                                  </p:stCondLst>
                                  <p:childTnLst>
                                    <p:set>
                                      <p:cBhvr>
                                        <p:cTn id="162" dur="1" fill="hold">
                                          <p:stCondLst>
                                            <p:cond delay="0"/>
                                          </p:stCondLst>
                                        </p:cTn>
                                        <p:tgtEl>
                                          <p:spTgt spid="50"/>
                                        </p:tgtEl>
                                        <p:attrNameLst>
                                          <p:attrName>style.visibility</p:attrName>
                                        </p:attrNameLst>
                                      </p:cBhvr>
                                      <p:to>
                                        <p:strVal val="hidden"/>
                                      </p:to>
                                    </p:set>
                                  </p:childTnLst>
                                </p:cTn>
                              </p:par>
                              <p:par>
                                <p:cTn id="163" presetID="1" presetClass="entr" presetSubtype="0" fill="hold" grpId="1" nodeType="withEffect">
                                  <p:stCondLst>
                                    <p:cond delay="0"/>
                                  </p:stCondLst>
                                  <p:childTnLst>
                                    <p:set>
                                      <p:cBhvr>
                                        <p:cTn id="164" dur="1" fill="hold">
                                          <p:stCondLst>
                                            <p:cond delay="0"/>
                                          </p:stCondLst>
                                        </p:cTn>
                                        <p:tgtEl>
                                          <p:spTgt spid="47"/>
                                        </p:tgtEl>
                                        <p:attrNameLst>
                                          <p:attrName>style.visibility</p:attrName>
                                        </p:attrNameLst>
                                      </p:cBhvr>
                                      <p:to>
                                        <p:strVal val="visible"/>
                                      </p:to>
                                    </p:set>
                                  </p:childTnLst>
                                </p:cTn>
                              </p:par>
                            </p:childTnLst>
                          </p:cTn>
                        </p:par>
                        <p:par>
                          <p:cTn id="165" fill="hold">
                            <p:stCondLst>
                              <p:cond delay="143000"/>
                            </p:stCondLst>
                            <p:childTnLst>
                              <p:par>
                                <p:cTn id="166" presetID="21" presetClass="exit" presetSubtype="1" fill="hold" grpId="0" nodeType="afterEffect">
                                  <p:stCondLst>
                                    <p:cond delay="0"/>
                                  </p:stCondLst>
                                  <p:childTnLst>
                                    <p:animEffect transition="out" filter="wheel(1)">
                                      <p:cBhvr>
                                        <p:cTn id="167" dur="1000"/>
                                        <p:tgtEl>
                                          <p:spTgt spid="47"/>
                                        </p:tgtEl>
                                      </p:cBhvr>
                                    </p:animEffect>
                                    <p:set>
                                      <p:cBhvr>
                                        <p:cTn id="168" dur="1" fill="hold">
                                          <p:stCondLst>
                                            <p:cond delay="999"/>
                                          </p:stCondLst>
                                        </p:cTn>
                                        <p:tgtEl>
                                          <p:spTgt spid="47"/>
                                        </p:tgtEl>
                                        <p:attrNameLst>
                                          <p:attrName>style.visibility</p:attrName>
                                        </p:attrNameLst>
                                      </p:cBhvr>
                                      <p:to>
                                        <p:strVal val="hidden"/>
                                      </p:to>
                                    </p:set>
                                  </p:childTnLst>
                                </p:cTn>
                              </p:par>
                            </p:childTnLst>
                          </p:cTn>
                        </p:par>
                        <p:par>
                          <p:cTn id="169" fill="hold">
                            <p:stCondLst>
                              <p:cond delay="144000"/>
                            </p:stCondLst>
                            <p:childTnLst>
                              <p:par>
                                <p:cTn id="170" presetID="1" presetClass="exit" presetSubtype="0" fill="hold" grpId="2" nodeType="afterEffect">
                                  <p:stCondLst>
                                    <p:cond delay="0"/>
                                  </p:stCondLst>
                                  <p:childTnLst>
                                    <p:set>
                                      <p:cBhvr>
                                        <p:cTn id="171" dur="1" fill="hold">
                                          <p:stCondLst>
                                            <p:cond delay="0"/>
                                          </p:stCondLst>
                                        </p:cTn>
                                        <p:tgtEl>
                                          <p:spTgt spid="47"/>
                                        </p:tgtEl>
                                        <p:attrNameLst>
                                          <p:attrName>style.visibility</p:attrName>
                                        </p:attrNameLst>
                                      </p:cBhvr>
                                      <p:to>
                                        <p:strVal val="hidden"/>
                                      </p:to>
                                    </p:set>
                                  </p:childTnLst>
                                </p:cTn>
                              </p:par>
                            </p:childTnLst>
                          </p:cTn>
                        </p:par>
                        <p:par>
                          <p:cTn id="172" fill="hold">
                            <p:stCondLst>
                              <p:cond delay="144000"/>
                            </p:stCondLst>
                            <p:childTnLst>
                              <p:par>
                                <p:cTn id="173" presetID="1" presetClass="exit" presetSubtype="0" fill="hold" grpId="0" nodeType="afterEffect">
                                  <p:stCondLst>
                                    <p:cond delay="0"/>
                                  </p:stCondLst>
                                  <p:childTnLst>
                                    <p:set>
                                      <p:cBhvr>
                                        <p:cTn id="174" dur="1" fill="hold">
                                          <p:stCondLst>
                                            <p:cond delay="0"/>
                                          </p:stCondLst>
                                        </p:cTn>
                                        <p:tgtEl>
                                          <p:spTgt spid="48"/>
                                        </p:tgtEl>
                                        <p:attrNameLst>
                                          <p:attrName>style.visibility</p:attrName>
                                        </p:attrNameLst>
                                      </p:cBhvr>
                                      <p:to>
                                        <p:strVal val="hidden"/>
                                      </p:to>
                                    </p:set>
                                  </p:childTnLst>
                                </p:cTn>
                              </p:par>
                            </p:childTnLst>
                          </p:cTn>
                        </p:par>
                        <p:par>
                          <p:cTn id="175" fill="hold">
                            <p:stCondLst>
                              <p:cond delay="144000"/>
                            </p:stCondLst>
                            <p:childTnLst>
                              <p:par>
                                <p:cTn id="176" presetID="1" presetClass="entr" presetSubtype="0" fill="hold" grpId="1" nodeType="afterEffect">
                                  <p:stCondLst>
                                    <p:cond delay="0"/>
                                  </p:stCondLst>
                                  <p:childTnLst>
                                    <p:set>
                                      <p:cBhvr>
                                        <p:cTn id="177" dur="1" fill="hold">
                                          <p:stCondLst>
                                            <p:cond delay="0"/>
                                          </p:stCondLst>
                                        </p:cTn>
                                        <p:tgtEl>
                                          <p:spTgt spid="45"/>
                                        </p:tgtEl>
                                        <p:attrNameLst>
                                          <p:attrName>style.visibility</p:attrName>
                                        </p:attrNameLst>
                                      </p:cBhvr>
                                      <p:to>
                                        <p:strVal val="visible"/>
                                      </p:to>
                                    </p:set>
                                  </p:childTnLst>
                                </p:cTn>
                              </p:par>
                            </p:childTnLst>
                          </p:cTn>
                        </p:par>
                        <p:par>
                          <p:cTn id="178" fill="hold">
                            <p:stCondLst>
                              <p:cond delay="144000"/>
                            </p:stCondLst>
                            <p:childTnLst>
                              <p:par>
                                <p:cTn id="179" presetID="21" presetClass="exit" presetSubtype="1" fill="hold" grpId="0" nodeType="afterEffect">
                                  <p:stCondLst>
                                    <p:cond delay="0"/>
                                  </p:stCondLst>
                                  <p:childTnLst>
                                    <p:animEffect transition="out" filter="wheel(1)">
                                      <p:cBhvr>
                                        <p:cTn id="180" dur="1000"/>
                                        <p:tgtEl>
                                          <p:spTgt spid="45"/>
                                        </p:tgtEl>
                                      </p:cBhvr>
                                    </p:animEffect>
                                    <p:set>
                                      <p:cBhvr>
                                        <p:cTn id="181" dur="1" fill="hold">
                                          <p:stCondLst>
                                            <p:cond delay="999"/>
                                          </p:stCondLst>
                                        </p:cTn>
                                        <p:tgtEl>
                                          <p:spTgt spid="45"/>
                                        </p:tgtEl>
                                        <p:attrNameLst>
                                          <p:attrName>style.visibility</p:attrName>
                                        </p:attrNameLst>
                                      </p:cBhvr>
                                      <p:to>
                                        <p:strVal val="hidden"/>
                                      </p:to>
                                    </p:set>
                                  </p:childTnLst>
                                </p:cTn>
                              </p:par>
                            </p:childTnLst>
                          </p:cTn>
                        </p:par>
                        <p:par>
                          <p:cTn id="182" fill="hold">
                            <p:stCondLst>
                              <p:cond delay="145000"/>
                            </p:stCondLst>
                            <p:childTnLst>
                              <p:par>
                                <p:cTn id="183" presetID="1" presetClass="exit" presetSubtype="0" fill="hold" grpId="2" nodeType="afterEffect">
                                  <p:stCondLst>
                                    <p:cond delay="0"/>
                                  </p:stCondLst>
                                  <p:childTnLst>
                                    <p:set>
                                      <p:cBhvr>
                                        <p:cTn id="184" dur="1" fill="hold">
                                          <p:stCondLst>
                                            <p:cond delay="0"/>
                                          </p:stCondLst>
                                        </p:cTn>
                                        <p:tgtEl>
                                          <p:spTgt spid="45"/>
                                        </p:tgtEl>
                                        <p:attrNameLst>
                                          <p:attrName>style.visibility</p:attrName>
                                        </p:attrNameLst>
                                      </p:cBhvr>
                                      <p:to>
                                        <p:strVal val="hidden"/>
                                      </p:to>
                                    </p:set>
                                  </p:childTnLst>
                                </p:cTn>
                              </p:par>
                            </p:childTnLst>
                          </p:cTn>
                        </p:par>
                        <p:par>
                          <p:cTn id="185" fill="hold">
                            <p:stCondLst>
                              <p:cond delay="145000"/>
                            </p:stCondLst>
                            <p:childTnLst>
                              <p:par>
                                <p:cTn id="186" presetID="1" presetClass="exit" presetSubtype="0" fill="hold" grpId="0" nodeType="afterEffect">
                                  <p:stCondLst>
                                    <p:cond delay="0"/>
                                  </p:stCondLst>
                                  <p:childTnLst>
                                    <p:set>
                                      <p:cBhvr>
                                        <p:cTn id="187" dur="1" fill="hold">
                                          <p:stCondLst>
                                            <p:cond delay="0"/>
                                          </p:stCondLst>
                                        </p:cTn>
                                        <p:tgtEl>
                                          <p:spTgt spid="46"/>
                                        </p:tgtEl>
                                        <p:attrNameLst>
                                          <p:attrName>style.visibility</p:attrName>
                                        </p:attrNameLst>
                                      </p:cBhvr>
                                      <p:to>
                                        <p:strVal val="hidden"/>
                                      </p:to>
                                    </p:set>
                                  </p:childTnLst>
                                </p:cTn>
                              </p:par>
                              <p:par>
                                <p:cTn id="188" presetID="1" presetClass="entr" presetSubtype="0" fill="hold" grpId="1" nodeType="withEffect">
                                  <p:stCondLst>
                                    <p:cond delay="0"/>
                                  </p:stCondLst>
                                  <p:childTnLst>
                                    <p:set>
                                      <p:cBhvr>
                                        <p:cTn id="189" dur="1" fill="hold">
                                          <p:stCondLst>
                                            <p:cond delay="0"/>
                                          </p:stCondLst>
                                        </p:cTn>
                                        <p:tgtEl>
                                          <p:spTgt spid="43"/>
                                        </p:tgtEl>
                                        <p:attrNameLst>
                                          <p:attrName>style.visibility</p:attrName>
                                        </p:attrNameLst>
                                      </p:cBhvr>
                                      <p:to>
                                        <p:strVal val="visible"/>
                                      </p:to>
                                    </p:set>
                                  </p:childTnLst>
                                </p:cTn>
                              </p:par>
                            </p:childTnLst>
                          </p:cTn>
                        </p:par>
                        <p:par>
                          <p:cTn id="190" fill="hold">
                            <p:stCondLst>
                              <p:cond delay="145000"/>
                            </p:stCondLst>
                            <p:childTnLst>
                              <p:par>
                                <p:cTn id="191" presetID="21" presetClass="exit" presetSubtype="1" fill="hold" grpId="0" nodeType="afterEffect">
                                  <p:stCondLst>
                                    <p:cond delay="0"/>
                                  </p:stCondLst>
                                  <p:childTnLst>
                                    <p:animEffect transition="out" filter="wheel(1)">
                                      <p:cBhvr>
                                        <p:cTn id="192" dur="1000"/>
                                        <p:tgtEl>
                                          <p:spTgt spid="43"/>
                                        </p:tgtEl>
                                      </p:cBhvr>
                                    </p:animEffect>
                                    <p:set>
                                      <p:cBhvr>
                                        <p:cTn id="193" dur="1" fill="hold">
                                          <p:stCondLst>
                                            <p:cond delay="999"/>
                                          </p:stCondLst>
                                        </p:cTn>
                                        <p:tgtEl>
                                          <p:spTgt spid="43"/>
                                        </p:tgtEl>
                                        <p:attrNameLst>
                                          <p:attrName>style.visibility</p:attrName>
                                        </p:attrNameLst>
                                      </p:cBhvr>
                                      <p:to>
                                        <p:strVal val="hidden"/>
                                      </p:to>
                                    </p:set>
                                  </p:childTnLst>
                                </p:cTn>
                              </p:par>
                            </p:childTnLst>
                          </p:cTn>
                        </p:par>
                        <p:par>
                          <p:cTn id="194" fill="hold">
                            <p:stCondLst>
                              <p:cond delay="146000"/>
                            </p:stCondLst>
                            <p:childTnLst>
                              <p:par>
                                <p:cTn id="195" presetID="1" presetClass="exit" presetSubtype="0" fill="hold" grpId="2" nodeType="afterEffect">
                                  <p:stCondLst>
                                    <p:cond delay="0"/>
                                  </p:stCondLst>
                                  <p:childTnLst>
                                    <p:set>
                                      <p:cBhvr>
                                        <p:cTn id="196" dur="1" fill="hold">
                                          <p:stCondLst>
                                            <p:cond delay="0"/>
                                          </p:stCondLst>
                                        </p:cTn>
                                        <p:tgtEl>
                                          <p:spTgt spid="43"/>
                                        </p:tgtEl>
                                        <p:attrNameLst>
                                          <p:attrName>style.visibility</p:attrName>
                                        </p:attrNameLst>
                                      </p:cBhvr>
                                      <p:to>
                                        <p:strVal val="hidden"/>
                                      </p:to>
                                    </p:set>
                                  </p:childTnLst>
                                </p:cTn>
                              </p:par>
                            </p:childTnLst>
                          </p:cTn>
                        </p:par>
                        <p:par>
                          <p:cTn id="197" fill="hold">
                            <p:stCondLst>
                              <p:cond delay="146000"/>
                            </p:stCondLst>
                            <p:childTnLst>
                              <p:par>
                                <p:cTn id="198" presetID="1" presetClass="exit" presetSubtype="0" fill="hold" grpId="0" nodeType="afterEffect">
                                  <p:stCondLst>
                                    <p:cond delay="0"/>
                                  </p:stCondLst>
                                  <p:childTnLst>
                                    <p:set>
                                      <p:cBhvr>
                                        <p:cTn id="199" dur="1" fill="hold">
                                          <p:stCondLst>
                                            <p:cond delay="0"/>
                                          </p:stCondLst>
                                        </p:cTn>
                                        <p:tgtEl>
                                          <p:spTgt spid="44"/>
                                        </p:tgtEl>
                                        <p:attrNameLst>
                                          <p:attrName>style.visibility</p:attrName>
                                        </p:attrNameLst>
                                      </p:cBhvr>
                                      <p:to>
                                        <p:strVal val="hidden"/>
                                      </p:to>
                                    </p:set>
                                  </p:childTnLst>
                                </p:cTn>
                              </p:par>
                              <p:par>
                                <p:cTn id="200" presetID="1" presetClass="entr" presetSubtype="0" fill="hold" grpId="1" nodeType="withEffect">
                                  <p:stCondLst>
                                    <p:cond delay="0"/>
                                  </p:stCondLst>
                                  <p:childTnLst>
                                    <p:set>
                                      <p:cBhvr>
                                        <p:cTn id="201" dur="1" fill="hold">
                                          <p:stCondLst>
                                            <p:cond delay="0"/>
                                          </p:stCondLst>
                                        </p:cTn>
                                        <p:tgtEl>
                                          <p:spTgt spid="41"/>
                                        </p:tgtEl>
                                        <p:attrNameLst>
                                          <p:attrName>style.visibility</p:attrName>
                                        </p:attrNameLst>
                                      </p:cBhvr>
                                      <p:to>
                                        <p:strVal val="visible"/>
                                      </p:to>
                                    </p:set>
                                  </p:childTnLst>
                                </p:cTn>
                              </p:par>
                            </p:childTnLst>
                          </p:cTn>
                        </p:par>
                        <p:par>
                          <p:cTn id="202" fill="hold">
                            <p:stCondLst>
                              <p:cond delay="146000"/>
                            </p:stCondLst>
                            <p:childTnLst>
                              <p:par>
                                <p:cTn id="203" presetID="21" presetClass="exit" presetSubtype="1" fill="hold" grpId="0" nodeType="afterEffect">
                                  <p:stCondLst>
                                    <p:cond delay="0"/>
                                  </p:stCondLst>
                                  <p:childTnLst>
                                    <p:animEffect transition="out" filter="wheel(1)">
                                      <p:cBhvr>
                                        <p:cTn id="204" dur="1000"/>
                                        <p:tgtEl>
                                          <p:spTgt spid="41"/>
                                        </p:tgtEl>
                                      </p:cBhvr>
                                    </p:animEffect>
                                    <p:set>
                                      <p:cBhvr>
                                        <p:cTn id="205" dur="1" fill="hold">
                                          <p:stCondLst>
                                            <p:cond delay="999"/>
                                          </p:stCondLst>
                                        </p:cTn>
                                        <p:tgtEl>
                                          <p:spTgt spid="41"/>
                                        </p:tgtEl>
                                        <p:attrNameLst>
                                          <p:attrName>style.visibility</p:attrName>
                                        </p:attrNameLst>
                                      </p:cBhvr>
                                      <p:to>
                                        <p:strVal val="hidden"/>
                                      </p:to>
                                    </p:set>
                                  </p:childTnLst>
                                </p:cTn>
                              </p:par>
                            </p:childTnLst>
                          </p:cTn>
                        </p:par>
                        <p:par>
                          <p:cTn id="206" fill="hold">
                            <p:stCondLst>
                              <p:cond delay="147000"/>
                            </p:stCondLst>
                            <p:childTnLst>
                              <p:par>
                                <p:cTn id="207" presetID="1" presetClass="exit" presetSubtype="0" fill="hold" grpId="2" nodeType="afterEffect">
                                  <p:stCondLst>
                                    <p:cond delay="0"/>
                                  </p:stCondLst>
                                  <p:childTnLst>
                                    <p:set>
                                      <p:cBhvr>
                                        <p:cTn id="208" dur="1" fill="hold">
                                          <p:stCondLst>
                                            <p:cond delay="0"/>
                                          </p:stCondLst>
                                        </p:cTn>
                                        <p:tgtEl>
                                          <p:spTgt spid="41"/>
                                        </p:tgtEl>
                                        <p:attrNameLst>
                                          <p:attrName>style.visibility</p:attrName>
                                        </p:attrNameLst>
                                      </p:cBhvr>
                                      <p:to>
                                        <p:strVal val="hidden"/>
                                      </p:to>
                                    </p:set>
                                  </p:childTnLst>
                                </p:cTn>
                              </p:par>
                            </p:childTnLst>
                          </p:cTn>
                        </p:par>
                        <p:par>
                          <p:cTn id="209" fill="hold">
                            <p:stCondLst>
                              <p:cond delay="147000"/>
                            </p:stCondLst>
                            <p:childTnLst>
                              <p:par>
                                <p:cTn id="210" presetID="1" presetClass="exit" presetSubtype="0" fill="hold" grpId="0" nodeType="afterEffect">
                                  <p:stCondLst>
                                    <p:cond delay="0"/>
                                  </p:stCondLst>
                                  <p:childTnLst>
                                    <p:set>
                                      <p:cBhvr>
                                        <p:cTn id="211" dur="1" fill="hold">
                                          <p:stCondLst>
                                            <p:cond delay="0"/>
                                          </p:stCondLst>
                                        </p:cTn>
                                        <p:tgtEl>
                                          <p:spTgt spid="42"/>
                                        </p:tgtEl>
                                        <p:attrNameLst>
                                          <p:attrName>style.visibility</p:attrName>
                                        </p:attrNameLst>
                                      </p:cBhvr>
                                      <p:to>
                                        <p:strVal val="hidden"/>
                                      </p:to>
                                    </p:set>
                                  </p:childTnLst>
                                </p:cTn>
                              </p:par>
                              <p:par>
                                <p:cTn id="212" presetID="1" presetClass="entr" presetSubtype="0" fill="hold" grpId="1" nodeType="withEffect">
                                  <p:stCondLst>
                                    <p:cond delay="0"/>
                                  </p:stCondLst>
                                  <p:childTnLst>
                                    <p:set>
                                      <p:cBhvr>
                                        <p:cTn id="213" dur="1" fill="hold">
                                          <p:stCondLst>
                                            <p:cond delay="0"/>
                                          </p:stCondLst>
                                        </p:cTn>
                                        <p:tgtEl>
                                          <p:spTgt spid="39"/>
                                        </p:tgtEl>
                                        <p:attrNameLst>
                                          <p:attrName>style.visibility</p:attrName>
                                        </p:attrNameLst>
                                      </p:cBhvr>
                                      <p:to>
                                        <p:strVal val="visible"/>
                                      </p:to>
                                    </p:set>
                                  </p:childTnLst>
                                </p:cTn>
                              </p:par>
                            </p:childTnLst>
                          </p:cTn>
                        </p:par>
                        <p:par>
                          <p:cTn id="214" fill="hold">
                            <p:stCondLst>
                              <p:cond delay="147000"/>
                            </p:stCondLst>
                            <p:childTnLst>
                              <p:par>
                                <p:cTn id="215" presetID="21" presetClass="exit" presetSubtype="1" fill="hold" grpId="0" nodeType="afterEffect">
                                  <p:stCondLst>
                                    <p:cond delay="0"/>
                                  </p:stCondLst>
                                  <p:childTnLst>
                                    <p:animEffect transition="out" filter="wheel(1)">
                                      <p:cBhvr>
                                        <p:cTn id="216" dur="1000"/>
                                        <p:tgtEl>
                                          <p:spTgt spid="39"/>
                                        </p:tgtEl>
                                      </p:cBhvr>
                                    </p:animEffect>
                                    <p:set>
                                      <p:cBhvr>
                                        <p:cTn id="217" dur="1" fill="hold">
                                          <p:stCondLst>
                                            <p:cond delay="999"/>
                                          </p:stCondLst>
                                        </p:cTn>
                                        <p:tgtEl>
                                          <p:spTgt spid="39"/>
                                        </p:tgtEl>
                                        <p:attrNameLst>
                                          <p:attrName>style.visibility</p:attrName>
                                        </p:attrNameLst>
                                      </p:cBhvr>
                                      <p:to>
                                        <p:strVal val="hidden"/>
                                      </p:to>
                                    </p:set>
                                  </p:childTnLst>
                                </p:cTn>
                              </p:par>
                            </p:childTnLst>
                          </p:cTn>
                        </p:par>
                        <p:par>
                          <p:cTn id="218" fill="hold">
                            <p:stCondLst>
                              <p:cond delay="148000"/>
                            </p:stCondLst>
                            <p:childTnLst>
                              <p:par>
                                <p:cTn id="219" presetID="1" presetClass="exit" presetSubtype="0" fill="hold" grpId="2" nodeType="afterEffect">
                                  <p:stCondLst>
                                    <p:cond delay="0"/>
                                  </p:stCondLst>
                                  <p:childTnLst>
                                    <p:set>
                                      <p:cBhvr>
                                        <p:cTn id="220" dur="1" fill="hold">
                                          <p:stCondLst>
                                            <p:cond delay="0"/>
                                          </p:stCondLst>
                                        </p:cTn>
                                        <p:tgtEl>
                                          <p:spTgt spid="39"/>
                                        </p:tgtEl>
                                        <p:attrNameLst>
                                          <p:attrName>style.visibility</p:attrName>
                                        </p:attrNameLst>
                                      </p:cBhvr>
                                      <p:to>
                                        <p:strVal val="hidden"/>
                                      </p:to>
                                    </p:set>
                                  </p:childTnLst>
                                </p:cTn>
                              </p:par>
                            </p:childTnLst>
                          </p:cTn>
                        </p:par>
                        <p:par>
                          <p:cTn id="221" fill="hold">
                            <p:stCondLst>
                              <p:cond delay="148000"/>
                            </p:stCondLst>
                            <p:childTnLst>
                              <p:par>
                                <p:cTn id="222" presetID="1" presetClass="exit" presetSubtype="0" fill="hold" grpId="0" nodeType="afterEffect">
                                  <p:stCondLst>
                                    <p:cond delay="0"/>
                                  </p:stCondLst>
                                  <p:childTnLst>
                                    <p:set>
                                      <p:cBhvr>
                                        <p:cTn id="223" dur="1" fill="hold">
                                          <p:stCondLst>
                                            <p:cond delay="0"/>
                                          </p:stCondLst>
                                        </p:cTn>
                                        <p:tgtEl>
                                          <p:spTgt spid="40"/>
                                        </p:tgtEl>
                                        <p:attrNameLst>
                                          <p:attrName>style.visibility</p:attrName>
                                        </p:attrNameLst>
                                      </p:cBhvr>
                                      <p:to>
                                        <p:strVal val="hidden"/>
                                      </p:to>
                                    </p:set>
                                  </p:childTnLst>
                                </p:cTn>
                              </p:par>
                              <p:par>
                                <p:cTn id="224" presetID="1" presetClass="entr" presetSubtype="0" fill="hold" grpId="1" nodeType="withEffect">
                                  <p:stCondLst>
                                    <p:cond delay="0"/>
                                  </p:stCondLst>
                                  <p:childTnLst>
                                    <p:set>
                                      <p:cBhvr>
                                        <p:cTn id="225" dur="1" fill="hold">
                                          <p:stCondLst>
                                            <p:cond delay="0"/>
                                          </p:stCondLst>
                                        </p:cTn>
                                        <p:tgtEl>
                                          <p:spTgt spid="37"/>
                                        </p:tgtEl>
                                        <p:attrNameLst>
                                          <p:attrName>style.visibility</p:attrName>
                                        </p:attrNameLst>
                                      </p:cBhvr>
                                      <p:to>
                                        <p:strVal val="visible"/>
                                      </p:to>
                                    </p:set>
                                  </p:childTnLst>
                                </p:cTn>
                              </p:par>
                            </p:childTnLst>
                          </p:cTn>
                        </p:par>
                        <p:par>
                          <p:cTn id="226" fill="hold">
                            <p:stCondLst>
                              <p:cond delay="148000"/>
                            </p:stCondLst>
                            <p:childTnLst>
                              <p:par>
                                <p:cTn id="227" presetID="21" presetClass="exit" presetSubtype="1" fill="hold" grpId="0" nodeType="afterEffect">
                                  <p:stCondLst>
                                    <p:cond delay="0"/>
                                  </p:stCondLst>
                                  <p:childTnLst>
                                    <p:animEffect transition="out" filter="wheel(1)">
                                      <p:cBhvr>
                                        <p:cTn id="228" dur="1000"/>
                                        <p:tgtEl>
                                          <p:spTgt spid="37"/>
                                        </p:tgtEl>
                                      </p:cBhvr>
                                    </p:animEffect>
                                    <p:set>
                                      <p:cBhvr>
                                        <p:cTn id="229" dur="1" fill="hold">
                                          <p:stCondLst>
                                            <p:cond delay="999"/>
                                          </p:stCondLst>
                                        </p:cTn>
                                        <p:tgtEl>
                                          <p:spTgt spid="37"/>
                                        </p:tgtEl>
                                        <p:attrNameLst>
                                          <p:attrName>style.visibility</p:attrName>
                                        </p:attrNameLst>
                                      </p:cBhvr>
                                      <p:to>
                                        <p:strVal val="hidden"/>
                                      </p:to>
                                    </p:set>
                                  </p:childTnLst>
                                </p:cTn>
                              </p:par>
                            </p:childTnLst>
                          </p:cTn>
                        </p:par>
                        <p:par>
                          <p:cTn id="230" fill="hold">
                            <p:stCondLst>
                              <p:cond delay="149000"/>
                            </p:stCondLst>
                            <p:childTnLst>
                              <p:par>
                                <p:cTn id="231" presetID="1" presetClass="exit" presetSubtype="0" fill="hold" grpId="2" nodeType="afterEffect">
                                  <p:stCondLst>
                                    <p:cond delay="0"/>
                                  </p:stCondLst>
                                  <p:childTnLst>
                                    <p:set>
                                      <p:cBhvr>
                                        <p:cTn id="232" dur="1" fill="hold">
                                          <p:stCondLst>
                                            <p:cond delay="0"/>
                                          </p:stCondLst>
                                        </p:cTn>
                                        <p:tgtEl>
                                          <p:spTgt spid="37"/>
                                        </p:tgtEl>
                                        <p:attrNameLst>
                                          <p:attrName>style.visibility</p:attrName>
                                        </p:attrNameLst>
                                      </p:cBhvr>
                                      <p:to>
                                        <p:strVal val="hidden"/>
                                      </p:to>
                                    </p:set>
                                  </p:childTnLst>
                                </p:cTn>
                              </p:par>
                            </p:childTnLst>
                          </p:cTn>
                        </p:par>
                        <p:par>
                          <p:cTn id="233" fill="hold">
                            <p:stCondLst>
                              <p:cond delay="149000"/>
                            </p:stCondLst>
                            <p:childTnLst>
                              <p:par>
                                <p:cTn id="234" presetID="1" presetClass="exit" presetSubtype="0" fill="hold" grpId="0" nodeType="afterEffect">
                                  <p:stCondLst>
                                    <p:cond delay="0"/>
                                  </p:stCondLst>
                                  <p:childTnLst>
                                    <p:set>
                                      <p:cBhvr>
                                        <p:cTn id="235" dur="1" fill="hold">
                                          <p:stCondLst>
                                            <p:cond delay="0"/>
                                          </p:stCondLst>
                                        </p:cTn>
                                        <p:tgtEl>
                                          <p:spTgt spid="38"/>
                                        </p:tgtEl>
                                        <p:attrNameLst>
                                          <p:attrName>style.visibility</p:attrName>
                                        </p:attrNameLst>
                                      </p:cBhvr>
                                      <p:to>
                                        <p:strVal val="hidden"/>
                                      </p:to>
                                    </p:set>
                                  </p:childTnLst>
                                </p:cTn>
                              </p:par>
                              <p:par>
                                <p:cTn id="236" presetID="1" presetClass="entr" presetSubtype="0" fill="hold" grpId="1" nodeType="withEffect">
                                  <p:stCondLst>
                                    <p:cond delay="0"/>
                                  </p:stCondLst>
                                  <p:childTnLst>
                                    <p:set>
                                      <p:cBhvr>
                                        <p:cTn id="237" dur="1" fill="hold">
                                          <p:stCondLst>
                                            <p:cond delay="0"/>
                                          </p:stCondLst>
                                        </p:cTn>
                                        <p:tgtEl>
                                          <p:spTgt spid="35"/>
                                        </p:tgtEl>
                                        <p:attrNameLst>
                                          <p:attrName>style.visibility</p:attrName>
                                        </p:attrNameLst>
                                      </p:cBhvr>
                                      <p:to>
                                        <p:strVal val="visible"/>
                                      </p:to>
                                    </p:set>
                                  </p:childTnLst>
                                </p:cTn>
                              </p:par>
                            </p:childTnLst>
                          </p:cTn>
                        </p:par>
                        <p:par>
                          <p:cTn id="238" fill="hold">
                            <p:stCondLst>
                              <p:cond delay="149000"/>
                            </p:stCondLst>
                            <p:childTnLst>
                              <p:par>
                                <p:cTn id="239" presetID="21" presetClass="exit" presetSubtype="1" fill="hold" grpId="0" nodeType="afterEffect">
                                  <p:stCondLst>
                                    <p:cond delay="0"/>
                                  </p:stCondLst>
                                  <p:childTnLst>
                                    <p:animEffect transition="out" filter="wheel(1)">
                                      <p:cBhvr>
                                        <p:cTn id="240" dur="1000"/>
                                        <p:tgtEl>
                                          <p:spTgt spid="35"/>
                                        </p:tgtEl>
                                      </p:cBhvr>
                                    </p:animEffect>
                                    <p:set>
                                      <p:cBhvr>
                                        <p:cTn id="241" dur="1" fill="hold">
                                          <p:stCondLst>
                                            <p:cond delay="999"/>
                                          </p:stCondLst>
                                        </p:cTn>
                                        <p:tgtEl>
                                          <p:spTgt spid="35"/>
                                        </p:tgtEl>
                                        <p:attrNameLst>
                                          <p:attrName>style.visibility</p:attrName>
                                        </p:attrNameLst>
                                      </p:cBhvr>
                                      <p:to>
                                        <p:strVal val="hidden"/>
                                      </p:to>
                                    </p:set>
                                  </p:childTnLst>
                                </p:cTn>
                              </p:par>
                            </p:childTnLst>
                          </p:cTn>
                        </p:par>
                        <p:par>
                          <p:cTn id="242" fill="hold">
                            <p:stCondLst>
                              <p:cond delay="150000"/>
                            </p:stCondLst>
                            <p:childTnLst>
                              <p:par>
                                <p:cTn id="243" presetID="1" presetClass="exit" presetSubtype="0" fill="hold" grpId="2" nodeType="afterEffect">
                                  <p:stCondLst>
                                    <p:cond delay="0"/>
                                  </p:stCondLst>
                                  <p:childTnLst>
                                    <p:set>
                                      <p:cBhvr>
                                        <p:cTn id="244" dur="1" fill="hold">
                                          <p:stCondLst>
                                            <p:cond delay="0"/>
                                          </p:stCondLst>
                                        </p:cTn>
                                        <p:tgtEl>
                                          <p:spTgt spid="35"/>
                                        </p:tgtEl>
                                        <p:attrNameLst>
                                          <p:attrName>style.visibility</p:attrName>
                                        </p:attrNameLst>
                                      </p:cBhvr>
                                      <p:to>
                                        <p:strVal val="hidden"/>
                                      </p:to>
                                    </p:set>
                                  </p:childTnLst>
                                </p:cTn>
                              </p:par>
                            </p:childTnLst>
                          </p:cTn>
                        </p:par>
                        <p:par>
                          <p:cTn id="245" fill="hold">
                            <p:stCondLst>
                              <p:cond delay="150000"/>
                            </p:stCondLst>
                            <p:childTnLst>
                              <p:par>
                                <p:cTn id="246" presetID="1" presetClass="exit" presetSubtype="0" fill="hold" grpId="0" nodeType="afterEffect">
                                  <p:stCondLst>
                                    <p:cond delay="0"/>
                                  </p:stCondLst>
                                  <p:childTnLst>
                                    <p:set>
                                      <p:cBhvr>
                                        <p:cTn id="247" dur="1" fill="hold">
                                          <p:stCondLst>
                                            <p:cond delay="0"/>
                                          </p:stCondLst>
                                        </p:cTn>
                                        <p:tgtEl>
                                          <p:spTgt spid="36"/>
                                        </p:tgtEl>
                                        <p:attrNameLst>
                                          <p:attrName>style.visibility</p:attrName>
                                        </p:attrNameLst>
                                      </p:cBhvr>
                                      <p:to>
                                        <p:strVal val="hidden"/>
                                      </p:to>
                                    </p:set>
                                  </p:childTnLst>
                                </p:cTn>
                              </p:par>
                              <p:par>
                                <p:cTn id="248" presetID="1" presetClass="entr" presetSubtype="0" fill="hold" grpId="1" nodeType="withEffect">
                                  <p:stCondLst>
                                    <p:cond delay="0"/>
                                  </p:stCondLst>
                                  <p:childTnLst>
                                    <p:set>
                                      <p:cBhvr>
                                        <p:cTn id="249" dur="1" fill="hold">
                                          <p:stCondLst>
                                            <p:cond delay="0"/>
                                          </p:stCondLst>
                                        </p:cTn>
                                        <p:tgtEl>
                                          <p:spTgt spid="32"/>
                                        </p:tgtEl>
                                        <p:attrNameLst>
                                          <p:attrName>style.visibility</p:attrName>
                                        </p:attrNameLst>
                                      </p:cBhvr>
                                      <p:to>
                                        <p:strVal val="visible"/>
                                      </p:to>
                                    </p:set>
                                  </p:childTnLst>
                                </p:cTn>
                              </p:par>
                            </p:childTnLst>
                          </p:cTn>
                        </p:par>
                        <p:par>
                          <p:cTn id="250" fill="hold">
                            <p:stCondLst>
                              <p:cond delay="150000"/>
                            </p:stCondLst>
                            <p:childTnLst>
                              <p:par>
                                <p:cTn id="251" presetID="21" presetClass="exit" presetSubtype="1" fill="hold" grpId="0" nodeType="afterEffect">
                                  <p:stCondLst>
                                    <p:cond delay="0"/>
                                  </p:stCondLst>
                                  <p:childTnLst>
                                    <p:animEffect transition="out" filter="wheel(1)">
                                      <p:cBhvr>
                                        <p:cTn id="252" dur="1000"/>
                                        <p:tgtEl>
                                          <p:spTgt spid="32"/>
                                        </p:tgtEl>
                                      </p:cBhvr>
                                    </p:animEffect>
                                    <p:set>
                                      <p:cBhvr>
                                        <p:cTn id="253" dur="1" fill="hold">
                                          <p:stCondLst>
                                            <p:cond delay="999"/>
                                          </p:stCondLst>
                                        </p:cTn>
                                        <p:tgtEl>
                                          <p:spTgt spid="32"/>
                                        </p:tgtEl>
                                        <p:attrNameLst>
                                          <p:attrName>style.visibility</p:attrName>
                                        </p:attrNameLst>
                                      </p:cBhvr>
                                      <p:to>
                                        <p:strVal val="hidden"/>
                                      </p:to>
                                    </p:set>
                                  </p:childTnLst>
                                </p:cTn>
                              </p:par>
                            </p:childTnLst>
                          </p:cTn>
                        </p:par>
                        <p:par>
                          <p:cTn id="254" fill="hold">
                            <p:stCondLst>
                              <p:cond delay="151000"/>
                            </p:stCondLst>
                            <p:childTnLst>
                              <p:par>
                                <p:cTn id="255" presetID="1" presetClass="exit" presetSubtype="0" fill="hold" grpId="0" nodeType="afterEffect">
                                  <p:stCondLst>
                                    <p:cond delay="0"/>
                                  </p:stCondLst>
                                  <p:childTnLst>
                                    <p:set>
                                      <p:cBhvr>
                                        <p:cTn id="256" dur="1" fill="hold">
                                          <p:stCondLst>
                                            <p:cond delay="0"/>
                                          </p:stCondLst>
                                        </p:cTn>
                                        <p:tgtEl>
                                          <p:spTgt spid="34"/>
                                        </p:tgtEl>
                                        <p:attrNameLst>
                                          <p:attrName>style.visibility</p:attrName>
                                        </p:attrNameLst>
                                      </p:cBhvr>
                                      <p:to>
                                        <p:strVal val="hidden"/>
                                      </p:to>
                                    </p:set>
                                  </p:childTnLst>
                                </p:cTn>
                              </p:par>
                              <p:par>
                                <p:cTn id="257" presetID="1" presetClass="exit" presetSubtype="0" fill="hold" grpId="2" nodeType="withEffect">
                                  <p:stCondLst>
                                    <p:cond delay="0"/>
                                  </p:stCondLst>
                                  <p:childTnLst>
                                    <p:set>
                                      <p:cBhvr>
                                        <p:cTn id="258" dur="1" fill="hold">
                                          <p:stCondLst>
                                            <p:cond delay="0"/>
                                          </p:stCondLst>
                                        </p:cTn>
                                        <p:tgtEl>
                                          <p:spTgt spid="32"/>
                                        </p:tgtEl>
                                        <p:attrNameLst>
                                          <p:attrName>style.visibility</p:attrName>
                                        </p:attrNameLst>
                                      </p:cBhvr>
                                      <p:to>
                                        <p:strVal val="hidden"/>
                                      </p:to>
                                    </p:set>
                                  </p:childTnLst>
                                </p:cTn>
                              </p:par>
                            </p:childTnLst>
                          </p:cTn>
                        </p:par>
                        <p:par>
                          <p:cTn id="259" fill="hold">
                            <p:stCondLst>
                              <p:cond delay="151000"/>
                            </p:stCondLst>
                            <p:childTnLst>
                              <p:par>
                                <p:cTn id="260" presetID="10" presetClass="entr" presetSubtype="0" fill="hold" grpId="0" nodeType="afterEffect">
                                  <p:stCondLst>
                                    <p:cond delay="0"/>
                                  </p:stCondLst>
                                  <p:childTnLst>
                                    <p:set>
                                      <p:cBhvr>
                                        <p:cTn id="261" dur="1" fill="hold">
                                          <p:stCondLst>
                                            <p:cond delay="0"/>
                                          </p:stCondLst>
                                        </p:cTn>
                                        <p:tgtEl>
                                          <p:spTgt spid="77"/>
                                        </p:tgtEl>
                                        <p:attrNameLst>
                                          <p:attrName>style.visibility</p:attrName>
                                        </p:attrNameLst>
                                      </p:cBhvr>
                                      <p:to>
                                        <p:strVal val="visible"/>
                                      </p:to>
                                    </p:set>
                                    <p:animEffect transition="in" filter="fade">
                                      <p:cBhvr>
                                        <p:cTn id="262" dur="2000"/>
                                        <p:tgtEl>
                                          <p:spTgt spid="77"/>
                                        </p:tgtEl>
                                      </p:cBhvr>
                                    </p:animEffect>
                                  </p:childTnLst>
                                </p:cTn>
                              </p:par>
                            </p:childTnLst>
                          </p:cTn>
                        </p:par>
                      </p:childTnLst>
                    </p:cTn>
                  </p:par>
                  <p:par>
                    <p:cTn id="263" fill="hold">
                      <p:stCondLst>
                        <p:cond delay="indefinite"/>
                      </p:stCondLst>
                      <p:childTnLst>
                        <p:par>
                          <p:cTn id="264" fill="hold">
                            <p:stCondLst>
                              <p:cond delay="0"/>
                            </p:stCondLst>
                            <p:childTnLst>
                              <p:par>
                                <p:cTn id="265" presetID="1" presetClass="exit" presetSubtype="0" fill="hold" grpId="1" nodeType="clickEffect">
                                  <p:stCondLst>
                                    <p:cond delay="0"/>
                                  </p:stCondLst>
                                  <p:childTnLst>
                                    <p:set>
                                      <p:cBhvr>
                                        <p:cTn id="266" dur="1" fill="hold">
                                          <p:stCondLst>
                                            <p:cond delay="0"/>
                                          </p:stCondLst>
                                        </p:cTn>
                                        <p:tgtEl>
                                          <p:spTgt spid="77"/>
                                        </p:tgtEl>
                                        <p:attrNameLst>
                                          <p:attrName>style.visibility</p:attrName>
                                        </p:attrNameLst>
                                      </p:cBhvr>
                                      <p:to>
                                        <p:strVal val="hidden"/>
                                      </p:to>
                                    </p:set>
                                  </p:childTnLst>
                                </p:cTn>
                              </p:par>
                              <p:par>
                                <p:cTn id="267" presetID="1" presetClass="exit" presetSubtype="0" fill="hold" nodeType="withEffect">
                                  <p:stCondLst>
                                    <p:cond delay="0"/>
                                  </p:stCondLst>
                                  <p:childTnLst>
                                    <p:set>
                                      <p:cBhvr>
                                        <p:cTn id="268" dur="1" fill="hold">
                                          <p:stCondLst>
                                            <p:cond delay="0"/>
                                          </p:stCondLst>
                                        </p:cTn>
                                        <p:tgtEl>
                                          <p:spTgt spid="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2" grpId="2" animBg="1"/>
      <p:bldP spid="34" grpId="0" animBg="1"/>
      <p:bldP spid="35" grpId="0" animBg="1"/>
      <p:bldP spid="35" grpId="1" animBg="1"/>
      <p:bldP spid="35" grpId="2" animBg="1"/>
      <p:bldP spid="36" grpId="0" animBg="1"/>
      <p:bldP spid="37" grpId="0" animBg="1"/>
      <p:bldP spid="37" grpId="1" animBg="1"/>
      <p:bldP spid="37" grpId="2" animBg="1"/>
      <p:bldP spid="38" grpId="0" animBg="1"/>
      <p:bldP spid="39" grpId="0" animBg="1"/>
      <p:bldP spid="39" grpId="1" animBg="1"/>
      <p:bldP spid="39" grpId="2" animBg="1"/>
      <p:bldP spid="40" grpId="0" animBg="1"/>
      <p:bldP spid="41" grpId="0" animBg="1"/>
      <p:bldP spid="41" grpId="1" animBg="1"/>
      <p:bldP spid="41" grpId="2" animBg="1"/>
      <p:bldP spid="42" grpId="0" animBg="1"/>
      <p:bldP spid="43" grpId="0" animBg="1"/>
      <p:bldP spid="43" grpId="1" animBg="1"/>
      <p:bldP spid="43" grpId="2" animBg="1"/>
      <p:bldP spid="44" grpId="0" animBg="1"/>
      <p:bldP spid="45" grpId="0" animBg="1"/>
      <p:bldP spid="45" grpId="1" animBg="1"/>
      <p:bldP spid="45" grpId="2" animBg="1"/>
      <p:bldP spid="46" grpId="0" animBg="1"/>
      <p:bldP spid="47" grpId="0" animBg="1"/>
      <p:bldP spid="47" grpId="1" animBg="1"/>
      <p:bldP spid="47" grpId="2" animBg="1"/>
      <p:bldP spid="48" grpId="0" animBg="1"/>
      <p:bldP spid="49" grpId="0" animBg="1"/>
      <p:bldP spid="49" grpId="1" animBg="1"/>
      <p:bldP spid="49" grpId="2" animBg="1"/>
      <p:bldP spid="50" grpId="0" animBg="1"/>
      <p:bldP spid="51" grpId="0" animBg="1"/>
      <p:bldP spid="51" grpId="1" animBg="1"/>
      <p:bldP spid="51" grpId="2" animBg="1"/>
      <p:bldP spid="52" grpId="0" animBg="1"/>
      <p:bldP spid="53" grpId="0" animBg="1"/>
      <p:bldP spid="53" grpId="1" animBg="1"/>
      <p:bldP spid="53" grpId="2" animBg="1"/>
      <p:bldP spid="54" grpId="0" animBg="1"/>
      <p:bldP spid="54" grpId="1" animBg="1"/>
      <p:bldP spid="54" grpId="2" animBg="1"/>
      <p:bldP spid="55" grpId="0" animBg="1"/>
      <p:bldP spid="56" grpId="0" animBg="1"/>
      <p:bldP spid="57" grpId="0" animBg="1"/>
      <p:bldP spid="57" grpId="1" animBg="1"/>
      <p:bldP spid="57" grpId="2" animBg="1"/>
      <p:bldP spid="58" grpId="0" animBg="1"/>
      <p:bldP spid="59" grpId="0" animBg="1"/>
      <p:bldP spid="59" grpId="1" animBg="1"/>
      <p:bldP spid="59" grpId="2" animBg="1"/>
      <p:bldP spid="60" grpId="0" animBg="1"/>
      <p:bldP spid="61" grpId="0" animBg="1"/>
      <p:bldP spid="61" grpId="1" animBg="1"/>
      <p:bldP spid="61" grpId="2" animBg="1"/>
      <p:bldP spid="62" grpId="0" animBg="1"/>
      <p:bldP spid="63" grpId="0" animBg="1"/>
      <p:bldP spid="63" grpId="1" animBg="1"/>
      <p:bldP spid="63" grpId="2" animBg="1"/>
      <p:bldP spid="64" grpId="0" animBg="1"/>
      <p:bldP spid="65" grpId="0" animBg="1"/>
      <p:bldP spid="65" grpId="1" animBg="1"/>
      <p:bldP spid="65" grpId="2" animBg="1"/>
      <p:bldP spid="66" grpId="0" animBg="1"/>
      <p:bldP spid="67" grpId="0" animBg="1"/>
      <p:bldP spid="67" grpId="1" animBg="1"/>
      <p:bldP spid="67" grpId="2" animBg="1"/>
      <p:bldP spid="68" grpId="0" animBg="1"/>
      <p:bldP spid="69" grpId="0" animBg="1"/>
      <p:bldP spid="69" grpId="1" animBg="1"/>
      <p:bldP spid="69" grpId="2" animBg="1"/>
      <p:bldP spid="70" grpId="0" animBg="1"/>
      <p:bldP spid="70" grpId="1" animBg="1"/>
      <p:bldP spid="70" grpId="2" animBg="1"/>
      <p:bldP spid="71" grpId="0" animBg="1"/>
      <p:bldP spid="72" grpId="0" animBg="1"/>
      <p:bldP spid="73" grpId="0" animBg="1"/>
      <p:bldP spid="73" grpId="1" animBg="1"/>
      <p:bldP spid="74" grpId="0" animBg="1"/>
      <p:bldP spid="77" grpId="0" animBg="1"/>
      <p:bldP spid="77" grpId="1" animBg="1"/>
      <p:bldP spid="7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32EA17CE-DE06-4E53-840D-509B1C50FEE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70000"/>
                    </a14:imgEffect>
                  </a14:imgLayer>
                </a14:imgProps>
              </a:ext>
              <a:ext uri="{28A0092B-C50C-407E-A947-70E740481C1C}">
                <a14:useLocalDpi xmlns:a14="http://schemas.microsoft.com/office/drawing/2010/main" val="0"/>
              </a:ext>
            </a:extLst>
          </a:blip>
          <a:srcRect t="3416"/>
          <a:stretch/>
        </p:blipFill>
        <p:spPr>
          <a:xfrm>
            <a:off x="-47812" y="0"/>
            <a:ext cx="9191812" cy="6064192"/>
          </a:xfrm>
          <a:prstGeom prst="rect">
            <a:avLst/>
          </a:prstGeom>
        </p:spPr>
      </p:pic>
      <p:sp>
        <p:nvSpPr>
          <p:cNvPr id="4" name="Slide Number Placeholder 3">
            <a:extLst>
              <a:ext uri="{FF2B5EF4-FFF2-40B4-BE49-F238E27FC236}">
                <a16:creationId xmlns:a16="http://schemas.microsoft.com/office/drawing/2014/main" id="{B2DD2C4A-A4B3-491B-914E-8F3BD2A570B7}"/>
              </a:ext>
            </a:extLst>
          </p:cNvPr>
          <p:cNvSpPr>
            <a:spLocks noGrp="1"/>
          </p:cNvSpPr>
          <p:nvPr>
            <p:ph type="sldNum" sz="quarter" idx="10"/>
          </p:nvPr>
        </p:nvSpPr>
        <p:spPr/>
        <p:txBody>
          <a:bodyPr/>
          <a:lstStyle/>
          <a:p>
            <a:pPr marL="0" indent="0">
              <a:buFont typeface="+mj-lt"/>
              <a:buNone/>
            </a:pPr>
            <a:fld id="{F2BD9D44-EC01-4E71-8CAE-9F9624182C03}" type="slidenum">
              <a:rPr lang="en-US" altLang="en-US" smtClean="0">
                <a:solidFill>
                  <a:srgbClr val="FFFFFF"/>
                </a:solidFill>
              </a:rPr>
              <a:pPr marL="0" indent="0">
                <a:buFont typeface="+mj-lt"/>
                <a:buNone/>
              </a:pPr>
              <a:t>67</a:t>
            </a:fld>
            <a:endParaRPr lang="en-US" dirty="0"/>
          </a:p>
        </p:txBody>
      </p:sp>
      <p:sp>
        <p:nvSpPr>
          <p:cNvPr id="32" name="Oval 31">
            <a:extLst>
              <a:ext uri="{FF2B5EF4-FFF2-40B4-BE49-F238E27FC236}">
                <a16:creationId xmlns:a16="http://schemas.microsoft.com/office/drawing/2014/main" id="{BF5AE56F-49E4-42F1-A73F-94AD1093A148}"/>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E26D9AC4-AB4D-4547-84EF-DDE8288B5B05}"/>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0</a:t>
            </a:r>
          </a:p>
        </p:txBody>
      </p:sp>
      <p:sp>
        <p:nvSpPr>
          <p:cNvPr id="35" name="Oval 34">
            <a:extLst>
              <a:ext uri="{FF2B5EF4-FFF2-40B4-BE49-F238E27FC236}">
                <a16:creationId xmlns:a16="http://schemas.microsoft.com/office/drawing/2014/main" id="{9AC64C78-A18A-48A1-8BE7-43D635142BF6}"/>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EBAC9074-EE2B-40DA-8495-21B48D8B2D02}"/>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a:t>
            </a:r>
          </a:p>
        </p:txBody>
      </p:sp>
      <p:sp>
        <p:nvSpPr>
          <p:cNvPr id="37" name="Oval 36">
            <a:extLst>
              <a:ext uri="{FF2B5EF4-FFF2-40B4-BE49-F238E27FC236}">
                <a16:creationId xmlns:a16="http://schemas.microsoft.com/office/drawing/2014/main" id="{6E3ACD69-3770-4C10-B83B-EC665F7BB10A}"/>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C0A52800-7816-4D60-A198-5B2120C1C89F}"/>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2</a:t>
            </a:r>
          </a:p>
        </p:txBody>
      </p:sp>
      <p:sp>
        <p:nvSpPr>
          <p:cNvPr id="39" name="Oval 38">
            <a:extLst>
              <a:ext uri="{FF2B5EF4-FFF2-40B4-BE49-F238E27FC236}">
                <a16:creationId xmlns:a16="http://schemas.microsoft.com/office/drawing/2014/main" id="{26E9B161-4BEC-4547-A123-C3708B7BC0ED}"/>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0C479854-B72D-4A00-B9EE-A9C804875589}"/>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3</a:t>
            </a:r>
          </a:p>
        </p:txBody>
      </p:sp>
      <p:sp>
        <p:nvSpPr>
          <p:cNvPr id="41" name="Oval 40">
            <a:extLst>
              <a:ext uri="{FF2B5EF4-FFF2-40B4-BE49-F238E27FC236}">
                <a16:creationId xmlns:a16="http://schemas.microsoft.com/office/drawing/2014/main" id="{50CC8312-6ED3-4550-94E1-BE265450E662}"/>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1BEF4B58-077C-4ED9-8335-274ACA38A357}"/>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4</a:t>
            </a:r>
          </a:p>
        </p:txBody>
      </p:sp>
      <p:sp>
        <p:nvSpPr>
          <p:cNvPr id="43" name="Oval 42">
            <a:extLst>
              <a:ext uri="{FF2B5EF4-FFF2-40B4-BE49-F238E27FC236}">
                <a16:creationId xmlns:a16="http://schemas.microsoft.com/office/drawing/2014/main" id="{4C4524A5-D2E4-471A-8714-E8A975977656}"/>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1101D673-AA6C-46C9-AF2E-5954570EDB6F}"/>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5</a:t>
            </a:r>
          </a:p>
        </p:txBody>
      </p:sp>
      <p:sp>
        <p:nvSpPr>
          <p:cNvPr id="45" name="Oval 44">
            <a:extLst>
              <a:ext uri="{FF2B5EF4-FFF2-40B4-BE49-F238E27FC236}">
                <a16:creationId xmlns:a16="http://schemas.microsoft.com/office/drawing/2014/main" id="{279ADFA1-5B45-4715-B9F4-3B0F5831F6A7}"/>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1DF6A32B-76AF-4FC5-B0F7-F11ABE005B2C}"/>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6</a:t>
            </a:r>
          </a:p>
        </p:txBody>
      </p:sp>
      <p:sp>
        <p:nvSpPr>
          <p:cNvPr id="47" name="Oval 46">
            <a:extLst>
              <a:ext uri="{FF2B5EF4-FFF2-40B4-BE49-F238E27FC236}">
                <a16:creationId xmlns:a16="http://schemas.microsoft.com/office/drawing/2014/main" id="{89DD1308-46E5-4743-AE3E-1FB073E2DCD3}"/>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E48FE9F2-65C9-4F84-889F-C18999C005F9}"/>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7</a:t>
            </a:r>
          </a:p>
        </p:txBody>
      </p:sp>
      <p:sp>
        <p:nvSpPr>
          <p:cNvPr id="49" name="Oval 48">
            <a:extLst>
              <a:ext uri="{FF2B5EF4-FFF2-40B4-BE49-F238E27FC236}">
                <a16:creationId xmlns:a16="http://schemas.microsoft.com/office/drawing/2014/main" id="{6F83B964-2F56-4429-A8F0-CBC8C4EBDFA1}"/>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205B9C8-D7C2-40B0-A497-DC26E56E0E9E}"/>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8</a:t>
            </a:r>
          </a:p>
        </p:txBody>
      </p:sp>
      <p:sp>
        <p:nvSpPr>
          <p:cNvPr id="51" name="Oval 50">
            <a:extLst>
              <a:ext uri="{FF2B5EF4-FFF2-40B4-BE49-F238E27FC236}">
                <a16:creationId xmlns:a16="http://schemas.microsoft.com/office/drawing/2014/main" id="{A40B06FE-5517-4CF3-8820-5BE616DFFAD5}"/>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DCEDC67B-7449-4E9B-BF94-51D8912628A9}"/>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9</a:t>
            </a:r>
          </a:p>
        </p:txBody>
      </p:sp>
      <p:sp>
        <p:nvSpPr>
          <p:cNvPr id="53" name="Oval 52">
            <a:extLst>
              <a:ext uri="{FF2B5EF4-FFF2-40B4-BE49-F238E27FC236}">
                <a16:creationId xmlns:a16="http://schemas.microsoft.com/office/drawing/2014/main" id="{AD6726B9-65E3-47F1-904A-22A4E3C5DC46}"/>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4" name="Oval 53">
            <a:extLst>
              <a:ext uri="{FF2B5EF4-FFF2-40B4-BE49-F238E27FC236}">
                <a16:creationId xmlns:a16="http://schemas.microsoft.com/office/drawing/2014/main" id="{5A0453DA-BB7A-42D1-94DD-DF6CF1578F1C}"/>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7F359B17-6C93-43F9-9003-86DA64AE7E6B}"/>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10</a:t>
            </a:r>
          </a:p>
        </p:txBody>
      </p:sp>
      <p:sp>
        <p:nvSpPr>
          <p:cNvPr id="56" name="Oval 55">
            <a:extLst>
              <a:ext uri="{FF2B5EF4-FFF2-40B4-BE49-F238E27FC236}">
                <a16:creationId xmlns:a16="http://schemas.microsoft.com/office/drawing/2014/main" id="{03D13D1A-D17C-4846-9851-B3BFD657B856}"/>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11</a:t>
            </a:r>
          </a:p>
        </p:txBody>
      </p:sp>
      <p:sp>
        <p:nvSpPr>
          <p:cNvPr id="57" name="Oval 56">
            <a:extLst>
              <a:ext uri="{FF2B5EF4-FFF2-40B4-BE49-F238E27FC236}">
                <a16:creationId xmlns:a16="http://schemas.microsoft.com/office/drawing/2014/main" id="{178D1CBB-CD8A-4922-88A6-4A8C3586919A}"/>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6D6647E1-5F1F-4DA7-BB07-4E2B869D60CD}"/>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12</a:t>
            </a:r>
          </a:p>
        </p:txBody>
      </p:sp>
      <p:sp>
        <p:nvSpPr>
          <p:cNvPr id="59" name="Oval 58">
            <a:extLst>
              <a:ext uri="{FF2B5EF4-FFF2-40B4-BE49-F238E27FC236}">
                <a16:creationId xmlns:a16="http://schemas.microsoft.com/office/drawing/2014/main" id="{AB69A4C2-223B-4A09-BF11-E5E8BED3B523}"/>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68E268A0-5650-4AD0-A2D5-ED9DF0BDB26E}"/>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13</a:t>
            </a:r>
          </a:p>
        </p:txBody>
      </p:sp>
      <p:sp>
        <p:nvSpPr>
          <p:cNvPr id="61" name="Oval 60">
            <a:extLst>
              <a:ext uri="{FF2B5EF4-FFF2-40B4-BE49-F238E27FC236}">
                <a16:creationId xmlns:a16="http://schemas.microsoft.com/office/drawing/2014/main" id="{FA24A2D0-CE4C-4D56-AAB5-8948E5C4C601}"/>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10AC5BCA-8C0A-4927-B770-7B136B942B6B}"/>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14</a:t>
            </a:r>
          </a:p>
        </p:txBody>
      </p:sp>
      <p:sp>
        <p:nvSpPr>
          <p:cNvPr id="63" name="Oval 62">
            <a:extLst>
              <a:ext uri="{FF2B5EF4-FFF2-40B4-BE49-F238E27FC236}">
                <a16:creationId xmlns:a16="http://schemas.microsoft.com/office/drawing/2014/main" id="{306EAA60-81BB-472E-B7EC-61E0A146E4F6}"/>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A036916-066B-4BCB-93E4-5D07C659C35A}"/>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15</a:t>
            </a:r>
          </a:p>
        </p:txBody>
      </p:sp>
      <p:sp>
        <p:nvSpPr>
          <p:cNvPr id="65" name="Oval 64">
            <a:extLst>
              <a:ext uri="{FF2B5EF4-FFF2-40B4-BE49-F238E27FC236}">
                <a16:creationId xmlns:a16="http://schemas.microsoft.com/office/drawing/2014/main" id="{8D587B67-9610-4560-A957-2FB4C103F6B8}"/>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ABB353EF-C643-4AB8-BE7E-105C1BBFEC47}"/>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16</a:t>
            </a:r>
          </a:p>
        </p:txBody>
      </p:sp>
      <p:sp>
        <p:nvSpPr>
          <p:cNvPr id="67" name="Oval 66">
            <a:extLst>
              <a:ext uri="{FF2B5EF4-FFF2-40B4-BE49-F238E27FC236}">
                <a16:creationId xmlns:a16="http://schemas.microsoft.com/office/drawing/2014/main" id="{5C915D3C-88FB-48AA-8FA0-5491EBC171B9}"/>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9C21407C-D890-46B5-8014-72E1D5A20E0F}"/>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17</a:t>
            </a:r>
          </a:p>
        </p:txBody>
      </p:sp>
      <p:sp>
        <p:nvSpPr>
          <p:cNvPr id="69" name="Oval 68">
            <a:extLst>
              <a:ext uri="{FF2B5EF4-FFF2-40B4-BE49-F238E27FC236}">
                <a16:creationId xmlns:a16="http://schemas.microsoft.com/office/drawing/2014/main" id="{49BE3AFD-2440-4285-90D4-E95C06AFAE96}"/>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70" name="Oval 69">
            <a:extLst>
              <a:ext uri="{FF2B5EF4-FFF2-40B4-BE49-F238E27FC236}">
                <a16:creationId xmlns:a16="http://schemas.microsoft.com/office/drawing/2014/main" id="{3220609D-1317-4899-AA8D-D93659D000F1}"/>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8FAF328B-1194-40B2-8534-91C86BF80AFE}"/>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18</a:t>
            </a:r>
          </a:p>
        </p:txBody>
      </p:sp>
      <p:sp>
        <p:nvSpPr>
          <p:cNvPr id="72" name="Oval 71">
            <a:extLst>
              <a:ext uri="{FF2B5EF4-FFF2-40B4-BE49-F238E27FC236}">
                <a16:creationId xmlns:a16="http://schemas.microsoft.com/office/drawing/2014/main" id="{0CAE5192-D619-4B12-A415-BFE5D2F893F2}"/>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19</a:t>
            </a:r>
          </a:p>
        </p:txBody>
      </p:sp>
      <p:sp>
        <p:nvSpPr>
          <p:cNvPr id="73" name="Oval 72">
            <a:extLst>
              <a:ext uri="{FF2B5EF4-FFF2-40B4-BE49-F238E27FC236}">
                <a16:creationId xmlns:a16="http://schemas.microsoft.com/office/drawing/2014/main" id="{724FEB26-D957-4F16-92F3-FE631DEB6F68}"/>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74" name="Oval 73">
            <a:extLst>
              <a:ext uri="{FF2B5EF4-FFF2-40B4-BE49-F238E27FC236}">
                <a16:creationId xmlns:a16="http://schemas.microsoft.com/office/drawing/2014/main" id="{0C2D9166-35CF-4FB4-AD54-96F750572642}"/>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20</a:t>
            </a:r>
          </a:p>
        </p:txBody>
      </p:sp>
      <p:pic>
        <p:nvPicPr>
          <p:cNvPr id="78" name="Picture 77">
            <a:extLst>
              <a:ext uri="{FF2B5EF4-FFF2-40B4-BE49-F238E27FC236}">
                <a16:creationId xmlns:a16="http://schemas.microsoft.com/office/drawing/2014/main" id="{09242AED-7EDC-4831-AA27-305C97AD44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9663" y="6261870"/>
            <a:ext cx="394232" cy="365760"/>
          </a:xfrm>
          <a:prstGeom prst="rect">
            <a:avLst/>
          </a:prstGeom>
        </p:spPr>
      </p:pic>
      <p:sp>
        <p:nvSpPr>
          <p:cNvPr id="79" name="Title 2">
            <a:extLst>
              <a:ext uri="{FF2B5EF4-FFF2-40B4-BE49-F238E27FC236}">
                <a16:creationId xmlns:a16="http://schemas.microsoft.com/office/drawing/2014/main" id="{1EE19AD1-460F-4CD0-92C3-4B1823E2E732}"/>
              </a:ext>
            </a:extLst>
          </p:cNvPr>
          <p:cNvSpPr txBox="1">
            <a:spLocks/>
          </p:cNvSpPr>
          <p:nvPr/>
        </p:nvSpPr>
        <p:spPr bwMode="auto">
          <a:xfrm>
            <a:off x="-33334" y="16967"/>
            <a:ext cx="351018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kern="1200">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panose="020B0604020202020204" pitchFamily="34" charset="0"/>
              </a:defRPr>
            </a:lvl2pPr>
            <a:lvl3pPr algn="l" rtl="0" eaLnBrk="0" fontAlgn="base" hangingPunct="0">
              <a:spcBef>
                <a:spcPct val="0"/>
              </a:spcBef>
              <a:spcAft>
                <a:spcPct val="0"/>
              </a:spcAft>
              <a:defRPr sz="4000" b="1">
                <a:solidFill>
                  <a:srgbClr val="1D2F68"/>
                </a:solidFill>
                <a:latin typeface="Arial" panose="020B0604020202020204" pitchFamily="34" charset="0"/>
              </a:defRPr>
            </a:lvl3pPr>
            <a:lvl4pPr algn="l" rtl="0" eaLnBrk="0" fontAlgn="base" hangingPunct="0">
              <a:spcBef>
                <a:spcPct val="0"/>
              </a:spcBef>
              <a:spcAft>
                <a:spcPct val="0"/>
              </a:spcAft>
              <a:defRPr sz="4000" b="1">
                <a:solidFill>
                  <a:srgbClr val="1D2F68"/>
                </a:solidFill>
                <a:latin typeface="Arial" panose="020B0604020202020204" pitchFamily="34" charset="0"/>
              </a:defRPr>
            </a:lvl4pPr>
            <a:lvl5pPr algn="l" rtl="0" eaLnBrk="0" fontAlgn="base" hangingPunct="0">
              <a:spcBef>
                <a:spcPct val="0"/>
              </a:spcBef>
              <a:spcAft>
                <a:spcPct val="0"/>
              </a:spcAft>
              <a:defRPr sz="4000" b="1">
                <a:solidFill>
                  <a:srgbClr val="1D2F68"/>
                </a:solidFill>
                <a:latin typeface="Arial" panose="020B0604020202020204" pitchFamily="34" charset="0"/>
              </a:defRPr>
            </a:lvl5pPr>
            <a:lvl6pPr marL="457200" algn="l" rtl="0" fontAlgn="base">
              <a:spcBef>
                <a:spcPct val="0"/>
              </a:spcBef>
              <a:spcAft>
                <a:spcPct val="0"/>
              </a:spcAft>
              <a:defRPr sz="4000" b="1">
                <a:solidFill>
                  <a:srgbClr val="1D2F68"/>
                </a:solidFill>
                <a:latin typeface="Arial" panose="020B0604020202020204" pitchFamily="34" charset="0"/>
              </a:defRPr>
            </a:lvl6pPr>
            <a:lvl7pPr marL="914400" algn="l" rtl="0" fontAlgn="base">
              <a:spcBef>
                <a:spcPct val="0"/>
              </a:spcBef>
              <a:spcAft>
                <a:spcPct val="0"/>
              </a:spcAft>
              <a:defRPr sz="4000" b="1">
                <a:solidFill>
                  <a:srgbClr val="1D2F68"/>
                </a:solidFill>
                <a:latin typeface="Arial" panose="020B0604020202020204" pitchFamily="34" charset="0"/>
              </a:defRPr>
            </a:lvl7pPr>
            <a:lvl8pPr marL="1371600" algn="l" rtl="0" fontAlgn="base">
              <a:spcBef>
                <a:spcPct val="0"/>
              </a:spcBef>
              <a:spcAft>
                <a:spcPct val="0"/>
              </a:spcAft>
              <a:defRPr sz="4000" b="1">
                <a:solidFill>
                  <a:srgbClr val="1D2F68"/>
                </a:solidFill>
                <a:latin typeface="Arial" panose="020B0604020202020204" pitchFamily="34" charset="0"/>
              </a:defRPr>
            </a:lvl8pPr>
            <a:lvl9pPr marL="1828800" algn="l" rtl="0" fontAlgn="base">
              <a:spcBef>
                <a:spcPct val="0"/>
              </a:spcBef>
              <a:spcAft>
                <a:spcPct val="0"/>
              </a:spcAft>
              <a:defRPr sz="4000" b="1">
                <a:solidFill>
                  <a:srgbClr val="1D2F68"/>
                </a:solidFill>
                <a:latin typeface="Arial" panose="020B0604020202020204" pitchFamily="34" charset="0"/>
              </a:defRPr>
            </a:lvl9pPr>
          </a:lstStyle>
          <a:p>
            <a:r>
              <a:rPr lang="en-US" dirty="0">
                <a:solidFill>
                  <a:schemeClr val="bg1">
                    <a:lumMod val="65000"/>
                  </a:schemeClr>
                </a:solidFill>
              </a:rPr>
              <a:t>Scenario 8</a:t>
            </a:r>
          </a:p>
        </p:txBody>
      </p:sp>
      <p:grpSp>
        <p:nvGrpSpPr>
          <p:cNvPr id="13" name="N292ED">
            <a:extLst>
              <a:ext uri="{FF2B5EF4-FFF2-40B4-BE49-F238E27FC236}">
                <a16:creationId xmlns:a16="http://schemas.microsoft.com/office/drawing/2014/main" id="{F5F64DDF-F2D8-4B2B-98C4-C3D7B0BE638A}"/>
              </a:ext>
            </a:extLst>
          </p:cNvPr>
          <p:cNvGrpSpPr/>
          <p:nvPr/>
        </p:nvGrpSpPr>
        <p:grpSpPr>
          <a:xfrm>
            <a:off x="1835473" y="1068102"/>
            <a:ext cx="1539098" cy="990867"/>
            <a:chOff x="1835473" y="1068102"/>
            <a:chExt cx="1539098" cy="990867"/>
          </a:xfrm>
        </p:grpSpPr>
        <p:pic>
          <p:nvPicPr>
            <p:cNvPr id="85" name="Paired history">
              <a:extLst>
                <a:ext uri="{FF2B5EF4-FFF2-40B4-BE49-F238E27FC236}">
                  <a16:creationId xmlns:a16="http://schemas.microsoft.com/office/drawing/2014/main" id="{ACD05491-D48B-41D1-90AD-1F1844049A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7459" y="1068102"/>
              <a:ext cx="94770" cy="134673"/>
            </a:xfrm>
            <a:prstGeom prst="rect">
              <a:avLst/>
            </a:prstGeom>
          </p:spPr>
        </p:pic>
        <p:pic>
          <p:nvPicPr>
            <p:cNvPr id="86" name="Paired history">
              <a:extLst>
                <a:ext uri="{FF2B5EF4-FFF2-40B4-BE49-F238E27FC236}">
                  <a16:creationId xmlns:a16="http://schemas.microsoft.com/office/drawing/2014/main" id="{79EA9335-630E-4C82-84E5-D2EBC89697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1316" y="1082028"/>
              <a:ext cx="94770" cy="134673"/>
            </a:xfrm>
            <a:prstGeom prst="rect">
              <a:avLst/>
            </a:prstGeom>
          </p:spPr>
        </p:pic>
        <p:pic>
          <p:nvPicPr>
            <p:cNvPr id="87" name="Paired history">
              <a:extLst>
                <a:ext uri="{FF2B5EF4-FFF2-40B4-BE49-F238E27FC236}">
                  <a16:creationId xmlns:a16="http://schemas.microsoft.com/office/drawing/2014/main" id="{F4BB249C-769A-490A-A673-21F1A37782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0067" y="1082361"/>
              <a:ext cx="94770" cy="134673"/>
            </a:xfrm>
            <a:prstGeom prst="rect">
              <a:avLst/>
            </a:prstGeom>
          </p:spPr>
        </p:pic>
        <p:pic>
          <p:nvPicPr>
            <p:cNvPr id="88" name="Fence">
              <a:extLst>
                <a:ext uri="{FF2B5EF4-FFF2-40B4-BE49-F238E27FC236}">
                  <a16:creationId xmlns:a16="http://schemas.microsoft.com/office/drawing/2014/main" id="{15616B75-C463-4EE1-8660-854DE8B30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58053" y="1457137"/>
              <a:ext cx="354139" cy="533703"/>
            </a:xfrm>
            <a:prstGeom prst="rect">
              <a:avLst/>
            </a:prstGeom>
          </p:spPr>
        </p:pic>
        <p:sp>
          <p:nvSpPr>
            <p:cNvPr id="89" name="DB text">
              <a:extLst>
                <a:ext uri="{FF2B5EF4-FFF2-40B4-BE49-F238E27FC236}">
                  <a16:creationId xmlns:a16="http://schemas.microsoft.com/office/drawing/2014/main" id="{039DC2D8-9197-4FDF-AC3E-5CF5B4637CBF}"/>
                </a:ext>
              </a:extLst>
            </p:cNvPr>
            <p:cNvSpPr txBox="1"/>
            <p:nvPr/>
          </p:nvSpPr>
          <p:spPr>
            <a:xfrm>
              <a:off x="1897068" y="1455406"/>
              <a:ext cx="1284581" cy="603563"/>
            </a:xfrm>
            <a:prstGeom prst="rect">
              <a:avLst/>
            </a:prstGeom>
            <a:noFill/>
          </p:spPr>
          <p:txBody>
            <a:bodyPr wrap="square" rtlCol="0">
              <a:spAutoFit/>
            </a:bodyPr>
            <a:lstStyle/>
            <a:p>
              <a:pPr algn="l">
                <a:lnSpc>
                  <a:spcPts val="1300"/>
                </a:lnSpc>
              </a:pPr>
              <a:r>
                <a:rPr lang="en-US" sz="1600" spc="40" dirty="0">
                  <a:solidFill>
                    <a:srgbClr val="E0E004"/>
                  </a:solidFill>
                  <a:latin typeface="Consolas" panose="020B0609020204030204" pitchFamily="49" charset="0"/>
                </a:rPr>
                <a:t>N292ED</a:t>
              </a:r>
            </a:p>
            <a:p>
              <a:pPr algn="l">
                <a:lnSpc>
                  <a:spcPts val="1300"/>
                </a:lnSpc>
              </a:pPr>
              <a:r>
                <a:rPr lang="en-US" sz="1600" spc="40" dirty="0">
                  <a:solidFill>
                    <a:srgbClr val="E0E004"/>
                  </a:solidFill>
                  <a:latin typeface="Consolas" panose="020B0609020204030204" pitchFamily="49" charset="0"/>
                </a:rPr>
                <a:t>90-86</a:t>
              </a:r>
            </a:p>
            <a:p>
              <a:pPr algn="l">
                <a:lnSpc>
                  <a:spcPts val="1300"/>
                </a:lnSpc>
              </a:pPr>
              <a:r>
                <a:rPr lang="en-US" sz="1600" spc="40" dirty="0">
                  <a:solidFill>
                    <a:srgbClr val="E0E004"/>
                  </a:solidFill>
                  <a:latin typeface="Consolas" panose="020B0609020204030204" pitchFamily="49" charset="0"/>
                </a:rPr>
                <a:t>045 139</a:t>
              </a:r>
            </a:p>
          </p:txBody>
        </p:sp>
        <p:cxnSp>
          <p:nvCxnSpPr>
            <p:cNvPr id="90" name="Vector">
              <a:extLst>
                <a:ext uri="{FF2B5EF4-FFF2-40B4-BE49-F238E27FC236}">
                  <a16:creationId xmlns:a16="http://schemas.microsoft.com/office/drawing/2014/main" id="{FDC2C11B-4CF2-459B-B622-F8410957A061}"/>
                </a:ext>
              </a:extLst>
            </p:cNvPr>
            <p:cNvCxnSpPr/>
            <p:nvPr/>
          </p:nvCxnSpPr>
          <p:spPr bwMode="auto">
            <a:xfrm>
              <a:off x="3200400" y="1162050"/>
              <a:ext cx="174171" cy="27214"/>
            </a:xfrm>
            <a:prstGeom prst="line">
              <a:avLst/>
            </a:prstGeom>
            <a:noFill/>
            <a:ln w="15875" cap="rnd" cmpd="sng" algn="ctr">
              <a:solidFill>
                <a:srgbClr val="E6E604"/>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Leader">
              <a:extLst>
                <a:ext uri="{FF2B5EF4-FFF2-40B4-BE49-F238E27FC236}">
                  <a16:creationId xmlns:a16="http://schemas.microsoft.com/office/drawing/2014/main" id="{90130690-64DF-43E5-BBDC-200E580E42B6}"/>
                </a:ext>
              </a:extLst>
            </p:cNvPr>
            <p:cNvCxnSpPr/>
            <p:nvPr/>
          </p:nvCxnSpPr>
          <p:spPr bwMode="auto">
            <a:xfrm flipH="1">
              <a:off x="2699657" y="1208314"/>
              <a:ext cx="351064" cy="389211"/>
            </a:xfrm>
            <a:prstGeom prst="line">
              <a:avLst/>
            </a:prstGeom>
            <a:noFill/>
            <a:ln w="15875" cap="rnd" cmpd="sng" algn="ctr">
              <a:solidFill>
                <a:srgbClr val="E6E604"/>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2" name="WIFI manual">
              <a:extLst>
                <a:ext uri="{FF2B5EF4-FFF2-40B4-BE49-F238E27FC236}">
                  <a16:creationId xmlns:a16="http://schemas.microsoft.com/office/drawing/2014/main" id="{38C6E587-A0B3-49C5-8F57-C00E4DEEA6B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5473" y="1691767"/>
              <a:ext cx="87288" cy="91029"/>
            </a:xfrm>
            <a:prstGeom prst="rect">
              <a:avLst/>
            </a:prstGeom>
          </p:spPr>
        </p:pic>
        <p:pic>
          <p:nvPicPr>
            <p:cNvPr id="93" name="Paired target FLAT">
              <a:extLst>
                <a:ext uri="{FF2B5EF4-FFF2-40B4-BE49-F238E27FC236}">
                  <a16:creationId xmlns:a16="http://schemas.microsoft.com/office/drawing/2014/main" id="{3B56BCAE-1086-4DB2-8FA9-33263A0EDBD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43083" y="1086518"/>
              <a:ext cx="104745" cy="133426"/>
            </a:xfrm>
            <a:prstGeom prst="rect">
              <a:avLst/>
            </a:prstGeom>
          </p:spPr>
        </p:pic>
      </p:grpSp>
      <p:grpSp>
        <p:nvGrpSpPr>
          <p:cNvPr id="25" name="N12605">
            <a:extLst>
              <a:ext uri="{FF2B5EF4-FFF2-40B4-BE49-F238E27FC236}">
                <a16:creationId xmlns:a16="http://schemas.microsoft.com/office/drawing/2014/main" id="{83FF7047-B149-41C4-8E9E-C1FAE4B2887D}"/>
              </a:ext>
            </a:extLst>
          </p:cNvPr>
          <p:cNvGrpSpPr/>
          <p:nvPr/>
        </p:nvGrpSpPr>
        <p:grpSpPr>
          <a:xfrm>
            <a:off x="3398044" y="2655922"/>
            <a:ext cx="1731510" cy="603563"/>
            <a:chOff x="3398044" y="2655922"/>
            <a:chExt cx="1731510" cy="603563"/>
          </a:xfrm>
        </p:grpSpPr>
        <p:pic>
          <p:nvPicPr>
            <p:cNvPr id="95" name="Paired history">
              <a:extLst>
                <a:ext uri="{FF2B5EF4-FFF2-40B4-BE49-F238E27FC236}">
                  <a16:creationId xmlns:a16="http://schemas.microsoft.com/office/drawing/2014/main" id="{2B15F10A-9D5C-4539-AE1E-0F46032E79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5344" y="3072639"/>
              <a:ext cx="94770" cy="134673"/>
            </a:xfrm>
            <a:prstGeom prst="rect">
              <a:avLst/>
            </a:prstGeom>
          </p:spPr>
        </p:pic>
        <p:pic>
          <p:nvPicPr>
            <p:cNvPr id="96" name="Paired history">
              <a:extLst>
                <a:ext uri="{FF2B5EF4-FFF2-40B4-BE49-F238E27FC236}">
                  <a16:creationId xmlns:a16="http://schemas.microsoft.com/office/drawing/2014/main" id="{7C0F4830-DC05-4470-A000-CDA5DF31E2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78239" y="3055609"/>
              <a:ext cx="94770" cy="134673"/>
            </a:xfrm>
            <a:prstGeom prst="rect">
              <a:avLst/>
            </a:prstGeom>
          </p:spPr>
        </p:pic>
        <p:pic>
          <p:nvPicPr>
            <p:cNvPr id="97" name="Paired history">
              <a:extLst>
                <a:ext uri="{FF2B5EF4-FFF2-40B4-BE49-F238E27FC236}">
                  <a16:creationId xmlns:a16="http://schemas.microsoft.com/office/drawing/2014/main" id="{B1095A9D-E940-4BF8-B90D-B96E8B0271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51264" y="3022604"/>
              <a:ext cx="94770" cy="134673"/>
            </a:xfrm>
            <a:prstGeom prst="rect">
              <a:avLst/>
            </a:prstGeom>
          </p:spPr>
        </p:pic>
        <p:pic>
          <p:nvPicPr>
            <p:cNvPr id="98" name="Fence">
              <a:extLst>
                <a:ext uri="{FF2B5EF4-FFF2-40B4-BE49-F238E27FC236}">
                  <a16:creationId xmlns:a16="http://schemas.microsoft.com/office/drawing/2014/main" id="{D17772A8-9A82-49B1-AB09-8199C9B118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56330" y="2657653"/>
              <a:ext cx="354139" cy="533703"/>
            </a:xfrm>
            <a:prstGeom prst="rect">
              <a:avLst/>
            </a:prstGeom>
          </p:spPr>
        </p:pic>
        <p:sp>
          <p:nvSpPr>
            <p:cNvPr id="99" name="DB text">
              <a:extLst>
                <a:ext uri="{FF2B5EF4-FFF2-40B4-BE49-F238E27FC236}">
                  <a16:creationId xmlns:a16="http://schemas.microsoft.com/office/drawing/2014/main" id="{515F2364-D16E-4720-97BC-6E5768F94C23}"/>
                </a:ext>
              </a:extLst>
            </p:cNvPr>
            <p:cNvSpPr txBox="1"/>
            <p:nvPr/>
          </p:nvSpPr>
          <p:spPr>
            <a:xfrm>
              <a:off x="4095346" y="2655922"/>
              <a:ext cx="1034208" cy="603563"/>
            </a:xfrm>
            <a:prstGeom prst="rect">
              <a:avLst/>
            </a:prstGeom>
            <a:noFill/>
          </p:spPr>
          <p:txBody>
            <a:bodyPr wrap="square" rtlCol="0">
              <a:spAutoFit/>
            </a:bodyPr>
            <a:lstStyle/>
            <a:p>
              <a:pPr algn="l">
                <a:lnSpc>
                  <a:spcPts val="1300"/>
                </a:lnSpc>
              </a:pPr>
              <a:r>
                <a:rPr lang="en-US" sz="1600" spc="40" dirty="0">
                  <a:solidFill>
                    <a:srgbClr val="E0E004"/>
                  </a:solidFill>
                  <a:latin typeface="Consolas" panose="020B0609020204030204" pitchFamily="49" charset="0"/>
                </a:rPr>
                <a:t>N12605</a:t>
              </a:r>
            </a:p>
            <a:p>
              <a:pPr algn="l">
                <a:lnSpc>
                  <a:spcPts val="1300"/>
                </a:lnSpc>
              </a:pPr>
              <a:r>
                <a:rPr lang="en-US" sz="1600" spc="40" dirty="0">
                  <a:solidFill>
                    <a:srgbClr val="E0E004"/>
                  </a:solidFill>
                  <a:latin typeface="Consolas" panose="020B0609020204030204" pitchFamily="49" charset="0"/>
                </a:rPr>
                <a:t>80A</a:t>
              </a:r>
            </a:p>
            <a:p>
              <a:pPr algn="l">
                <a:lnSpc>
                  <a:spcPts val="1300"/>
                </a:lnSpc>
              </a:pPr>
              <a:r>
                <a:rPr lang="en-US" sz="1600" spc="40" dirty="0">
                  <a:solidFill>
                    <a:srgbClr val="E0E004"/>
                  </a:solidFill>
                  <a:latin typeface="Consolas" panose="020B0609020204030204" pitchFamily="49" charset="0"/>
                </a:rPr>
                <a:t>454 111</a:t>
              </a:r>
            </a:p>
          </p:txBody>
        </p:sp>
        <p:cxnSp>
          <p:nvCxnSpPr>
            <p:cNvPr id="100" name="Vector">
              <a:extLst>
                <a:ext uri="{FF2B5EF4-FFF2-40B4-BE49-F238E27FC236}">
                  <a16:creationId xmlns:a16="http://schemas.microsoft.com/office/drawing/2014/main" id="{E50A9539-01D9-498A-A71F-BD137496CABD}"/>
                </a:ext>
              </a:extLst>
            </p:cNvPr>
            <p:cNvCxnSpPr/>
            <p:nvPr/>
          </p:nvCxnSpPr>
          <p:spPr bwMode="auto">
            <a:xfrm>
              <a:off x="3398044" y="2845594"/>
              <a:ext cx="90487" cy="114300"/>
            </a:xfrm>
            <a:prstGeom prst="line">
              <a:avLst/>
            </a:prstGeom>
            <a:noFill/>
            <a:ln w="15875" cap="rnd" cmpd="sng" algn="ctr">
              <a:solidFill>
                <a:srgbClr val="E6E604"/>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2" name="WIFI manual">
              <a:extLst>
                <a:ext uri="{FF2B5EF4-FFF2-40B4-BE49-F238E27FC236}">
                  <a16:creationId xmlns:a16="http://schemas.microsoft.com/office/drawing/2014/main" id="{9AD76410-F732-4E7F-A53B-5D0A894C5F5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33750" y="2892283"/>
              <a:ext cx="87288" cy="91029"/>
            </a:xfrm>
            <a:prstGeom prst="rect">
              <a:avLst/>
            </a:prstGeom>
          </p:spPr>
        </p:pic>
        <p:pic>
          <p:nvPicPr>
            <p:cNvPr id="103" name="Paired target FLAT">
              <a:extLst>
                <a:ext uri="{FF2B5EF4-FFF2-40B4-BE49-F238E27FC236}">
                  <a16:creationId xmlns:a16="http://schemas.microsoft.com/office/drawing/2014/main" id="{606B4E08-D469-468E-B1CD-5BF54EC710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94743" y="2957704"/>
              <a:ext cx="104745" cy="133426"/>
            </a:xfrm>
            <a:prstGeom prst="rect">
              <a:avLst/>
            </a:prstGeom>
          </p:spPr>
        </p:pic>
        <p:cxnSp>
          <p:nvCxnSpPr>
            <p:cNvPr id="109" name="Straight Connector 108">
              <a:extLst>
                <a:ext uri="{FF2B5EF4-FFF2-40B4-BE49-F238E27FC236}">
                  <a16:creationId xmlns:a16="http://schemas.microsoft.com/office/drawing/2014/main" id="{FD0FE94D-6A68-4E1E-995E-05864B0766FA}"/>
                </a:ext>
              </a:extLst>
            </p:cNvPr>
            <p:cNvCxnSpPr/>
            <p:nvPr/>
          </p:nvCxnSpPr>
          <p:spPr bwMode="auto">
            <a:xfrm>
              <a:off x="3625624" y="3030110"/>
              <a:ext cx="502920" cy="0"/>
            </a:xfrm>
            <a:prstGeom prst="line">
              <a:avLst/>
            </a:prstGeom>
            <a:noFill/>
            <a:ln w="15875" cap="rnd" cmpd="sng" algn="ctr">
              <a:solidFill>
                <a:srgbClr val="EBEB00"/>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8" name="AAL45">
            <a:extLst>
              <a:ext uri="{FF2B5EF4-FFF2-40B4-BE49-F238E27FC236}">
                <a16:creationId xmlns:a16="http://schemas.microsoft.com/office/drawing/2014/main" id="{3050FB6C-B267-4987-93C3-BCF7A35F8E4B}"/>
              </a:ext>
            </a:extLst>
          </p:cNvPr>
          <p:cNvGrpSpPr/>
          <p:nvPr/>
        </p:nvGrpSpPr>
        <p:grpSpPr>
          <a:xfrm>
            <a:off x="5436040" y="1121927"/>
            <a:ext cx="2239330" cy="849000"/>
            <a:chOff x="5436040" y="1121927"/>
            <a:chExt cx="2239330" cy="849000"/>
          </a:xfrm>
        </p:grpSpPr>
        <p:pic>
          <p:nvPicPr>
            <p:cNvPr id="111" name="Paired target FLAT">
              <a:extLst>
                <a:ext uri="{FF2B5EF4-FFF2-40B4-BE49-F238E27FC236}">
                  <a16:creationId xmlns:a16="http://schemas.microsoft.com/office/drawing/2014/main" id="{8F429905-4842-43CD-A2A4-3746CF86BD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86552" y="1447678"/>
              <a:ext cx="104745" cy="133426"/>
            </a:xfrm>
            <a:prstGeom prst="rect">
              <a:avLst/>
            </a:prstGeom>
          </p:spPr>
        </p:pic>
        <p:pic>
          <p:nvPicPr>
            <p:cNvPr id="112" name="Paired history">
              <a:extLst>
                <a:ext uri="{FF2B5EF4-FFF2-40B4-BE49-F238E27FC236}">
                  <a16:creationId xmlns:a16="http://schemas.microsoft.com/office/drawing/2014/main" id="{0F14E5B7-BB7F-43E1-A570-35AB00AB96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1094" y="1121927"/>
              <a:ext cx="94770" cy="134673"/>
            </a:xfrm>
            <a:prstGeom prst="rect">
              <a:avLst/>
            </a:prstGeom>
          </p:spPr>
        </p:pic>
        <p:pic>
          <p:nvPicPr>
            <p:cNvPr id="113" name="Fence">
              <a:extLst>
                <a:ext uri="{FF2B5EF4-FFF2-40B4-BE49-F238E27FC236}">
                  <a16:creationId xmlns:a16="http://schemas.microsoft.com/office/drawing/2014/main" id="{05EF3FFE-8631-4F07-84AF-FF1E3EB85D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51325" y="1129867"/>
              <a:ext cx="354139" cy="533703"/>
            </a:xfrm>
            <a:prstGeom prst="rect">
              <a:avLst/>
            </a:prstGeom>
          </p:spPr>
        </p:pic>
        <p:sp>
          <p:nvSpPr>
            <p:cNvPr id="114" name="DB text">
              <a:extLst>
                <a:ext uri="{FF2B5EF4-FFF2-40B4-BE49-F238E27FC236}">
                  <a16:creationId xmlns:a16="http://schemas.microsoft.com/office/drawing/2014/main" id="{EC07D495-31FB-41AB-8FC1-FD45313CCF32}"/>
                </a:ext>
              </a:extLst>
            </p:cNvPr>
            <p:cNvSpPr txBox="1"/>
            <p:nvPr/>
          </p:nvSpPr>
          <p:spPr>
            <a:xfrm>
              <a:off x="6390789" y="1131792"/>
              <a:ext cx="1284581" cy="603563"/>
            </a:xfrm>
            <a:prstGeom prst="rect">
              <a:avLst/>
            </a:prstGeom>
            <a:noFill/>
          </p:spPr>
          <p:txBody>
            <a:bodyPr wrap="square" rtlCol="0">
              <a:spAutoFit/>
            </a:bodyPr>
            <a:lstStyle/>
            <a:p>
              <a:pPr algn="l">
                <a:lnSpc>
                  <a:spcPts val="1300"/>
                </a:lnSpc>
              </a:pPr>
              <a:r>
                <a:rPr lang="en-US" sz="1600" spc="40" dirty="0">
                  <a:solidFill>
                    <a:srgbClr val="E0E004"/>
                  </a:solidFill>
                  <a:latin typeface="Consolas" panose="020B0609020204030204" pitchFamily="49" charset="0"/>
                </a:rPr>
                <a:t>AAL45</a:t>
              </a:r>
            </a:p>
            <a:p>
              <a:pPr algn="l">
                <a:lnSpc>
                  <a:spcPts val="1300"/>
                </a:lnSpc>
              </a:pPr>
              <a:r>
                <a:rPr lang="en-US" sz="1600" spc="40" dirty="0">
                  <a:solidFill>
                    <a:srgbClr val="E0E004"/>
                  </a:solidFill>
                  <a:latin typeface="Consolas" panose="020B0609020204030204" pitchFamily="49" charset="0"/>
                </a:rPr>
                <a:t>200 337</a:t>
              </a:r>
            </a:p>
            <a:p>
              <a:pPr algn="l">
                <a:lnSpc>
                  <a:spcPts val="1300"/>
                </a:lnSpc>
              </a:pPr>
              <a:r>
                <a:rPr lang="en-US" sz="1600" spc="40" dirty="0">
                  <a:solidFill>
                    <a:srgbClr val="E0E004"/>
                  </a:solidFill>
                  <a:latin typeface="Consolas" panose="020B0609020204030204" pitchFamily="49" charset="0"/>
                </a:rPr>
                <a:t>821 410</a:t>
              </a:r>
            </a:p>
          </p:txBody>
        </p:sp>
        <p:pic>
          <p:nvPicPr>
            <p:cNvPr id="115" name="CDA w/ eligibility">
              <a:extLst>
                <a:ext uri="{FF2B5EF4-FFF2-40B4-BE49-F238E27FC236}">
                  <a16:creationId xmlns:a16="http://schemas.microsoft.com/office/drawing/2014/main" id="{A62C0817-2868-4565-B3C7-D13EC82934A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25691" y="1188739"/>
              <a:ext cx="93523" cy="92276"/>
            </a:xfrm>
            <a:prstGeom prst="rect">
              <a:avLst/>
            </a:prstGeom>
          </p:spPr>
        </p:pic>
        <p:pic>
          <p:nvPicPr>
            <p:cNvPr id="116" name="Paired history">
              <a:extLst>
                <a:ext uri="{FF2B5EF4-FFF2-40B4-BE49-F238E27FC236}">
                  <a16:creationId xmlns:a16="http://schemas.microsoft.com/office/drawing/2014/main" id="{60712898-94D7-4D21-8230-5CF9688A53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87692" y="1226041"/>
              <a:ext cx="94770" cy="134673"/>
            </a:xfrm>
            <a:prstGeom prst="rect">
              <a:avLst/>
            </a:prstGeom>
          </p:spPr>
        </p:pic>
        <p:pic>
          <p:nvPicPr>
            <p:cNvPr id="117" name="Paired history">
              <a:extLst>
                <a:ext uri="{FF2B5EF4-FFF2-40B4-BE49-F238E27FC236}">
                  <a16:creationId xmlns:a16="http://schemas.microsoft.com/office/drawing/2014/main" id="{D3BFE206-B297-46D0-A780-5C3C42F25D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2020" y="1343750"/>
              <a:ext cx="94770" cy="134673"/>
            </a:xfrm>
            <a:prstGeom prst="rect">
              <a:avLst/>
            </a:prstGeom>
          </p:spPr>
        </p:pic>
        <p:cxnSp>
          <p:nvCxnSpPr>
            <p:cNvPr id="119" name="Leader">
              <a:extLst>
                <a:ext uri="{FF2B5EF4-FFF2-40B4-BE49-F238E27FC236}">
                  <a16:creationId xmlns:a16="http://schemas.microsoft.com/office/drawing/2014/main" id="{C29E4F04-6B8A-47E4-8933-B63EEB9A199C}"/>
                </a:ext>
              </a:extLst>
            </p:cNvPr>
            <p:cNvCxnSpPr/>
            <p:nvPr/>
          </p:nvCxnSpPr>
          <p:spPr bwMode="auto">
            <a:xfrm flipH="1">
              <a:off x="5436040" y="1566716"/>
              <a:ext cx="362150" cy="404211"/>
            </a:xfrm>
            <a:prstGeom prst="line">
              <a:avLst/>
            </a:prstGeom>
            <a:noFill/>
            <a:ln w="15875" cap="rnd" cmpd="sng" algn="ctr">
              <a:solidFill>
                <a:srgbClr val="E6E604"/>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20" name="WIFI manual">
              <a:extLst>
                <a:ext uri="{FF2B5EF4-FFF2-40B4-BE49-F238E27FC236}">
                  <a16:creationId xmlns:a16="http://schemas.microsoft.com/office/drawing/2014/main" id="{1E87A423-D6AA-4744-B545-F717B4A05EC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8745" y="1364497"/>
              <a:ext cx="87288" cy="91029"/>
            </a:xfrm>
            <a:prstGeom prst="rect">
              <a:avLst/>
            </a:prstGeom>
          </p:spPr>
        </p:pic>
        <p:cxnSp>
          <p:nvCxnSpPr>
            <p:cNvPr id="121" name="Leader 4-6">
              <a:extLst>
                <a:ext uri="{FF2B5EF4-FFF2-40B4-BE49-F238E27FC236}">
                  <a16:creationId xmlns:a16="http://schemas.microsoft.com/office/drawing/2014/main" id="{40C7B34D-EE81-46D3-97EE-8DF2BCD1A9E2}"/>
                </a:ext>
              </a:extLst>
            </p:cNvPr>
            <p:cNvCxnSpPr/>
            <p:nvPr/>
          </p:nvCxnSpPr>
          <p:spPr bwMode="auto">
            <a:xfrm>
              <a:off x="5920343" y="1516096"/>
              <a:ext cx="502920" cy="0"/>
            </a:xfrm>
            <a:prstGeom prst="line">
              <a:avLst/>
            </a:prstGeom>
            <a:noFill/>
            <a:ln w="15875" cap="rnd" cmpd="sng" algn="ctr">
              <a:solidFill>
                <a:srgbClr val="EBEB00"/>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22" name="Arrow">
              <a:extLst>
                <a:ext uri="{FF2B5EF4-FFF2-40B4-BE49-F238E27FC236}">
                  <a16:creationId xmlns:a16="http://schemas.microsoft.com/office/drawing/2014/main" id="{56D3FFA9-E4ED-4032-B345-91C43815C37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6843454" y="1338066"/>
              <a:ext cx="83547" cy="119709"/>
            </a:xfrm>
            <a:prstGeom prst="rect">
              <a:avLst/>
            </a:prstGeom>
          </p:spPr>
        </p:pic>
      </p:grpSp>
      <p:grpSp>
        <p:nvGrpSpPr>
          <p:cNvPr id="31" name="UAL425">
            <a:extLst>
              <a:ext uri="{FF2B5EF4-FFF2-40B4-BE49-F238E27FC236}">
                <a16:creationId xmlns:a16="http://schemas.microsoft.com/office/drawing/2014/main" id="{81A43FB2-C68A-43C3-8FD8-323259BF8B10}"/>
              </a:ext>
            </a:extLst>
          </p:cNvPr>
          <p:cNvGrpSpPr/>
          <p:nvPr/>
        </p:nvGrpSpPr>
        <p:grpSpPr>
          <a:xfrm>
            <a:off x="2361719" y="4364831"/>
            <a:ext cx="1533145" cy="1614533"/>
            <a:chOff x="2361719" y="4364831"/>
            <a:chExt cx="1533145" cy="1614533"/>
          </a:xfrm>
        </p:grpSpPr>
        <p:cxnSp>
          <p:nvCxnSpPr>
            <p:cNvPr id="108" name="Leader 7-3">
              <a:extLst>
                <a:ext uri="{FF2B5EF4-FFF2-40B4-BE49-F238E27FC236}">
                  <a16:creationId xmlns:a16="http://schemas.microsoft.com/office/drawing/2014/main" id="{6CF3F1F0-D9D4-403D-814E-6106F5C43E31}"/>
                </a:ext>
              </a:extLst>
            </p:cNvPr>
            <p:cNvCxnSpPr/>
            <p:nvPr/>
          </p:nvCxnSpPr>
          <p:spPr bwMode="auto">
            <a:xfrm rot="8100000">
              <a:off x="3168079" y="5349627"/>
              <a:ext cx="502920" cy="0"/>
            </a:xfrm>
            <a:prstGeom prst="line">
              <a:avLst/>
            </a:prstGeom>
            <a:noFill/>
            <a:ln w="15875" cap="rnd" cmpd="sng" algn="ctr">
              <a:solidFill>
                <a:srgbClr val="EBEB00"/>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28" name="Paired target FLAT">
              <a:extLst>
                <a:ext uri="{FF2B5EF4-FFF2-40B4-BE49-F238E27FC236}">
                  <a16:creationId xmlns:a16="http://schemas.microsoft.com/office/drawing/2014/main" id="{71807E51-A8DD-4A78-B527-515F0F9731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83658" y="5060695"/>
              <a:ext cx="104745" cy="133426"/>
            </a:xfrm>
            <a:prstGeom prst="rect">
              <a:avLst/>
            </a:prstGeom>
          </p:spPr>
        </p:pic>
        <p:pic>
          <p:nvPicPr>
            <p:cNvPr id="129" name="Paired history">
              <a:extLst>
                <a:ext uri="{FF2B5EF4-FFF2-40B4-BE49-F238E27FC236}">
                  <a16:creationId xmlns:a16="http://schemas.microsoft.com/office/drawing/2014/main" id="{05F038A9-F50A-49EE-A565-BA85DADA06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0094" y="5606481"/>
              <a:ext cx="94770" cy="134673"/>
            </a:xfrm>
            <a:prstGeom prst="rect">
              <a:avLst/>
            </a:prstGeom>
          </p:spPr>
        </p:pic>
        <p:pic>
          <p:nvPicPr>
            <p:cNvPr id="130" name="Fence">
              <a:extLst>
                <a:ext uri="{FF2B5EF4-FFF2-40B4-BE49-F238E27FC236}">
                  <a16:creationId xmlns:a16="http://schemas.microsoft.com/office/drawing/2014/main" id="{CBE8EFE7-6FEE-494B-8A55-D1416BC660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7353" y="5385792"/>
              <a:ext cx="354139" cy="533703"/>
            </a:xfrm>
            <a:prstGeom prst="rect">
              <a:avLst/>
            </a:prstGeom>
          </p:spPr>
        </p:pic>
        <p:sp>
          <p:nvSpPr>
            <p:cNvPr id="131" name="DB text">
              <a:extLst>
                <a:ext uri="{FF2B5EF4-FFF2-40B4-BE49-F238E27FC236}">
                  <a16:creationId xmlns:a16="http://schemas.microsoft.com/office/drawing/2014/main" id="{62DC9B0C-890C-45AF-8451-F0D95E4EC2AA}"/>
                </a:ext>
              </a:extLst>
            </p:cNvPr>
            <p:cNvSpPr txBox="1"/>
            <p:nvPr/>
          </p:nvSpPr>
          <p:spPr>
            <a:xfrm>
              <a:off x="2414902" y="5375801"/>
              <a:ext cx="1013958" cy="603563"/>
            </a:xfrm>
            <a:prstGeom prst="rect">
              <a:avLst/>
            </a:prstGeom>
            <a:noFill/>
          </p:spPr>
          <p:txBody>
            <a:bodyPr wrap="square" rtlCol="0">
              <a:spAutoFit/>
            </a:bodyPr>
            <a:lstStyle/>
            <a:p>
              <a:pPr algn="l">
                <a:lnSpc>
                  <a:spcPts val="1300"/>
                </a:lnSpc>
              </a:pPr>
              <a:r>
                <a:rPr lang="en-US" sz="1600" spc="40" dirty="0">
                  <a:solidFill>
                    <a:srgbClr val="E0E004"/>
                  </a:solidFill>
                  <a:latin typeface="Consolas" panose="020B0609020204030204" pitchFamily="49" charset="0"/>
                </a:rPr>
                <a:t>UAL425</a:t>
              </a:r>
            </a:p>
            <a:p>
              <a:pPr algn="l">
                <a:lnSpc>
                  <a:spcPts val="1300"/>
                </a:lnSpc>
              </a:pPr>
              <a:r>
                <a:rPr lang="en-US" sz="1600" spc="40" dirty="0">
                  <a:solidFill>
                    <a:srgbClr val="E0E004"/>
                  </a:solidFill>
                  <a:latin typeface="Consolas" panose="020B0609020204030204" pitchFamily="49" charset="0"/>
                </a:rPr>
                <a:t>290C</a:t>
              </a:r>
            </a:p>
            <a:p>
              <a:pPr algn="l">
                <a:lnSpc>
                  <a:spcPts val="1300"/>
                </a:lnSpc>
              </a:pPr>
              <a:r>
                <a:rPr lang="en-US" sz="1600" spc="40" dirty="0">
                  <a:solidFill>
                    <a:srgbClr val="E0E004"/>
                  </a:solidFill>
                  <a:latin typeface="Consolas" panose="020B0609020204030204" pitchFamily="49" charset="0"/>
                </a:rPr>
                <a:t>8063402</a:t>
              </a:r>
            </a:p>
          </p:txBody>
        </p:sp>
        <p:pic>
          <p:nvPicPr>
            <p:cNvPr id="132" name="CDA w/ eligibility">
              <a:extLst>
                <a:ext uri="{FF2B5EF4-FFF2-40B4-BE49-F238E27FC236}">
                  <a16:creationId xmlns:a16="http://schemas.microsoft.com/office/drawing/2014/main" id="{9CECAC5D-671A-45C8-ACE5-8DA3F17C80C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61719" y="5444664"/>
              <a:ext cx="93523" cy="92276"/>
            </a:xfrm>
            <a:prstGeom prst="rect">
              <a:avLst/>
            </a:prstGeom>
          </p:spPr>
        </p:pic>
        <p:pic>
          <p:nvPicPr>
            <p:cNvPr id="133" name="Paired history">
              <a:extLst>
                <a:ext uri="{FF2B5EF4-FFF2-40B4-BE49-F238E27FC236}">
                  <a16:creationId xmlns:a16="http://schemas.microsoft.com/office/drawing/2014/main" id="{AB57C0CF-66B5-4440-BBC1-5243F4F620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2410" y="5429608"/>
              <a:ext cx="94770" cy="134673"/>
            </a:xfrm>
            <a:prstGeom prst="rect">
              <a:avLst/>
            </a:prstGeom>
          </p:spPr>
        </p:pic>
        <p:pic>
          <p:nvPicPr>
            <p:cNvPr id="134" name="Paired history">
              <a:extLst>
                <a:ext uri="{FF2B5EF4-FFF2-40B4-BE49-F238E27FC236}">
                  <a16:creationId xmlns:a16="http://schemas.microsoft.com/office/drawing/2014/main" id="{509624FC-03BF-49A1-87B6-92920ACFE9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62932" y="5247279"/>
              <a:ext cx="94770" cy="134673"/>
            </a:xfrm>
            <a:prstGeom prst="rect">
              <a:avLst/>
            </a:prstGeom>
          </p:spPr>
        </p:pic>
        <p:cxnSp>
          <p:nvCxnSpPr>
            <p:cNvPr id="135" name="Leader">
              <a:extLst>
                <a:ext uri="{FF2B5EF4-FFF2-40B4-BE49-F238E27FC236}">
                  <a16:creationId xmlns:a16="http://schemas.microsoft.com/office/drawing/2014/main" id="{9DC91732-B4DF-433C-AA44-B8637CA23F29}"/>
                </a:ext>
              </a:extLst>
            </p:cNvPr>
            <p:cNvCxnSpPr/>
            <p:nvPr/>
          </p:nvCxnSpPr>
          <p:spPr bwMode="auto">
            <a:xfrm flipH="1" flipV="1">
              <a:off x="3340894" y="4364831"/>
              <a:ext cx="259556" cy="673894"/>
            </a:xfrm>
            <a:prstGeom prst="line">
              <a:avLst/>
            </a:prstGeom>
            <a:noFill/>
            <a:ln w="15875" cap="rnd" cmpd="sng" algn="ctr">
              <a:solidFill>
                <a:srgbClr val="E6E604"/>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36" name="WIFI manual">
              <a:extLst>
                <a:ext uri="{FF2B5EF4-FFF2-40B4-BE49-F238E27FC236}">
                  <a16:creationId xmlns:a16="http://schemas.microsoft.com/office/drawing/2014/main" id="{7266CA0C-8F9E-4461-BF6F-A8BB9E960C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64773" y="5620422"/>
              <a:ext cx="87288" cy="91029"/>
            </a:xfrm>
            <a:prstGeom prst="rect">
              <a:avLst/>
            </a:prstGeom>
          </p:spPr>
        </p:pic>
      </p:grpSp>
      <p:grpSp>
        <p:nvGrpSpPr>
          <p:cNvPr id="157" name="N24350">
            <a:extLst>
              <a:ext uri="{FF2B5EF4-FFF2-40B4-BE49-F238E27FC236}">
                <a16:creationId xmlns:a16="http://schemas.microsoft.com/office/drawing/2014/main" id="{FEA50229-CBC4-4EE1-B55D-7F4DCB91BC1D}"/>
              </a:ext>
            </a:extLst>
          </p:cNvPr>
          <p:cNvGrpSpPr/>
          <p:nvPr/>
        </p:nvGrpSpPr>
        <p:grpSpPr>
          <a:xfrm>
            <a:off x="5628064" y="2467592"/>
            <a:ext cx="1478498" cy="968009"/>
            <a:chOff x="5628064" y="2467592"/>
            <a:chExt cx="1478498" cy="968009"/>
          </a:xfrm>
        </p:grpSpPr>
        <p:pic>
          <p:nvPicPr>
            <p:cNvPr id="141" name="Paired target FLAT">
              <a:extLst>
                <a:ext uri="{FF2B5EF4-FFF2-40B4-BE49-F238E27FC236}">
                  <a16:creationId xmlns:a16="http://schemas.microsoft.com/office/drawing/2014/main" id="{8F3EC7EE-A04E-40A2-BD60-0130CFE33C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37334" y="2479184"/>
              <a:ext cx="104745" cy="133426"/>
            </a:xfrm>
            <a:prstGeom prst="rect">
              <a:avLst/>
            </a:prstGeom>
          </p:spPr>
        </p:pic>
        <p:pic>
          <p:nvPicPr>
            <p:cNvPr id="142" name="Paired history">
              <a:extLst>
                <a:ext uri="{FF2B5EF4-FFF2-40B4-BE49-F238E27FC236}">
                  <a16:creationId xmlns:a16="http://schemas.microsoft.com/office/drawing/2014/main" id="{155A3235-73FE-4450-A113-8CE4ED9938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5087" y="2526971"/>
              <a:ext cx="94770" cy="134673"/>
            </a:xfrm>
            <a:prstGeom prst="rect">
              <a:avLst/>
            </a:prstGeom>
          </p:spPr>
        </p:pic>
        <p:pic>
          <p:nvPicPr>
            <p:cNvPr id="143" name="Fence">
              <a:extLst>
                <a:ext uri="{FF2B5EF4-FFF2-40B4-BE49-F238E27FC236}">
                  <a16:creationId xmlns:a16="http://schemas.microsoft.com/office/drawing/2014/main" id="{39679E25-F4B0-4C5D-A2C9-B77E951BFE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50644" y="2830113"/>
              <a:ext cx="354139" cy="533703"/>
            </a:xfrm>
            <a:prstGeom prst="rect">
              <a:avLst/>
            </a:prstGeom>
          </p:spPr>
        </p:pic>
        <p:sp>
          <p:nvSpPr>
            <p:cNvPr id="144" name="DB text">
              <a:extLst>
                <a:ext uri="{FF2B5EF4-FFF2-40B4-BE49-F238E27FC236}">
                  <a16:creationId xmlns:a16="http://schemas.microsoft.com/office/drawing/2014/main" id="{4E90D7D5-5F99-4A98-BF7F-61A15E974CAF}"/>
                </a:ext>
              </a:extLst>
            </p:cNvPr>
            <p:cNvSpPr txBox="1"/>
            <p:nvPr/>
          </p:nvSpPr>
          <p:spPr>
            <a:xfrm>
              <a:off x="5690108" y="2832038"/>
              <a:ext cx="1284581" cy="603563"/>
            </a:xfrm>
            <a:prstGeom prst="rect">
              <a:avLst/>
            </a:prstGeom>
            <a:noFill/>
          </p:spPr>
          <p:txBody>
            <a:bodyPr wrap="square" rtlCol="0">
              <a:spAutoFit/>
            </a:bodyPr>
            <a:lstStyle/>
            <a:p>
              <a:pPr algn="l">
                <a:lnSpc>
                  <a:spcPts val="1300"/>
                </a:lnSpc>
              </a:pPr>
              <a:r>
                <a:rPr lang="en-US" sz="1600" spc="40" dirty="0">
                  <a:solidFill>
                    <a:srgbClr val="E0E004"/>
                  </a:solidFill>
                  <a:latin typeface="Consolas" panose="020B0609020204030204" pitchFamily="49" charset="0"/>
                </a:rPr>
                <a:t>N24350</a:t>
              </a:r>
            </a:p>
            <a:p>
              <a:pPr algn="l">
                <a:lnSpc>
                  <a:spcPts val="1300"/>
                </a:lnSpc>
              </a:pPr>
              <a:r>
                <a:rPr lang="en-US" sz="1600" spc="40" dirty="0">
                  <a:solidFill>
                    <a:srgbClr val="E0E004"/>
                  </a:solidFill>
                  <a:latin typeface="Consolas" panose="020B0609020204030204" pitchFamily="49" charset="0"/>
                </a:rPr>
                <a:t>90 75#</a:t>
              </a:r>
            </a:p>
            <a:p>
              <a:pPr algn="l">
                <a:lnSpc>
                  <a:spcPts val="1300"/>
                </a:lnSpc>
              </a:pPr>
              <a:r>
                <a:rPr lang="en-US" sz="1600" spc="40" dirty="0">
                  <a:solidFill>
                    <a:srgbClr val="E0E004"/>
                  </a:solidFill>
                  <a:latin typeface="Consolas" panose="020B0609020204030204" pitchFamily="49" charset="0"/>
                </a:rPr>
                <a:t>492 111</a:t>
              </a:r>
            </a:p>
          </p:txBody>
        </p:sp>
        <p:pic>
          <p:nvPicPr>
            <p:cNvPr id="146" name="Paired history">
              <a:extLst>
                <a:ext uri="{FF2B5EF4-FFF2-40B4-BE49-F238E27FC236}">
                  <a16:creationId xmlns:a16="http://schemas.microsoft.com/office/drawing/2014/main" id="{A1CF795B-43AF-4CB4-B458-5B1C552401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6400" y="2547577"/>
              <a:ext cx="94770" cy="134673"/>
            </a:xfrm>
            <a:prstGeom prst="rect">
              <a:avLst/>
            </a:prstGeom>
          </p:spPr>
        </p:pic>
        <p:pic>
          <p:nvPicPr>
            <p:cNvPr id="147" name="Paired history">
              <a:extLst>
                <a:ext uri="{FF2B5EF4-FFF2-40B4-BE49-F238E27FC236}">
                  <a16:creationId xmlns:a16="http://schemas.microsoft.com/office/drawing/2014/main" id="{C3788179-7EA9-464C-A3DD-C3C8A064C1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01198" y="2508235"/>
              <a:ext cx="94770" cy="134673"/>
            </a:xfrm>
            <a:prstGeom prst="rect">
              <a:avLst/>
            </a:prstGeom>
          </p:spPr>
        </p:pic>
        <p:cxnSp>
          <p:nvCxnSpPr>
            <p:cNvPr id="148" name="Leader">
              <a:extLst>
                <a:ext uri="{FF2B5EF4-FFF2-40B4-BE49-F238E27FC236}">
                  <a16:creationId xmlns:a16="http://schemas.microsoft.com/office/drawing/2014/main" id="{1B3A6A62-9ABF-475B-9D0A-1A0A6B97D5DC}"/>
                </a:ext>
              </a:extLst>
            </p:cNvPr>
            <p:cNvCxnSpPr/>
            <p:nvPr/>
          </p:nvCxnSpPr>
          <p:spPr bwMode="auto">
            <a:xfrm flipH="1">
              <a:off x="6952016" y="2467592"/>
              <a:ext cx="154546" cy="51516"/>
            </a:xfrm>
            <a:prstGeom prst="line">
              <a:avLst/>
            </a:prstGeom>
            <a:noFill/>
            <a:ln w="15875" cap="rnd" cmpd="sng" algn="ctr">
              <a:solidFill>
                <a:srgbClr val="E6E604"/>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49" name="WIFI manual">
              <a:extLst>
                <a:ext uri="{FF2B5EF4-FFF2-40B4-BE49-F238E27FC236}">
                  <a16:creationId xmlns:a16="http://schemas.microsoft.com/office/drawing/2014/main" id="{CD8CBBB3-35E0-4019-B374-8FFF7223F31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28064" y="3064743"/>
              <a:ext cx="87288" cy="91029"/>
            </a:xfrm>
            <a:prstGeom prst="rect">
              <a:avLst/>
            </a:prstGeom>
          </p:spPr>
        </p:pic>
        <p:pic>
          <p:nvPicPr>
            <p:cNvPr id="151" name="Arrow">
              <a:extLst>
                <a:ext uri="{FF2B5EF4-FFF2-40B4-BE49-F238E27FC236}">
                  <a16:creationId xmlns:a16="http://schemas.microsoft.com/office/drawing/2014/main" id="{1701386F-69D5-44C5-82C3-AB462697092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21711" y="3038312"/>
              <a:ext cx="83547" cy="119709"/>
            </a:xfrm>
            <a:prstGeom prst="rect">
              <a:avLst/>
            </a:prstGeom>
          </p:spPr>
        </p:pic>
        <p:cxnSp>
          <p:nvCxnSpPr>
            <p:cNvPr id="156" name="Leader 1-9">
              <a:extLst>
                <a:ext uri="{FF2B5EF4-FFF2-40B4-BE49-F238E27FC236}">
                  <a16:creationId xmlns:a16="http://schemas.microsoft.com/office/drawing/2014/main" id="{3510E32B-C4BA-473D-8810-449743791F98}"/>
                </a:ext>
              </a:extLst>
            </p:cNvPr>
            <p:cNvCxnSpPr/>
            <p:nvPr/>
          </p:nvCxnSpPr>
          <p:spPr bwMode="auto">
            <a:xfrm rot="8100000">
              <a:off x="6412079" y="2778029"/>
              <a:ext cx="502920" cy="0"/>
            </a:xfrm>
            <a:prstGeom prst="line">
              <a:avLst/>
            </a:prstGeom>
            <a:noFill/>
            <a:ln w="15875" cap="rnd" cmpd="sng" algn="ctr">
              <a:solidFill>
                <a:srgbClr val="EBEB00"/>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1" name="N1172W">
            <a:extLst>
              <a:ext uri="{FF2B5EF4-FFF2-40B4-BE49-F238E27FC236}">
                <a16:creationId xmlns:a16="http://schemas.microsoft.com/office/drawing/2014/main" id="{C27450DF-FDFD-412D-8BE7-0DEF7E2F386C}"/>
              </a:ext>
            </a:extLst>
          </p:cNvPr>
          <p:cNvGrpSpPr/>
          <p:nvPr/>
        </p:nvGrpSpPr>
        <p:grpSpPr>
          <a:xfrm>
            <a:off x="4357283" y="3953566"/>
            <a:ext cx="1671469" cy="603563"/>
            <a:chOff x="4357283" y="3953566"/>
            <a:chExt cx="1671469" cy="603563"/>
          </a:xfrm>
        </p:grpSpPr>
        <p:pic>
          <p:nvPicPr>
            <p:cNvPr id="159" name="Paired history">
              <a:extLst>
                <a:ext uri="{FF2B5EF4-FFF2-40B4-BE49-F238E27FC236}">
                  <a16:creationId xmlns:a16="http://schemas.microsoft.com/office/drawing/2014/main" id="{96423424-1023-447C-8D4F-BA32BAC05D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7958" y="4194739"/>
              <a:ext cx="94770" cy="134673"/>
            </a:xfrm>
            <a:prstGeom prst="rect">
              <a:avLst/>
            </a:prstGeom>
          </p:spPr>
        </p:pic>
        <p:pic>
          <p:nvPicPr>
            <p:cNvPr id="160" name="Paired history">
              <a:extLst>
                <a:ext uri="{FF2B5EF4-FFF2-40B4-BE49-F238E27FC236}">
                  <a16:creationId xmlns:a16="http://schemas.microsoft.com/office/drawing/2014/main" id="{09BC08ED-64E5-4971-AC8F-3EDF05B7D9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93735" y="4211770"/>
              <a:ext cx="94770" cy="134673"/>
            </a:xfrm>
            <a:prstGeom prst="rect">
              <a:avLst/>
            </a:prstGeom>
          </p:spPr>
        </p:pic>
        <p:pic>
          <p:nvPicPr>
            <p:cNvPr id="161" name="Paired history">
              <a:extLst>
                <a:ext uri="{FF2B5EF4-FFF2-40B4-BE49-F238E27FC236}">
                  <a16:creationId xmlns:a16="http://schemas.microsoft.com/office/drawing/2014/main" id="{7C95DCA5-1855-4908-BE56-5C63E75803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37501" y="4236406"/>
              <a:ext cx="94770" cy="134673"/>
            </a:xfrm>
            <a:prstGeom prst="rect">
              <a:avLst/>
            </a:prstGeom>
          </p:spPr>
        </p:pic>
        <p:pic>
          <p:nvPicPr>
            <p:cNvPr id="162" name="Fence">
              <a:extLst>
                <a:ext uri="{FF2B5EF4-FFF2-40B4-BE49-F238E27FC236}">
                  <a16:creationId xmlns:a16="http://schemas.microsoft.com/office/drawing/2014/main" id="{49E17017-D111-4A7A-B040-EA7C5FB9C7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9863" y="3955297"/>
              <a:ext cx="354139" cy="533703"/>
            </a:xfrm>
            <a:prstGeom prst="rect">
              <a:avLst/>
            </a:prstGeom>
          </p:spPr>
        </p:pic>
        <p:sp>
          <p:nvSpPr>
            <p:cNvPr id="163" name="DB text">
              <a:extLst>
                <a:ext uri="{FF2B5EF4-FFF2-40B4-BE49-F238E27FC236}">
                  <a16:creationId xmlns:a16="http://schemas.microsoft.com/office/drawing/2014/main" id="{47A9824C-F3D4-4FF7-9C32-C05DE4F7E875}"/>
                </a:ext>
              </a:extLst>
            </p:cNvPr>
            <p:cNvSpPr txBox="1"/>
            <p:nvPr/>
          </p:nvSpPr>
          <p:spPr>
            <a:xfrm>
              <a:off x="4418879" y="3953566"/>
              <a:ext cx="1034208" cy="603563"/>
            </a:xfrm>
            <a:prstGeom prst="rect">
              <a:avLst/>
            </a:prstGeom>
            <a:noFill/>
          </p:spPr>
          <p:txBody>
            <a:bodyPr wrap="square" rtlCol="0">
              <a:spAutoFit/>
            </a:bodyPr>
            <a:lstStyle/>
            <a:p>
              <a:pPr algn="l">
                <a:lnSpc>
                  <a:spcPts val="1300"/>
                </a:lnSpc>
              </a:pPr>
              <a:r>
                <a:rPr lang="en-US" sz="1600" spc="40" dirty="0">
                  <a:solidFill>
                    <a:srgbClr val="E0E004"/>
                  </a:solidFill>
                  <a:latin typeface="Consolas" panose="020B0609020204030204" pitchFamily="49" charset="0"/>
                </a:rPr>
                <a:t>N1172W</a:t>
              </a:r>
            </a:p>
            <a:p>
              <a:pPr algn="l">
                <a:lnSpc>
                  <a:spcPts val="1300"/>
                </a:lnSpc>
              </a:pPr>
              <a:r>
                <a:rPr lang="en-US" sz="1600" spc="40" dirty="0">
                  <a:solidFill>
                    <a:srgbClr val="E0E004"/>
                  </a:solidFill>
                  <a:latin typeface="Consolas" panose="020B0609020204030204" pitchFamily="49" charset="0"/>
                </a:rPr>
                <a:t>70C</a:t>
              </a:r>
            </a:p>
            <a:p>
              <a:pPr algn="l">
                <a:lnSpc>
                  <a:spcPts val="1300"/>
                </a:lnSpc>
              </a:pPr>
              <a:r>
                <a:rPr lang="en-US" sz="1600" spc="40" dirty="0">
                  <a:solidFill>
                    <a:srgbClr val="E0E004"/>
                  </a:solidFill>
                  <a:latin typeface="Consolas" panose="020B0609020204030204" pitchFamily="49" charset="0"/>
                </a:rPr>
                <a:t>292FAIL</a:t>
              </a:r>
            </a:p>
          </p:txBody>
        </p:sp>
        <p:cxnSp>
          <p:nvCxnSpPr>
            <p:cNvPr id="164" name="Vector">
              <a:extLst>
                <a:ext uri="{FF2B5EF4-FFF2-40B4-BE49-F238E27FC236}">
                  <a16:creationId xmlns:a16="http://schemas.microsoft.com/office/drawing/2014/main" id="{7729B822-AA64-4926-AA63-EEF93BE105CD}"/>
                </a:ext>
              </a:extLst>
            </p:cNvPr>
            <p:cNvCxnSpPr/>
            <p:nvPr/>
          </p:nvCxnSpPr>
          <p:spPr bwMode="auto">
            <a:xfrm>
              <a:off x="5898688" y="4358083"/>
              <a:ext cx="130064" cy="67194"/>
            </a:xfrm>
            <a:prstGeom prst="line">
              <a:avLst/>
            </a:prstGeom>
            <a:noFill/>
            <a:ln w="15875" cap="rnd" cmpd="sng" algn="ctr">
              <a:solidFill>
                <a:srgbClr val="E6E604"/>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65" name="WIFI manual">
              <a:extLst>
                <a:ext uri="{FF2B5EF4-FFF2-40B4-BE49-F238E27FC236}">
                  <a16:creationId xmlns:a16="http://schemas.microsoft.com/office/drawing/2014/main" id="{885E8ED9-0D85-4B1F-BAD8-0410465477F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7283" y="4189927"/>
              <a:ext cx="87288" cy="91029"/>
            </a:xfrm>
            <a:prstGeom prst="rect">
              <a:avLst/>
            </a:prstGeom>
          </p:spPr>
        </p:pic>
        <p:pic>
          <p:nvPicPr>
            <p:cNvPr id="166" name="Paired target FLAT">
              <a:extLst>
                <a:ext uri="{FF2B5EF4-FFF2-40B4-BE49-F238E27FC236}">
                  <a16:creationId xmlns:a16="http://schemas.microsoft.com/office/drawing/2014/main" id="{76B02975-C081-4539-9993-B4C91BAD01B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72682" y="4255348"/>
              <a:ext cx="104745" cy="133426"/>
            </a:xfrm>
            <a:prstGeom prst="rect">
              <a:avLst/>
            </a:prstGeom>
          </p:spPr>
        </p:pic>
        <p:cxnSp>
          <p:nvCxnSpPr>
            <p:cNvPr id="169" name="Leader 4-6">
              <a:extLst>
                <a:ext uri="{FF2B5EF4-FFF2-40B4-BE49-F238E27FC236}">
                  <a16:creationId xmlns:a16="http://schemas.microsoft.com/office/drawing/2014/main" id="{C043AA51-C2E6-4E7F-8CE4-77E113E5FC8E}"/>
                </a:ext>
              </a:extLst>
            </p:cNvPr>
            <p:cNvCxnSpPr/>
            <p:nvPr/>
          </p:nvCxnSpPr>
          <p:spPr bwMode="auto">
            <a:xfrm flipV="1">
              <a:off x="5329113" y="4318650"/>
              <a:ext cx="410359" cy="91"/>
            </a:xfrm>
            <a:prstGeom prst="line">
              <a:avLst/>
            </a:prstGeom>
            <a:noFill/>
            <a:ln w="15875" cap="rnd" cmpd="sng" algn="ctr">
              <a:solidFill>
                <a:srgbClr val="EBEB00"/>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18" name="MAP time mask">
            <a:extLst>
              <a:ext uri="{FF2B5EF4-FFF2-40B4-BE49-F238E27FC236}">
                <a16:creationId xmlns:a16="http://schemas.microsoft.com/office/drawing/2014/main" id="{26E16833-B868-4EE4-B0E2-3E2708286AD9}"/>
              </a:ext>
            </a:extLst>
          </p:cNvPr>
          <p:cNvPicPr>
            <a:picLocks noChangeAspect="1"/>
          </p:cNvPicPr>
          <p:nvPr/>
        </p:nvPicPr>
        <p:blipFill rotWithShape="1">
          <a:blip r:embed="rId12"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85907" t="3416" b="72532"/>
          <a:stretch/>
        </p:blipFill>
        <p:spPr>
          <a:xfrm>
            <a:off x="7848600" y="0"/>
            <a:ext cx="1295400" cy="1510145"/>
          </a:xfrm>
          <a:prstGeom prst="rect">
            <a:avLst/>
          </a:prstGeom>
        </p:spPr>
      </p:pic>
      <p:sp>
        <p:nvSpPr>
          <p:cNvPr id="77" name="Time">
            <a:extLst>
              <a:ext uri="{FF2B5EF4-FFF2-40B4-BE49-F238E27FC236}">
                <a16:creationId xmlns:a16="http://schemas.microsoft.com/office/drawing/2014/main" id="{B218FEBA-AD43-4CDB-8D23-A2B576B02D24}"/>
              </a:ext>
            </a:extLst>
          </p:cNvPr>
          <p:cNvSpPr txBox="1">
            <a:spLocks/>
          </p:cNvSpPr>
          <p:nvPr/>
        </p:nvSpPr>
        <p:spPr bwMode="auto">
          <a:xfrm>
            <a:off x="0" y="0"/>
            <a:ext cx="9144000" cy="6092456"/>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kern="1200">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panose="020B0604020202020204" pitchFamily="34" charset="0"/>
              </a:defRPr>
            </a:lvl2pPr>
            <a:lvl3pPr algn="l" rtl="0" eaLnBrk="0" fontAlgn="base" hangingPunct="0">
              <a:spcBef>
                <a:spcPct val="0"/>
              </a:spcBef>
              <a:spcAft>
                <a:spcPct val="0"/>
              </a:spcAft>
              <a:defRPr sz="4000" b="1">
                <a:solidFill>
                  <a:srgbClr val="1D2F68"/>
                </a:solidFill>
                <a:latin typeface="Arial" panose="020B0604020202020204" pitchFamily="34" charset="0"/>
              </a:defRPr>
            </a:lvl3pPr>
            <a:lvl4pPr algn="l" rtl="0" eaLnBrk="0" fontAlgn="base" hangingPunct="0">
              <a:spcBef>
                <a:spcPct val="0"/>
              </a:spcBef>
              <a:spcAft>
                <a:spcPct val="0"/>
              </a:spcAft>
              <a:defRPr sz="4000" b="1">
                <a:solidFill>
                  <a:srgbClr val="1D2F68"/>
                </a:solidFill>
                <a:latin typeface="Arial" panose="020B0604020202020204" pitchFamily="34" charset="0"/>
              </a:defRPr>
            </a:lvl4pPr>
            <a:lvl5pPr algn="l" rtl="0" eaLnBrk="0" fontAlgn="base" hangingPunct="0">
              <a:spcBef>
                <a:spcPct val="0"/>
              </a:spcBef>
              <a:spcAft>
                <a:spcPct val="0"/>
              </a:spcAft>
              <a:defRPr sz="4000" b="1">
                <a:solidFill>
                  <a:srgbClr val="1D2F68"/>
                </a:solidFill>
                <a:latin typeface="Arial" panose="020B0604020202020204" pitchFamily="34" charset="0"/>
              </a:defRPr>
            </a:lvl5pPr>
            <a:lvl6pPr marL="457200" algn="l" rtl="0" fontAlgn="base">
              <a:spcBef>
                <a:spcPct val="0"/>
              </a:spcBef>
              <a:spcAft>
                <a:spcPct val="0"/>
              </a:spcAft>
              <a:defRPr sz="4000" b="1">
                <a:solidFill>
                  <a:srgbClr val="1D2F68"/>
                </a:solidFill>
                <a:latin typeface="Arial" panose="020B0604020202020204" pitchFamily="34" charset="0"/>
              </a:defRPr>
            </a:lvl6pPr>
            <a:lvl7pPr marL="914400" algn="l" rtl="0" fontAlgn="base">
              <a:spcBef>
                <a:spcPct val="0"/>
              </a:spcBef>
              <a:spcAft>
                <a:spcPct val="0"/>
              </a:spcAft>
              <a:defRPr sz="4000" b="1">
                <a:solidFill>
                  <a:srgbClr val="1D2F68"/>
                </a:solidFill>
                <a:latin typeface="Arial" panose="020B0604020202020204" pitchFamily="34" charset="0"/>
              </a:defRPr>
            </a:lvl7pPr>
            <a:lvl8pPr marL="1371600" algn="l" rtl="0" fontAlgn="base">
              <a:spcBef>
                <a:spcPct val="0"/>
              </a:spcBef>
              <a:spcAft>
                <a:spcPct val="0"/>
              </a:spcAft>
              <a:defRPr sz="4000" b="1">
                <a:solidFill>
                  <a:srgbClr val="1D2F68"/>
                </a:solidFill>
                <a:latin typeface="Arial" panose="020B0604020202020204" pitchFamily="34" charset="0"/>
              </a:defRPr>
            </a:lvl8pPr>
            <a:lvl9pPr marL="1828800" algn="l" rtl="0" fontAlgn="base">
              <a:spcBef>
                <a:spcPct val="0"/>
              </a:spcBef>
              <a:spcAft>
                <a:spcPct val="0"/>
              </a:spcAft>
              <a:defRPr sz="4000" b="1">
                <a:solidFill>
                  <a:srgbClr val="1D2F68"/>
                </a:solidFill>
                <a:latin typeface="Arial" panose="020B0604020202020204" pitchFamily="34" charset="0"/>
              </a:defRPr>
            </a:lvl9pPr>
          </a:lstStyle>
          <a:p>
            <a:pPr algn="ctr"/>
            <a:r>
              <a:rPr lang="en-US"/>
              <a:t>Time</a:t>
            </a:r>
            <a:endParaRPr lang="en-US" dirty="0"/>
          </a:p>
        </p:txBody>
      </p:sp>
      <p:sp>
        <p:nvSpPr>
          <p:cNvPr id="76" name="Ready?">
            <a:extLst>
              <a:ext uri="{FF2B5EF4-FFF2-40B4-BE49-F238E27FC236}">
                <a16:creationId xmlns:a16="http://schemas.microsoft.com/office/drawing/2014/main" id="{DA13796F-5129-49F0-9A5D-4D3EC2916053}"/>
              </a:ext>
            </a:extLst>
          </p:cNvPr>
          <p:cNvSpPr>
            <a:spLocks noGrp="1"/>
          </p:cNvSpPr>
          <p:nvPr>
            <p:ph type="title"/>
          </p:nvPr>
        </p:nvSpPr>
        <p:spPr>
          <a:xfrm>
            <a:off x="0" y="0"/>
            <a:ext cx="9191812" cy="6030258"/>
          </a:xfrm>
          <a:solidFill>
            <a:schemeClr val="bg1">
              <a:lumMod val="50000"/>
            </a:schemeClr>
          </a:solidFill>
        </p:spPr>
        <p:txBody>
          <a:bodyPr/>
          <a:lstStyle/>
          <a:p>
            <a:pPr algn="ctr"/>
            <a:r>
              <a:rPr lang="en-US" dirty="0">
                <a:solidFill>
                  <a:srgbClr val="FFA500"/>
                </a:solidFill>
              </a:rPr>
              <a:t>Scenario 8</a:t>
            </a:r>
            <a:br>
              <a:rPr lang="en-US" dirty="0">
                <a:solidFill>
                  <a:srgbClr val="FFA500"/>
                </a:solidFill>
              </a:rPr>
            </a:br>
            <a:r>
              <a:rPr lang="en-US" dirty="0">
                <a:solidFill>
                  <a:srgbClr val="FFA500"/>
                </a:solidFill>
              </a:rPr>
              <a:t>Ready?</a:t>
            </a:r>
          </a:p>
        </p:txBody>
      </p:sp>
    </p:spTree>
    <p:extLst>
      <p:ext uri="{BB962C8B-B14F-4D97-AF65-F5344CB8AC3E}">
        <p14:creationId xmlns:p14="http://schemas.microsoft.com/office/powerpoint/2010/main" val="371021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76"/>
                                        </p:tgtEl>
                                      </p:cBhvr>
                                    </p:animEffect>
                                    <p:set>
                                      <p:cBhvr>
                                        <p:cTn id="7" dur="1" fill="hold">
                                          <p:stCondLst>
                                            <p:cond delay="499"/>
                                          </p:stCondLst>
                                        </p:cTn>
                                        <p:tgtEl>
                                          <p:spTgt spid="76"/>
                                        </p:tgtEl>
                                        <p:attrNameLst>
                                          <p:attrName>style.visibility</p:attrName>
                                        </p:attrNameLst>
                                      </p:cBhvr>
                                      <p:to>
                                        <p:strVal val="hidden"/>
                                      </p:to>
                                    </p:set>
                                  </p:childTnLst>
                                </p:cTn>
                              </p:par>
                              <p:par>
                                <p:cTn id="8" presetID="1" presetClass="exit" presetSubtype="0" fill="hold" nodeType="withEffect">
                                  <p:stCondLst>
                                    <p:cond delay="110000"/>
                                  </p:stCondLst>
                                  <p:childTnLst>
                                    <p:set>
                                      <p:cBhvr>
                                        <p:cTn id="9" dur="1" fill="hold">
                                          <p:stCondLst>
                                            <p:cond delay="0"/>
                                          </p:stCondLst>
                                        </p:cTn>
                                        <p:tgtEl>
                                          <p:spTgt spid="118"/>
                                        </p:tgtEl>
                                        <p:attrNameLst>
                                          <p:attrName>style.visibility</p:attrName>
                                        </p:attrNameLst>
                                      </p:cBhvr>
                                      <p:to>
                                        <p:strVal val="hidden"/>
                                      </p:to>
                                    </p:set>
                                  </p:childTnLst>
                                </p:cTn>
                              </p:par>
                            </p:childTnLst>
                          </p:cTn>
                        </p:par>
                        <p:par>
                          <p:cTn id="10" fill="hold">
                            <p:stCondLst>
                              <p:cond delay="110000"/>
                            </p:stCondLst>
                            <p:childTnLst>
                              <p:par>
                                <p:cTn id="11" presetID="21" presetClass="exit" presetSubtype="1" fill="hold" grpId="0" nodeType="afterEffect">
                                  <p:stCondLst>
                                    <p:cond delay="0"/>
                                  </p:stCondLst>
                                  <p:childTnLst>
                                    <p:animEffect transition="out" filter="wheel(1)">
                                      <p:cBhvr>
                                        <p:cTn id="12" dur="1000"/>
                                        <p:tgtEl>
                                          <p:spTgt spid="73"/>
                                        </p:tgtEl>
                                      </p:cBhvr>
                                    </p:animEffect>
                                    <p:set>
                                      <p:cBhvr>
                                        <p:cTn id="13" dur="1" fill="hold">
                                          <p:stCondLst>
                                            <p:cond delay="999"/>
                                          </p:stCondLst>
                                        </p:cTn>
                                        <p:tgtEl>
                                          <p:spTgt spid="73"/>
                                        </p:tgtEl>
                                        <p:attrNameLst>
                                          <p:attrName>style.visibility</p:attrName>
                                        </p:attrNameLst>
                                      </p:cBhvr>
                                      <p:to>
                                        <p:strVal val="hidden"/>
                                      </p:to>
                                    </p:set>
                                  </p:childTnLst>
                                </p:cTn>
                              </p:par>
                            </p:childTnLst>
                          </p:cTn>
                        </p:par>
                        <p:par>
                          <p:cTn id="14" fill="hold">
                            <p:stCondLst>
                              <p:cond delay="111000"/>
                            </p:stCondLst>
                            <p:childTnLst>
                              <p:par>
                                <p:cTn id="15" presetID="1" presetClass="exit" presetSubtype="0" fill="hold" grpId="0" nodeType="afterEffect">
                                  <p:stCondLst>
                                    <p:cond delay="0"/>
                                  </p:stCondLst>
                                  <p:childTnLst>
                                    <p:set>
                                      <p:cBhvr>
                                        <p:cTn id="16" dur="1" fill="hold">
                                          <p:stCondLst>
                                            <p:cond delay="0"/>
                                          </p:stCondLst>
                                        </p:cTn>
                                        <p:tgtEl>
                                          <p:spTgt spid="74"/>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73"/>
                                        </p:tgtEl>
                                        <p:attrNameLst>
                                          <p:attrName>style.visibility</p:attrName>
                                        </p:attrNameLst>
                                      </p:cBhvr>
                                      <p:to>
                                        <p:strVal val="hidden"/>
                                      </p:to>
                                    </p:set>
                                  </p:childTnLst>
                                </p:cTn>
                              </p:par>
                              <p:par>
                                <p:cTn id="19" presetID="1" presetClass="entr" presetSubtype="0" fill="hold" grpId="1" nodeType="withEffect">
                                  <p:stCondLst>
                                    <p:cond delay="0"/>
                                  </p:stCondLst>
                                  <p:childTnLst>
                                    <p:set>
                                      <p:cBhvr>
                                        <p:cTn id="20" dur="1" fill="hold">
                                          <p:stCondLst>
                                            <p:cond delay="0"/>
                                          </p:stCondLst>
                                        </p:cTn>
                                        <p:tgtEl>
                                          <p:spTgt spid="70"/>
                                        </p:tgtEl>
                                        <p:attrNameLst>
                                          <p:attrName>style.visibility</p:attrName>
                                        </p:attrNameLst>
                                      </p:cBhvr>
                                      <p:to>
                                        <p:strVal val="visible"/>
                                      </p:to>
                                    </p:set>
                                  </p:childTnLst>
                                </p:cTn>
                              </p:par>
                            </p:childTnLst>
                          </p:cTn>
                        </p:par>
                        <p:par>
                          <p:cTn id="21" fill="hold">
                            <p:stCondLst>
                              <p:cond delay="111000"/>
                            </p:stCondLst>
                            <p:childTnLst>
                              <p:par>
                                <p:cTn id="22" presetID="21" presetClass="exit" presetSubtype="1" fill="hold" grpId="0" nodeType="afterEffect">
                                  <p:stCondLst>
                                    <p:cond delay="0"/>
                                  </p:stCondLst>
                                  <p:childTnLst>
                                    <p:animEffect transition="out" filter="wheel(1)">
                                      <p:cBhvr>
                                        <p:cTn id="23" dur="1000"/>
                                        <p:tgtEl>
                                          <p:spTgt spid="70"/>
                                        </p:tgtEl>
                                      </p:cBhvr>
                                    </p:animEffect>
                                    <p:set>
                                      <p:cBhvr>
                                        <p:cTn id="24" dur="1" fill="hold">
                                          <p:stCondLst>
                                            <p:cond delay="999"/>
                                          </p:stCondLst>
                                        </p:cTn>
                                        <p:tgtEl>
                                          <p:spTgt spid="70"/>
                                        </p:tgtEl>
                                        <p:attrNameLst>
                                          <p:attrName>style.visibility</p:attrName>
                                        </p:attrNameLst>
                                      </p:cBhvr>
                                      <p:to>
                                        <p:strVal val="hidden"/>
                                      </p:to>
                                    </p:set>
                                  </p:childTnLst>
                                </p:cTn>
                              </p:par>
                            </p:childTnLst>
                          </p:cTn>
                        </p:par>
                        <p:par>
                          <p:cTn id="25" fill="hold">
                            <p:stCondLst>
                              <p:cond delay="112000"/>
                            </p:stCondLst>
                            <p:childTnLst>
                              <p:par>
                                <p:cTn id="26" presetID="1" presetClass="exit" presetSubtype="0" fill="hold" grpId="2" nodeType="afterEffect">
                                  <p:stCondLst>
                                    <p:cond delay="0"/>
                                  </p:stCondLst>
                                  <p:childTnLst>
                                    <p:set>
                                      <p:cBhvr>
                                        <p:cTn id="27" dur="1" fill="hold">
                                          <p:stCondLst>
                                            <p:cond delay="0"/>
                                          </p:stCondLst>
                                        </p:cTn>
                                        <p:tgtEl>
                                          <p:spTgt spid="70"/>
                                        </p:tgtEl>
                                        <p:attrNameLst>
                                          <p:attrName>style.visibility</p:attrName>
                                        </p:attrNameLst>
                                      </p:cBhvr>
                                      <p:to>
                                        <p:strVal val="hidden"/>
                                      </p:to>
                                    </p:set>
                                  </p:childTnLst>
                                </p:cTn>
                              </p:par>
                            </p:childTnLst>
                          </p:cTn>
                        </p:par>
                        <p:par>
                          <p:cTn id="28" fill="hold">
                            <p:stCondLst>
                              <p:cond delay="112000"/>
                            </p:stCondLst>
                            <p:childTnLst>
                              <p:par>
                                <p:cTn id="29" presetID="1" presetClass="exit" presetSubtype="0" fill="hold" grpId="0" nodeType="afterEffect">
                                  <p:stCondLst>
                                    <p:cond delay="0"/>
                                  </p:stCondLst>
                                  <p:childTnLst>
                                    <p:set>
                                      <p:cBhvr>
                                        <p:cTn id="30" dur="1" fill="hold">
                                          <p:stCondLst>
                                            <p:cond delay="0"/>
                                          </p:stCondLst>
                                        </p:cTn>
                                        <p:tgtEl>
                                          <p:spTgt spid="72"/>
                                        </p:tgtEl>
                                        <p:attrNameLst>
                                          <p:attrName>style.visibility</p:attrName>
                                        </p:attrNameLst>
                                      </p:cBhvr>
                                      <p:to>
                                        <p:strVal val="hidden"/>
                                      </p:to>
                                    </p:set>
                                  </p:childTnLst>
                                </p:cTn>
                              </p:par>
                              <p:par>
                                <p:cTn id="31" presetID="1" presetClass="entr" presetSubtype="0" fill="hold" grpId="1" nodeType="with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childTnLst>
                          </p:cTn>
                        </p:par>
                        <p:par>
                          <p:cTn id="33" fill="hold">
                            <p:stCondLst>
                              <p:cond delay="112000"/>
                            </p:stCondLst>
                            <p:childTnLst>
                              <p:par>
                                <p:cTn id="34" presetID="21" presetClass="exit" presetSubtype="1" fill="hold" grpId="0" nodeType="afterEffect">
                                  <p:stCondLst>
                                    <p:cond delay="0"/>
                                  </p:stCondLst>
                                  <p:childTnLst>
                                    <p:animEffect transition="out" filter="wheel(1)">
                                      <p:cBhvr>
                                        <p:cTn id="35" dur="1000"/>
                                        <p:tgtEl>
                                          <p:spTgt spid="69"/>
                                        </p:tgtEl>
                                      </p:cBhvr>
                                    </p:animEffect>
                                    <p:set>
                                      <p:cBhvr>
                                        <p:cTn id="36" dur="1" fill="hold">
                                          <p:stCondLst>
                                            <p:cond delay="999"/>
                                          </p:stCondLst>
                                        </p:cTn>
                                        <p:tgtEl>
                                          <p:spTgt spid="69"/>
                                        </p:tgtEl>
                                        <p:attrNameLst>
                                          <p:attrName>style.visibility</p:attrName>
                                        </p:attrNameLst>
                                      </p:cBhvr>
                                      <p:to>
                                        <p:strVal val="hidden"/>
                                      </p:to>
                                    </p:set>
                                  </p:childTnLst>
                                </p:cTn>
                              </p:par>
                            </p:childTnLst>
                          </p:cTn>
                        </p:par>
                        <p:par>
                          <p:cTn id="37" fill="hold">
                            <p:stCondLst>
                              <p:cond delay="113000"/>
                            </p:stCondLst>
                            <p:childTnLst>
                              <p:par>
                                <p:cTn id="38" presetID="1" presetClass="exit" presetSubtype="0" fill="hold" grpId="2" nodeType="afterEffect">
                                  <p:stCondLst>
                                    <p:cond delay="0"/>
                                  </p:stCondLst>
                                  <p:childTnLst>
                                    <p:set>
                                      <p:cBhvr>
                                        <p:cTn id="39" dur="1" fill="hold">
                                          <p:stCondLst>
                                            <p:cond delay="0"/>
                                          </p:stCondLst>
                                        </p:cTn>
                                        <p:tgtEl>
                                          <p:spTgt spid="69"/>
                                        </p:tgtEl>
                                        <p:attrNameLst>
                                          <p:attrName>style.visibility</p:attrName>
                                        </p:attrNameLst>
                                      </p:cBhvr>
                                      <p:to>
                                        <p:strVal val="hidden"/>
                                      </p:to>
                                    </p:set>
                                  </p:childTnLst>
                                </p:cTn>
                              </p:par>
                            </p:childTnLst>
                          </p:cTn>
                        </p:par>
                        <p:par>
                          <p:cTn id="40" fill="hold">
                            <p:stCondLst>
                              <p:cond delay="113000"/>
                            </p:stCondLst>
                            <p:childTnLst>
                              <p:par>
                                <p:cTn id="41" presetID="1" presetClass="exit" presetSubtype="0" fill="hold" grpId="0" nodeType="afterEffect">
                                  <p:stCondLst>
                                    <p:cond delay="0"/>
                                  </p:stCondLst>
                                  <p:childTnLst>
                                    <p:set>
                                      <p:cBhvr>
                                        <p:cTn id="42" dur="1" fill="hold">
                                          <p:stCondLst>
                                            <p:cond delay="0"/>
                                          </p:stCondLst>
                                        </p:cTn>
                                        <p:tgtEl>
                                          <p:spTgt spid="71"/>
                                        </p:tgtEl>
                                        <p:attrNameLst>
                                          <p:attrName>style.visibility</p:attrName>
                                        </p:attrNameLst>
                                      </p:cBhvr>
                                      <p:to>
                                        <p:strVal val="hidden"/>
                                      </p:to>
                                    </p:set>
                                  </p:childTnLst>
                                </p:cTn>
                              </p:par>
                              <p:par>
                                <p:cTn id="43" presetID="1" presetClass="entr" presetSubtype="0" fill="hold" grpId="1" nodeType="with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childTnLst>
                          </p:cTn>
                        </p:par>
                        <p:par>
                          <p:cTn id="45" fill="hold">
                            <p:stCondLst>
                              <p:cond delay="113000"/>
                            </p:stCondLst>
                            <p:childTnLst>
                              <p:par>
                                <p:cTn id="46" presetID="21" presetClass="exit" presetSubtype="1" fill="hold" grpId="0" nodeType="afterEffect">
                                  <p:stCondLst>
                                    <p:cond delay="0"/>
                                  </p:stCondLst>
                                  <p:childTnLst>
                                    <p:animEffect transition="out" filter="wheel(1)">
                                      <p:cBhvr>
                                        <p:cTn id="47" dur="1000"/>
                                        <p:tgtEl>
                                          <p:spTgt spid="67"/>
                                        </p:tgtEl>
                                      </p:cBhvr>
                                    </p:animEffect>
                                    <p:set>
                                      <p:cBhvr>
                                        <p:cTn id="48" dur="1" fill="hold">
                                          <p:stCondLst>
                                            <p:cond delay="999"/>
                                          </p:stCondLst>
                                        </p:cTn>
                                        <p:tgtEl>
                                          <p:spTgt spid="67"/>
                                        </p:tgtEl>
                                        <p:attrNameLst>
                                          <p:attrName>style.visibility</p:attrName>
                                        </p:attrNameLst>
                                      </p:cBhvr>
                                      <p:to>
                                        <p:strVal val="hidden"/>
                                      </p:to>
                                    </p:set>
                                  </p:childTnLst>
                                </p:cTn>
                              </p:par>
                            </p:childTnLst>
                          </p:cTn>
                        </p:par>
                        <p:par>
                          <p:cTn id="49" fill="hold">
                            <p:stCondLst>
                              <p:cond delay="114000"/>
                            </p:stCondLst>
                            <p:childTnLst>
                              <p:par>
                                <p:cTn id="50" presetID="1" presetClass="exit" presetSubtype="0" fill="hold" grpId="2" nodeType="afterEffect">
                                  <p:stCondLst>
                                    <p:cond delay="0"/>
                                  </p:stCondLst>
                                  <p:childTnLst>
                                    <p:set>
                                      <p:cBhvr>
                                        <p:cTn id="51" dur="1" fill="hold">
                                          <p:stCondLst>
                                            <p:cond delay="0"/>
                                          </p:stCondLst>
                                        </p:cTn>
                                        <p:tgtEl>
                                          <p:spTgt spid="67"/>
                                        </p:tgtEl>
                                        <p:attrNameLst>
                                          <p:attrName>style.visibility</p:attrName>
                                        </p:attrNameLst>
                                      </p:cBhvr>
                                      <p:to>
                                        <p:strVal val="hidden"/>
                                      </p:to>
                                    </p:set>
                                  </p:childTnLst>
                                </p:cTn>
                              </p:par>
                            </p:childTnLst>
                          </p:cTn>
                        </p:par>
                        <p:par>
                          <p:cTn id="52" fill="hold">
                            <p:stCondLst>
                              <p:cond delay="114000"/>
                            </p:stCondLst>
                            <p:childTnLst>
                              <p:par>
                                <p:cTn id="53" presetID="1" presetClass="exit" presetSubtype="0" fill="hold" grpId="0" nodeType="afterEffect">
                                  <p:stCondLst>
                                    <p:cond delay="0"/>
                                  </p:stCondLst>
                                  <p:childTnLst>
                                    <p:set>
                                      <p:cBhvr>
                                        <p:cTn id="54" dur="1" fill="hold">
                                          <p:stCondLst>
                                            <p:cond delay="0"/>
                                          </p:stCondLst>
                                        </p:cTn>
                                        <p:tgtEl>
                                          <p:spTgt spid="68"/>
                                        </p:tgtEl>
                                        <p:attrNameLst>
                                          <p:attrName>style.visibility</p:attrName>
                                        </p:attrNameLst>
                                      </p:cBhvr>
                                      <p:to>
                                        <p:strVal val="hidden"/>
                                      </p:to>
                                    </p:set>
                                  </p:childTnLst>
                                </p:cTn>
                              </p:par>
                              <p:par>
                                <p:cTn id="55" presetID="1" presetClass="entr" presetSubtype="0" fill="hold" grpId="1" nodeType="withEffect">
                                  <p:stCondLst>
                                    <p:cond delay="0"/>
                                  </p:stCondLst>
                                  <p:childTnLst>
                                    <p:set>
                                      <p:cBhvr>
                                        <p:cTn id="56" dur="1" fill="hold">
                                          <p:stCondLst>
                                            <p:cond delay="0"/>
                                          </p:stCondLst>
                                        </p:cTn>
                                        <p:tgtEl>
                                          <p:spTgt spid="65"/>
                                        </p:tgtEl>
                                        <p:attrNameLst>
                                          <p:attrName>style.visibility</p:attrName>
                                        </p:attrNameLst>
                                      </p:cBhvr>
                                      <p:to>
                                        <p:strVal val="visible"/>
                                      </p:to>
                                    </p:set>
                                  </p:childTnLst>
                                </p:cTn>
                              </p:par>
                            </p:childTnLst>
                          </p:cTn>
                        </p:par>
                        <p:par>
                          <p:cTn id="57" fill="hold">
                            <p:stCondLst>
                              <p:cond delay="114000"/>
                            </p:stCondLst>
                            <p:childTnLst>
                              <p:par>
                                <p:cTn id="58" presetID="21" presetClass="exit" presetSubtype="1" fill="hold" grpId="0" nodeType="afterEffect">
                                  <p:stCondLst>
                                    <p:cond delay="0"/>
                                  </p:stCondLst>
                                  <p:childTnLst>
                                    <p:animEffect transition="out" filter="wheel(1)">
                                      <p:cBhvr>
                                        <p:cTn id="59" dur="1000"/>
                                        <p:tgtEl>
                                          <p:spTgt spid="65"/>
                                        </p:tgtEl>
                                      </p:cBhvr>
                                    </p:animEffect>
                                    <p:set>
                                      <p:cBhvr>
                                        <p:cTn id="60" dur="1" fill="hold">
                                          <p:stCondLst>
                                            <p:cond delay="999"/>
                                          </p:stCondLst>
                                        </p:cTn>
                                        <p:tgtEl>
                                          <p:spTgt spid="65"/>
                                        </p:tgtEl>
                                        <p:attrNameLst>
                                          <p:attrName>style.visibility</p:attrName>
                                        </p:attrNameLst>
                                      </p:cBhvr>
                                      <p:to>
                                        <p:strVal val="hidden"/>
                                      </p:to>
                                    </p:set>
                                  </p:childTnLst>
                                </p:cTn>
                              </p:par>
                            </p:childTnLst>
                          </p:cTn>
                        </p:par>
                        <p:par>
                          <p:cTn id="61" fill="hold">
                            <p:stCondLst>
                              <p:cond delay="115000"/>
                            </p:stCondLst>
                            <p:childTnLst>
                              <p:par>
                                <p:cTn id="62" presetID="1" presetClass="exit" presetSubtype="0" fill="hold" grpId="2" nodeType="afterEffect">
                                  <p:stCondLst>
                                    <p:cond delay="0"/>
                                  </p:stCondLst>
                                  <p:childTnLst>
                                    <p:set>
                                      <p:cBhvr>
                                        <p:cTn id="63" dur="1" fill="hold">
                                          <p:stCondLst>
                                            <p:cond delay="0"/>
                                          </p:stCondLst>
                                        </p:cTn>
                                        <p:tgtEl>
                                          <p:spTgt spid="65"/>
                                        </p:tgtEl>
                                        <p:attrNameLst>
                                          <p:attrName>style.visibility</p:attrName>
                                        </p:attrNameLst>
                                      </p:cBhvr>
                                      <p:to>
                                        <p:strVal val="hidden"/>
                                      </p:to>
                                    </p:set>
                                  </p:childTnLst>
                                </p:cTn>
                              </p:par>
                            </p:childTnLst>
                          </p:cTn>
                        </p:par>
                        <p:par>
                          <p:cTn id="64" fill="hold">
                            <p:stCondLst>
                              <p:cond delay="115000"/>
                            </p:stCondLst>
                            <p:childTnLst>
                              <p:par>
                                <p:cTn id="65" presetID="1" presetClass="exit" presetSubtype="0" fill="hold" grpId="0" nodeType="afterEffect">
                                  <p:stCondLst>
                                    <p:cond delay="0"/>
                                  </p:stCondLst>
                                  <p:childTnLst>
                                    <p:set>
                                      <p:cBhvr>
                                        <p:cTn id="66" dur="1" fill="hold">
                                          <p:stCondLst>
                                            <p:cond delay="0"/>
                                          </p:stCondLst>
                                        </p:cTn>
                                        <p:tgtEl>
                                          <p:spTgt spid="66"/>
                                        </p:tgtEl>
                                        <p:attrNameLst>
                                          <p:attrName>style.visibility</p:attrName>
                                        </p:attrNameLst>
                                      </p:cBhvr>
                                      <p:to>
                                        <p:strVal val="hidden"/>
                                      </p:to>
                                    </p:set>
                                  </p:childTnLst>
                                </p:cTn>
                              </p:par>
                              <p:par>
                                <p:cTn id="67" presetID="1" presetClass="entr" presetSubtype="0" fill="hold" grpId="1" nodeType="withEffect">
                                  <p:stCondLst>
                                    <p:cond delay="0"/>
                                  </p:stCondLst>
                                  <p:childTnLst>
                                    <p:set>
                                      <p:cBhvr>
                                        <p:cTn id="68" dur="1" fill="hold">
                                          <p:stCondLst>
                                            <p:cond delay="0"/>
                                          </p:stCondLst>
                                        </p:cTn>
                                        <p:tgtEl>
                                          <p:spTgt spid="63"/>
                                        </p:tgtEl>
                                        <p:attrNameLst>
                                          <p:attrName>style.visibility</p:attrName>
                                        </p:attrNameLst>
                                      </p:cBhvr>
                                      <p:to>
                                        <p:strVal val="visible"/>
                                      </p:to>
                                    </p:set>
                                  </p:childTnLst>
                                </p:cTn>
                              </p:par>
                            </p:childTnLst>
                          </p:cTn>
                        </p:par>
                        <p:par>
                          <p:cTn id="69" fill="hold">
                            <p:stCondLst>
                              <p:cond delay="115000"/>
                            </p:stCondLst>
                            <p:childTnLst>
                              <p:par>
                                <p:cTn id="70" presetID="21" presetClass="exit" presetSubtype="1" fill="hold" grpId="0" nodeType="afterEffect">
                                  <p:stCondLst>
                                    <p:cond delay="0"/>
                                  </p:stCondLst>
                                  <p:childTnLst>
                                    <p:animEffect transition="out" filter="wheel(1)">
                                      <p:cBhvr>
                                        <p:cTn id="71" dur="1000"/>
                                        <p:tgtEl>
                                          <p:spTgt spid="63"/>
                                        </p:tgtEl>
                                      </p:cBhvr>
                                    </p:animEffect>
                                    <p:set>
                                      <p:cBhvr>
                                        <p:cTn id="72" dur="1" fill="hold">
                                          <p:stCondLst>
                                            <p:cond delay="999"/>
                                          </p:stCondLst>
                                        </p:cTn>
                                        <p:tgtEl>
                                          <p:spTgt spid="63"/>
                                        </p:tgtEl>
                                        <p:attrNameLst>
                                          <p:attrName>style.visibility</p:attrName>
                                        </p:attrNameLst>
                                      </p:cBhvr>
                                      <p:to>
                                        <p:strVal val="hidden"/>
                                      </p:to>
                                    </p:set>
                                  </p:childTnLst>
                                </p:cTn>
                              </p:par>
                            </p:childTnLst>
                          </p:cTn>
                        </p:par>
                        <p:par>
                          <p:cTn id="73" fill="hold">
                            <p:stCondLst>
                              <p:cond delay="116000"/>
                            </p:stCondLst>
                            <p:childTnLst>
                              <p:par>
                                <p:cTn id="74" presetID="1" presetClass="exit" presetSubtype="0" fill="hold" grpId="2" nodeType="afterEffect">
                                  <p:stCondLst>
                                    <p:cond delay="0"/>
                                  </p:stCondLst>
                                  <p:childTnLst>
                                    <p:set>
                                      <p:cBhvr>
                                        <p:cTn id="75" dur="1" fill="hold">
                                          <p:stCondLst>
                                            <p:cond delay="0"/>
                                          </p:stCondLst>
                                        </p:cTn>
                                        <p:tgtEl>
                                          <p:spTgt spid="63"/>
                                        </p:tgtEl>
                                        <p:attrNameLst>
                                          <p:attrName>style.visibility</p:attrName>
                                        </p:attrNameLst>
                                      </p:cBhvr>
                                      <p:to>
                                        <p:strVal val="hidden"/>
                                      </p:to>
                                    </p:set>
                                  </p:childTnLst>
                                </p:cTn>
                              </p:par>
                            </p:childTnLst>
                          </p:cTn>
                        </p:par>
                        <p:par>
                          <p:cTn id="76" fill="hold">
                            <p:stCondLst>
                              <p:cond delay="116000"/>
                            </p:stCondLst>
                            <p:childTnLst>
                              <p:par>
                                <p:cTn id="77" presetID="1" presetClass="exit" presetSubtype="0" fill="hold" grpId="0" nodeType="afterEffect">
                                  <p:stCondLst>
                                    <p:cond delay="0"/>
                                  </p:stCondLst>
                                  <p:childTnLst>
                                    <p:set>
                                      <p:cBhvr>
                                        <p:cTn id="78" dur="1" fill="hold">
                                          <p:stCondLst>
                                            <p:cond delay="0"/>
                                          </p:stCondLst>
                                        </p:cTn>
                                        <p:tgtEl>
                                          <p:spTgt spid="64"/>
                                        </p:tgtEl>
                                        <p:attrNameLst>
                                          <p:attrName>style.visibility</p:attrName>
                                        </p:attrNameLst>
                                      </p:cBhvr>
                                      <p:to>
                                        <p:strVal val="hidden"/>
                                      </p:to>
                                    </p:set>
                                  </p:childTnLst>
                                </p:cTn>
                              </p:par>
                            </p:childTnLst>
                          </p:cTn>
                        </p:par>
                        <p:par>
                          <p:cTn id="79" fill="hold">
                            <p:stCondLst>
                              <p:cond delay="116000"/>
                            </p:stCondLst>
                            <p:childTnLst>
                              <p:par>
                                <p:cTn id="80" presetID="1" presetClass="entr" presetSubtype="0" fill="hold" grpId="1" nodeType="afterEffect">
                                  <p:stCondLst>
                                    <p:cond delay="0"/>
                                  </p:stCondLst>
                                  <p:childTnLst>
                                    <p:set>
                                      <p:cBhvr>
                                        <p:cTn id="81" dur="1" fill="hold">
                                          <p:stCondLst>
                                            <p:cond delay="0"/>
                                          </p:stCondLst>
                                        </p:cTn>
                                        <p:tgtEl>
                                          <p:spTgt spid="61"/>
                                        </p:tgtEl>
                                        <p:attrNameLst>
                                          <p:attrName>style.visibility</p:attrName>
                                        </p:attrNameLst>
                                      </p:cBhvr>
                                      <p:to>
                                        <p:strVal val="visible"/>
                                      </p:to>
                                    </p:set>
                                  </p:childTnLst>
                                </p:cTn>
                              </p:par>
                            </p:childTnLst>
                          </p:cTn>
                        </p:par>
                        <p:par>
                          <p:cTn id="82" fill="hold">
                            <p:stCondLst>
                              <p:cond delay="116000"/>
                            </p:stCondLst>
                            <p:childTnLst>
                              <p:par>
                                <p:cTn id="83" presetID="21" presetClass="exit" presetSubtype="1" fill="hold" grpId="0" nodeType="afterEffect">
                                  <p:stCondLst>
                                    <p:cond delay="0"/>
                                  </p:stCondLst>
                                  <p:childTnLst>
                                    <p:animEffect transition="out" filter="wheel(1)">
                                      <p:cBhvr>
                                        <p:cTn id="84" dur="1000"/>
                                        <p:tgtEl>
                                          <p:spTgt spid="61"/>
                                        </p:tgtEl>
                                      </p:cBhvr>
                                    </p:animEffect>
                                    <p:set>
                                      <p:cBhvr>
                                        <p:cTn id="85" dur="1" fill="hold">
                                          <p:stCondLst>
                                            <p:cond delay="999"/>
                                          </p:stCondLst>
                                        </p:cTn>
                                        <p:tgtEl>
                                          <p:spTgt spid="61"/>
                                        </p:tgtEl>
                                        <p:attrNameLst>
                                          <p:attrName>style.visibility</p:attrName>
                                        </p:attrNameLst>
                                      </p:cBhvr>
                                      <p:to>
                                        <p:strVal val="hidden"/>
                                      </p:to>
                                    </p:set>
                                  </p:childTnLst>
                                </p:cTn>
                              </p:par>
                            </p:childTnLst>
                          </p:cTn>
                        </p:par>
                        <p:par>
                          <p:cTn id="86" fill="hold">
                            <p:stCondLst>
                              <p:cond delay="117000"/>
                            </p:stCondLst>
                            <p:childTnLst>
                              <p:par>
                                <p:cTn id="87" presetID="1" presetClass="exit" presetSubtype="0" fill="hold" grpId="2" nodeType="afterEffect">
                                  <p:stCondLst>
                                    <p:cond delay="0"/>
                                  </p:stCondLst>
                                  <p:childTnLst>
                                    <p:set>
                                      <p:cBhvr>
                                        <p:cTn id="88" dur="1" fill="hold">
                                          <p:stCondLst>
                                            <p:cond delay="0"/>
                                          </p:stCondLst>
                                        </p:cTn>
                                        <p:tgtEl>
                                          <p:spTgt spid="61"/>
                                        </p:tgtEl>
                                        <p:attrNameLst>
                                          <p:attrName>style.visibility</p:attrName>
                                        </p:attrNameLst>
                                      </p:cBhvr>
                                      <p:to>
                                        <p:strVal val="hidden"/>
                                      </p:to>
                                    </p:set>
                                  </p:childTnLst>
                                </p:cTn>
                              </p:par>
                            </p:childTnLst>
                          </p:cTn>
                        </p:par>
                        <p:par>
                          <p:cTn id="89" fill="hold">
                            <p:stCondLst>
                              <p:cond delay="117000"/>
                            </p:stCondLst>
                            <p:childTnLst>
                              <p:par>
                                <p:cTn id="90" presetID="1" presetClass="exit" presetSubtype="0" fill="hold" grpId="0" nodeType="afterEffect">
                                  <p:stCondLst>
                                    <p:cond delay="0"/>
                                  </p:stCondLst>
                                  <p:childTnLst>
                                    <p:set>
                                      <p:cBhvr>
                                        <p:cTn id="91" dur="1" fill="hold">
                                          <p:stCondLst>
                                            <p:cond delay="0"/>
                                          </p:stCondLst>
                                        </p:cTn>
                                        <p:tgtEl>
                                          <p:spTgt spid="62"/>
                                        </p:tgtEl>
                                        <p:attrNameLst>
                                          <p:attrName>style.visibility</p:attrName>
                                        </p:attrNameLst>
                                      </p:cBhvr>
                                      <p:to>
                                        <p:strVal val="hidden"/>
                                      </p:to>
                                    </p:set>
                                  </p:childTnLst>
                                </p:cTn>
                              </p:par>
                              <p:par>
                                <p:cTn id="92" presetID="1" presetClass="entr" presetSubtype="0" fill="hold" grpId="1" nodeType="withEffect">
                                  <p:stCondLst>
                                    <p:cond delay="0"/>
                                  </p:stCondLst>
                                  <p:childTnLst>
                                    <p:set>
                                      <p:cBhvr>
                                        <p:cTn id="93" dur="1" fill="hold">
                                          <p:stCondLst>
                                            <p:cond delay="0"/>
                                          </p:stCondLst>
                                        </p:cTn>
                                        <p:tgtEl>
                                          <p:spTgt spid="59"/>
                                        </p:tgtEl>
                                        <p:attrNameLst>
                                          <p:attrName>style.visibility</p:attrName>
                                        </p:attrNameLst>
                                      </p:cBhvr>
                                      <p:to>
                                        <p:strVal val="visible"/>
                                      </p:to>
                                    </p:set>
                                  </p:childTnLst>
                                </p:cTn>
                              </p:par>
                            </p:childTnLst>
                          </p:cTn>
                        </p:par>
                        <p:par>
                          <p:cTn id="94" fill="hold">
                            <p:stCondLst>
                              <p:cond delay="117000"/>
                            </p:stCondLst>
                            <p:childTnLst>
                              <p:par>
                                <p:cTn id="95" presetID="21" presetClass="exit" presetSubtype="1" fill="hold" grpId="0" nodeType="afterEffect">
                                  <p:stCondLst>
                                    <p:cond delay="0"/>
                                  </p:stCondLst>
                                  <p:childTnLst>
                                    <p:animEffect transition="out" filter="wheel(1)">
                                      <p:cBhvr>
                                        <p:cTn id="96" dur="1000"/>
                                        <p:tgtEl>
                                          <p:spTgt spid="59"/>
                                        </p:tgtEl>
                                      </p:cBhvr>
                                    </p:animEffect>
                                    <p:set>
                                      <p:cBhvr>
                                        <p:cTn id="97" dur="1" fill="hold">
                                          <p:stCondLst>
                                            <p:cond delay="999"/>
                                          </p:stCondLst>
                                        </p:cTn>
                                        <p:tgtEl>
                                          <p:spTgt spid="59"/>
                                        </p:tgtEl>
                                        <p:attrNameLst>
                                          <p:attrName>style.visibility</p:attrName>
                                        </p:attrNameLst>
                                      </p:cBhvr>
                                      <p:to>
                                        <p:strVal val="hidden"/>
                                      </p:to>
                                    </p:set>
                                  </p:childTnLst>
                                </p:cTn>
                              </p:par>
                            </p:childTnLst>
                          </p:cTn>
                        </p:par>
                        <p:par>
                          <p:cTn id="98" fill="hold">
                            <p:stCondLst>
                              <p:cond delay="118000"/>
                            </p:stCondLst>
                            <p:childTnLst>
                              <p:par>
                                <p:cTn id="99" presetID="1" presetClass="exit" presetSubtype="0" fill="hold" grpId="2" nodeType="afterEffect">
                                  <p:stCondLst>
                                    <p:cond delay="0"/>
                                  </p:stCondLst>
                                  <p:childTnLst>
                                    <p:set>
                                      <p:cBhvr>
                                        <p:cTn id="100" dur="1" fill="hold">
                                          <p:stCondLst>
                                            <p:cond delay="0"/>
                                          </p:stCondLst>
                                        </p:cTn>
                                        <p:tgtEl>
                                          <p:spTgt spid="59"/>
                                        </p:tgtEl>
                                        <p:attrNameLst>
                                          <p:attrName>style.visibility</p:attrName>
                                        </p:attrNameLst>
                                      </p:cBhvr>
                                      <p:to>
                                        <p:strVal val="hidden"/>
                                      </p:to>
                                    </p:set>
                                  </p:childTnLst>
                                </p:cTn>
                              </p:par>
                            </p:childTnLst>
                          </p:cTn>
                        </p:par>
                        <p:par>
                          <p:cTn id="101" fill="hold">
                            <p:stCondLst>
                              <p:cond delay="118000"/>
                            </p:stCondLst>
                            <p:childTnLst>
                              <p:par>
                                <p:cTn id="102" presetID="1" presetClass="exit" presetSubtype="0" fill="hold" grpId="0" nodeType="afterEffect">
                                  <p:stCondLst>
                                    <p:cond delay="0"/>
                                  </p:stCondLst>
                                  <p:childTnLst>
                                    <p:set>
                                      <p:cBhvr>
                                        <p:cTn id="103" dur="1" fill="hold">
                                          <p:stCondLst>
                                            <p:cond delay="0"/>
                                          </p:stCondLst>
                                        </p:cTn>
                                        <p:tgtEl>
                                          <p:spTgt spid="60"/>
                                        </p:tgtEl>
                                        <p:attrNameLst>
                                          <p:attrName>style.visibility</p:attrName>
                                        </p:attrNameLst>
                                      </p:cBhvr>
                                      <p:to>
                                        <p:strVal val="hidden"/>
                                      </p:to>
                                    </p:set>
                                  </p:childTnLst>
                                </p:cTn>
                              </p:par>
                              <p:par>
                                <p:cTn id="104" presetID="1" presetClass="entr" presetSubtype="0" fill="hold" grpId="2" nodeType="withEffect">
                                  <p:stCondLst>
                                    <p:cond delay="0"/>
                                  </p:stCondLst>
                                  <p:childTnLst>
                                    <p:set>
                                      <p:cBhvr>
                                        <p:cTn id="105" dur="1" fill="hold">
                                          <p:stCondLst>
                                            <p:cond delay="0"/>
                                          </p:stCondLst>
                                        </p:cTn>
                                        <p:tgtEl>
                                          <p:spTgt spid="57"/>
                                        </p:tgtEl>
                                        <p:attrNameLst>
                                          <p:attrName>style.visibility</p:attrName>
                                        </p:attrNameLst>
                                      </p:cBhvr>
                                      <p:to>
                                        <p:strVal val="visible"/>
                                      </p:to>
                                    </p:set>
                                  </p:childTnLst>
                                </p:cTn>
                              </p:par>
                            </p:childTnLst>
                          </p:cTn>
                        </p:par>
                        <p:par>
                          <p:cTn id="106" fill="hold">
                            <p:stCondLst>
                              <p:cond delay="118000"/>
                            </p:stCondLst>
                            <p:childTnLst>
                              <p:par>
                                <p:cTn id="107" presetID="21" presetClass="exit" presetSubtype="1" fill="hold" grpId="0" nodeType="afterEffect">
                                  <p:stCondLst>
                                    <p:cond delay="0"/>
                                  </p:stCondLst>
                                  <p:childTnLst>
                                    <p:animEffect transition="out" filter="wheel(1)">
                                      <p:cBhvr>
                                        <p:cTn id="108" dur="1000"/>
                                        <p:tgtEl>
                                          <p:spTgt spid="57"/>
                                        </p:tgtEl>
                                      </p:cBhvr>
                                    </p:animEffect>
                                    <p:set>
                                      <p:cBhvr>
                                        <p:cTn id="109" dur="1" fill="hold">
                                          <p:stCondLst>
                                            <p:cond delay="999"/>
                                          </p:stCondLst>
                                        </p:cTn>
                                        <p:tgtEl>
                                          <p:spTgt spid="57"/>
                                        </p:tgtEl>
                                        <p:attrNameLst>
                                          <p:attrName>style.visibility</p:attrName>
                                        </p:attrNameLst>
                                      </p:cBhvr>
                                      <p:to>
                                        <p:strVal val="hidden"/>
                                      </p:to>
                                    </p:set>
                                  </p:childTnLst>
                                </p:cTn>
                              </p:par>
                            </p:childTnLst>
                          </p:cTn>
                        </p:par>
                        <p:par>
                          <p:cTn id="110" fill="hold">
                            <p:stCondLst>
                              <p:cond delay="119000"/>
                            </p:stCondLst>
                            <p:childTnLst>
                              <p:par>
                                <p:cTn id="111" presetID="1" presetClass="exit" presetSubtype="0" fill="hold" grpId="0" nodeType="afterEffect">
                                  <p:stCondLst>
                                    <p:cond delay="0"/>
                                  </p:stCondLst>
                                  <p:childTnLst>
                                    <p:set>
                                      <p:cBhvr>
                                        <p:cTn id="112" dur="1" fill="hold">
                                          <p:stCondLst>
                                            <p:cond delay="0"/>
                                          </p:stCondLst>
                                        </p:cTn>
                                        <p:tgtEl>
                                          <p:spTgt spid="58"/>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57"/>
                                        </p:tgtEl>
                                        <p:attrNameLst>
                                          <p:attrName>style.visibility</p:attrName>
                                        </p:attrNameLst>
                                      </p:cBhvr>
                                      <p:to>
                                        <p:strVal val="hidden"/>
                                      </p:to>
                                    </p:set>
                                  </p:childTnLst>
                                </p:cTn>
                              </p:par>
                              <p:par>
                                <p:cTn id="115" presetID="1" presetClass="entr" presetSubtype="0" fill="hold" grpId="1" nodeType="withEffect">
                                  <p:stCondLst>
                                    <p:cond delay="0"/>
                                  </p:stCondLst>
                                  <p:childTnLst>
                                    <p:set>
                                      <p:cBhvr>
                                        <p:cTn id="116" dur="1" fill="hold">
                                          <p:stCondLst>
                                            <p:cond delay="0"/>
                                          </p:stCondLst>
                                        </p:cTn>
                                        <p:tgtEl>
                                          <p:spTgt spid="54"/>
                                        </p:tgtEl>
                                        <p:attrNameLst>
                                          <p:attrName>style.visibility</p:attrName>
                                        </p:attrNameLst>
                                      </p:cBhvr>
                                      <p:to>
                                        <p:strVal val="visible"/>
                                      </p:to>
                                    </p:set>
                                  </p:childTnLst>
                                </p:cTn>
                              </p:par>
                            </p:childTnLst>
                          </p:cTn>
                        </p:par>
                        <p:par>
                          <p:cTn id="117" fill="hold">
                            <p:stCondLst>
                              <p:cond delay="119000"/>
                            </p:stCondLst>
                            <p:childTnLst>
                              <p:par>
                                <p:cTn id="118" presetID="21" presetClass="exit" presetSubtype="1" fill="hold" grpId="0" nodeType="afterEffect">
                                  <p:stCondLst>
                                    <p:cond delay="0"/>
                                  </p:stCondLst>
                                  <p:childTnLst>
                                    <p:animEffect transition="out" filter="wheel(1)">
                                      <p:cBhvr>
                                        <p:cTn id="119" dur="1000"/>
                                        <p:tgtEl>
                                          <p:spTgt spid="54"/>
                                        </p:tgtEl>
                                      </p:cBhvr>
                                    </p:animEffect>
                                    <p:set>
                                      <p:cBhvr>
                                        <p:cTn id="120" dur="1" fill="hold">
                                          <p:stCondLst>
                                            <p:cond delay="999"/>
                                          </p:stCondLst>
                                        </p:cTn>
                                        <p:tgtEl>
                                          <p:spTgt spid="54"/>
                                        </p:tgtEl>
                                        <p:attrNameLst>
                                          <p:attrName>style.visibility</p:attrName>
                                        </p:attrNameLst>
                                      </p:cBhvr>
                                      <p:to>
                                        <p:strVal val="hidden"/>
                                      </p:to>
                                    </p:set>
                                  </p:childTnLst>
                                </p:cTn>
                              </p:par>
                            </p:childTnLst>
                          </p:cTn>
                        </p:par>
                        <p:par>
                          <p:cTn id="121" fill="hold">
                            <p:stCondLst>
                              <p:cond delay="120000"/>
                            </p:stCondLst>
                            <p:childTnLst>
                              <p:par>
                                <p:cTn id="122" presetID="1" presetClass="exit" presetSubtype="0" fill="hold" grpId="2" nodeType="afterEffect">
                                  <p:stCondLst>
                                    <p:cond delay="0"/>
                                  </p:stCondLst>
                                  <p:childTnLst>
                                    <p:set>
                                      <p:cBhvr>
                                        <p:cTn id="123" dur="1" fill="hold">
                                          <p:stCondLst>
                                            <p:cond delay="0"/>
                                          </p:stCondLst>
                                        </p:cTn>
                                        <p:tgtEl>
                                          <p:spTgt spid="54"/>
                                        </p:tgtEl>
                                        <p:attrNameLst>
                                          <p:attrName>style.visibility</p:attrName>
                                        </p:attrNameLst>
                                      </p:cBhvr>
                                      <p:to>
                                        <p:strVal val="hidden"/>
                                      </p:to>
                                    </p:set>
                                  </p:childTnLst>
                                </p:cTn>
                              </p:par>
                            </p:childTnLst>
                          </p:cTn>
                        </p:par>
                        <p:par>
                          <p:cTn id="124" fill="hold">
                            <p:stCondLst>
                              <p:cond delay="120000"/>
                            </p:stCondLst>
                            <p:childTnLst>
                              <p:par>
                                <p:cTn id="125" presetID="1" presetClass="exit" presetSubtype="0" fill="hold" grpId="0" nodeType="afterEffect">
                                  <p:stCondLst>
                                    <p:cond delay="0"/>
                                  </p:stCondLst>
                                  <p:childTnLst>
                                    <p:set>
                                      <p:cBhvr>
                                        <p:cTn id="126" dur="1" fill="hold">
                                          <p:stCondLst>
                                            <p:cond delay="0"/>
                                          </p:stCondLst>
                                        </p:cTn>
                                        <p:tgtEl>
                                          <p:spTgt spid="56"/>
                                        </p:tgtEl>
                                        <p:attrNameLst>
                                          <p:attrName>style.visibility</p:attrName>
                                        </p:attrNameLst>
                                      </p:cBhvr>
                                      <p:to>
                                        <p:strVal val="hidden"/>
                                      </p:to>
                                    </p:set>
                                  </p:childTnLst>
                                </p:cTn>
                              </p:par>
                              <p:par>
                                <p:cTn id="127" presetID="1" presetClass="entr" presetSubtype="0" fill="hold" grpId="1" nodeType="withEffect">
                                  <p:stCondLst>
                                    <p:cond delay="0"/>
                                  </p:stCondLst>
                                  <p:childTnLst>
                                    <p:set>
                                      <p:cBhvr>
                                        <p:cTn id="128" dur="1" fill="hold">
                                          <p:stCondLst>
                                            <p:cond delay="0"/>
                                          </p:stCondLst>
                                        </p:cTn>
                                        <p:tgtEl>
                                          <p:spTgt spid="53"/>
                                        </p:tgtEl>
                                        <p:attrNameLst>
                                          <p:attrName>style.visibility</p:attrName>
                                        </p:attrNameLst>
                                      </p:cBhvr>
                                      <p:to>
                                        <p:strVal val="visible"/>
                                      </p:to>
                                    </p:set>
                                  </p:childTnLst>
                                </p:cTn>
                              </p:par>
                            </p:childTnLst>
                          </p:cTn>
                        </p:par>
                        <p:par>
                          <p:cTn id="129" fill="hold">
                            <p:stCondLst>
                              <p:cond delay="120000"/>
                            </p:stCondLst>
                            <p:childTnLst>
                              <p:par>
                                <p:cTn id="130" presetID="21" presetClass="exit" presetSubtype="1" fill="hold" grpId="0" nodeType="afterEffect">
                                  <p:stCondLst>
                                    <p:cond delay="0"/>
                                  </p:stCondLst>
                                  <p:childTnLst>
                                    <p:animEffect transition="out" filter="wheel(1)">
                                      <p:cBhvr>
                                        <p:cTn id="131" dur="1000"/>
                                        <p:tgtEl>
                                          <p:spTgt spid="53"/>
                                        </p:tgtEl>
                                      </p:cBhvr>
                                    </p:animEffect>
                                    <p:set>
                                      <p:cBhvr>
                                        <p:cTn id="132" dur="1" fill="hold">
                                          <p:stCondLst>
                                            <p:cond delay="999"/>
                                          </p:stCondLst>
                                        </p:cTn>
                                        <p:tgtEl>
                                          <p:spTgt spid="53"/>
                                        </p:tgtEl>
                                        <p:attrNameLst>
                                          <p:attrName>style.visibility</p:attrName>
                                        </p:attrNameLst>
                                      </p:cBhvr>
                                      <p:to>
                                        <p:strVal val="hidden"/>
                                      </p:to>
                                    </p:set>
                                  </p:childTnLst>
                                </p:cTn>
                              </p:par>
                            </p:childTnLst>
                          </p:cTn>
                        </p:par>
                        <p:par>
                          <p:cTn id="133" fill="hold">
                            <p:stCondLst>
                              <p:cond delay="121000"/>
                            </p:stCondLst>
                            <p:childTnLst>
                              <p:par>
                                <p:cTn id="134" presetID="1" presetClass="exit" presetSubtype="0" fill="hold" grpId="2" nodeType="afterEffect">
                                  <p:stCondLst>
                                    <p:cond delay="0"/>
                                  </p:stCondLst>
                                  <p:childTnLst>
                                    <p:set>
                                      <p:cBhvr>
                                        <p:cTn id="135" dur="1" fill="hold">
                                          <p:stCondLst>
                                            <p:cond delay="0"/>
                                          </p:stCondLst>
                                        </p:cTn>
                                        <p:tgtEl>
                                          <p:spTgt spid="53"/>
                                        </p:tgtEl>
                                        <p:attrNameLst>
                                          <p:attrName>style.visibility</p:attrName>
                                        </p:attrNameLst>
                                      </p:cBhvr>
                                      <p:to>
                                        <p:strVal val="hidden"/>
                                      </p:to>
                                    </p:set>
                                  </p:childTnLst>
                                </p:cTn>
                              </p:par>
                            </p:childTnLst>
                          </p:cTn>
                        </p:par>
                        <p:par>
                          <p:cTn id="136" fill="hold">
                            <p:stCondLst>
                              <p:cond delay="121000"/>
                            </p:stCondLst>
                            <p:childTnLst>
                              <p:par>
                                <p:cTn id="137" presetID="1" presetClass="exit" presetSubtype="0" fill="hold" grpId="0" nodeType="afterEffect">
                                  <p:stCondLst>
                                    <p:cond delay="0"/>
                                  </p:stCondLst>
                                  <p:childTnLst>
                                    <p:set>
                                      <p:cBhvr>
                                        <p:cTn id="138" dur="1" fill="hold">
                                          <p:stCondLst>
                                            <p:cond delay="0"/>
                                          </p:stCondLst>
                                        </p:cTn>
                                        <p:tgtEl>
                                          <p:spTgt spid="55"/>
                                        </p:tgtEl>
                                        <p:attrNameLst>
                                          <p:attrName>style.visibility</p:attrName>
                                        </p:attrNameLst>
                                      </p:cBhvr>
                                      <p:to>
                                        <p:strVal val="hidden"/>
                                      </p:to>
                                    </p:set>
                                  </p:childTnLst>
                                </p:cTn>
                              </p:par>
                              <p:par>
                                <p:cTn id="139" presetID="1" presetClass="entr" presetSubtype="0" fill="hold" grpId="1" nodeType="withEffect">
                                  <p:stCondLst>
                                    <p:cond delay="0"/>
                                  </p:stCondLst>
                                  <p:childTnLst>
                                    <p:set>
                                      <p:cBhvr>
                                        <p:cTn id="140" dur="1" fill="hold">
                                          <p:stCondLst>
                                            <p:cond delay="0"/>
                                          </p:stCondLst>
                                        </p:cTn>
                                        <p:tgtEl>
                                          <p:spTgt spid="51"/>
                                        </p:tgtEl>
                                        <p:attrNameLst>
                                          <p:attrName>style.visibility</p:attrName>
                                        </p:attrNameLst>
                                      </p:cBhvr>
                                      <p:to>
                                        <p:strVal val="visible"/>
                                      </p:to>
                                    </p:set>
                                  </p:childTnLst>
                                </p:cTn>
                              </p:par>
                            </p:childTnLst>
                          </p:cTn>
                        </p:par>
                        <p:par>
                          <p:cTn id="141" fill="hold">
                            <p:stCondLst>
                              <p:cond delay="121000"/>
                            </p:stCondLst>
                            <p:childTnLst>
                              <p:par>
                                <p:cTn id="142" presetID="21" presetClass="exit" presetSubtype="1" fill="hold" grpId="0" nodeType="afterEffect">
                                  <p:stCondLst>
                                    <p:cond delay="0"/>
                                  </p:stCondLst>
                                  <p:childTnLst>
                                    <p:animEffect transition="out" filter="wheel(1)">
                                      <p:cBhvr>
                                        <p:cTn id="143" dur="1000"/>
                                        <p:tgtEl>
                                          <p:spTgt spid="51"/>
                                        </p:tgtEl>
                                      </p:cBhvr>
                                    </p:animEffect>
                                    <p:set>
                                      <p:cBhvr>
                                        <p:cTn id="144" dur="1" fill="hold">
                                          <p:stCondLst>
                                            <p:cond delay="999"/>
                                          </p:stCondLst>
                                        </p:cTn>
                                        <p:tgtEl>
                                          <p:spTgt spid="51"/>
                                        </p:tgtEl>
                                        <p:attrNameLst>
                                          <p:attrName>style.visibility</p:attrName>
                                        </p:attrNameLst>
                                      </p:cBhvr>
                                      <p:to>
                                        <p:strVal val="hidden"/>
                                      </p:to>
                                    </p:set>
                                  </p:childTnLst>
                                </p:cTn>
                              </p:par>
                            </p:childTnLst>
                          </p:cTn>
                        </p:par>
                        <p:par>
                          <p:cTn id="145" fill="hold">
                            <p:stCondLst>
                              <p:cond delay="122000"/>
                            </p:stCondLst>
                            <p:childTnLst>
                              <p:par>
                                <p:cTn id="146" presetID="1" presetClass="exit" presetSubtype="0" fill="hold" grpId="2" nodeType="afterEffect">
                                  <p:stCondLst>
                                    <p:cond delay="0"/>
                                  </p:stCondLst>
                                  <p:childTnLst>
                                    <p:set>
                                      <p:cBhvr>
                                        <p:cTn id="147" dur="1" fill="hold">
                                          <p:stCondLst>
                                            <p:cond delay="0"/>
                                          </p:stCondLst>
                                        </p:cTn>
                                        <p:tgtEl>
                                          <p:spTgt spid="51"/>
                                        </p:tgtEl>
                                        <p:attrNameLst>
                                          <p:attrName>style.visibility</p:attrName>
                                        </p:attrNameLst>
                                      </p:cBhvr>
                                      <p:to>
                                        <p:strVal val="hidden"/>
                                      </p:to>
                                    </p:set>
                                  </p:childTnLst>
                                </p:cTn>
                              </p:par>
                            </p:childTnLst>
                          </p:cTn>
                        </p:par>
                        <p:par>
                          <p:cTn id="148" fill="hold">
                            <p:stCondLst>
                              <p:cond delay="122000"/>
                            </p:stCondLst>
                            <p:childTnLst>
                              <p:par>
                                <p:cTn id="149" presetID="1" presetClass="exit" presetSubtype="0" fill="hold" grpId="0" nodeType="afterEffect">
                                  <p:stCondLst>
                                    <p:cond delay="0"/>
                                  </p:stCondLst>
                                  <p:childTnLst>
                                    <p:set>
                                      <p:cBhvr>
                                        <p:cTn id="150" dur="1" fill="hold">
                                          <p:stCondLst>
                                            <p:cond delay="0"/>
                                          </p:stCondLst>
                                        </p:cTn>
                                        <p:tgtEl>
                                          <p:spTgt spid="52"/>
                                        </p:tgtEl>
                                        <p:attrNameLst>
                                          <p:attrName>style.visibility</p:attrName>
                                        </p:attrNameLst>
                                      </p:cBhvr>
                                      <p:to>
                                        <p:strVal val="hidden"/>
                                      </p:to>
                                    </p:set>
                                  </p:childTnLst>
                                </p:cTn>
                              </p:par>
                              <p:par>
                                <p:cTn id="151" presetID="1" presetClass="entr" presetSubtype="0" fill="hold" grpId="1" nodeType="withEffect">
                                  <p:stCondLst>
                                    <p:cond delay="0"/>
                                  </p:stCondLst>
                                  <p:childTnLst>
                                    <p:set>
                                      <p:cBhvr>
                                        <p:cTn id="152" dur="1" fill="hold">
                                          <p:stCondLst>
                                            <p:cond delay="0"/>
                                          </p:stCondLst>
                                        </p:cTn>
                                        <p:tgtEl>
                                          <p:spTgt spid="49"/>
                                        </p:tgtEl>
                                        <p:attrNameLst>
                                          <p:attrName>style.visibility</p:attrName>
                                        </p:attrNameLst>
                                      </p:cBhvr>
                                      <p:to>
                                        <p:strVal val="visible"/>
                                      </p:to>
                                    </p:set>
                                  </p:childTnLst>
                                </p:cTn>
                              </p:par>
                            </p:childTnLst>
                          </p:cTn>
                        </p:par>
                        <p:par>
                          <p:cTn id="153" fill="hold">
                            <p:stCondLst>
                              <p:cond delay="122000"/>
                            </p:stCondLst>
                            <p:childTnLst>
                              <p:par>
                                <p:cTn id="154" presetID="21" presetClass="exit" presetSubtype="1" fill="hold" grpId="0" nodeType="afterEffect">
                                  <p:stCondLst>
                                    <p:cond delay="0"/>
                                  </p:stCondLst>
                                  <p:childTnLst>
                                    <p:animEffect transition="out" filter="wheel(1)">
                                      <p:cBhvr>
                                        <p:cTn id="155" dur="1000"/>
                                        <p:tgtEl>
                                          <p:spTgt spid="49"/>
                                        </p:tgtEl>
                                      </p:cBhvr>
                                    </p:animEffect>
                                    <p:set>
                                      <p:cBhvr>
                                        <p:cTn id="156" dur="1" fill="hold">
                                          <p:stCondLst>
                                            <p:cond delay="999"/>
                                          </p:stCondLst>
                                        </p:cTn>
                                        <p:tgtEl>
                                          <p:spTgt spid="49"/>
                                        </p:tgtEl>
                                        <p:attrNameLst>
                                          <p:attrName>style.visibility</p:attrName>
                                        </p:attrNameLst>
                                      </p:cBhvr>
                                      <p:to>
                                        <p:strVal val="hidden"/>
                                      </p:to>
                                    </p:set>
                                  </p:childTnLst>
                                </p:cTn>
                              </p:par>
                            </p:childTnLst>
                          </p:cTn>
                        </p:par>
                        <p:par>
                          <p:cTn id="157" fill="hold">
                            <p:stCondLst>
                              <p:cond delay="123000"/>
                            </p:stCondLst>
                            <p:childTnLst>
                              <p:par>
                                <p:cTn id="158" presetID="1" presetClass="exit" presetSubtype="0" fill="hold" grpId="2" nodeType="afterEffect">
                                  <p:stCondLst>
                                    <p:cond delay="0"/>
                                  </p:stCondLst>
                                  <p:childTnLst>
                                    <p:set>
                                      <p:cBhvr>
                                        <p:cTn id="159" dur="1" fill="hold">
                                          <p:stCondLst>
                                            <p:cond delay="0"/>
                                          </p:stCondLst>
                                        </p:cTn>
                                        <p:tgtEl>
                                          <p:spTgt spid="49"/>
                                        </p:tgtEl>
                                        <p:attrNameLst>
                                          <p:attrName>style.visibility</p:attrName>
                                        </p:attrNameLst>
                                      </p:cBhvr>
                                      <p:to>
                                        <p:strVal val="hidden"/>
                                      </p:to>
                                    </p:set>
                                  </p:childTnLst>
                                </p:cTn>
                              </p:par>
                            </p:childTnLst>
                          </p:cTn>
                        </p:par>
                        <p:par>
                          <p:cTn id="160" fill="hold">
                            <p:stCondLst>
                              <p:cond delay="123000"/>
                            </p:stCondLst>
                            <p:childTnLst>
                              <p:par>
                                <p:cTn id="161" presetID="1" presetClass="exit" presetSubtype="0" fill="hold" grpId="0" nodeType="afterEffect">
                                  <p:stCondLst>
                                    <p:cond delay="0"/>
                                  </p:stCondLst>
                                  <p:childTnLst>
                                    <p:set>
                                      <p:cBhvr>
                                        <p:cTn id="162" dur="1" fill="hold">
                                          <p:stCondLst>
                                            <p:cond delay="0"/>
                                          </p:stCondLst>
                                        </p:cTn>
                                        <p:tgtEl>
                                          <p:spTgt spid="50"/>
                                        </p:tgtEl>
                                        <p:attrNameLst>
                                          <p:attrName>style.visibility</p:attrName>
                                        </p:attrNameLst>
                                      </p:cBhvr>
                                      <p:to>
                                        <p:strVal val="hidden"/>
                                      </p:to>
                                    </p:set>
                                  </p:childTnLst>
                                </p:cTn>
                              </p:par>
                              <p:par>
                                <p:cTn id="163" presetID="1" presetClass="entr" presetSubtype="0" fill="hold" grpId="1" nodeType="withEffect">
                                  <p:stCondLst>
                                    <p:cond delay="0"/>
                                  </p:stCondLst>
                                  <p:childTnLst>
                                    <p:set>
                                      <p:cBhvr>
                                        <p:cTn id="164" dur="1" fill="hold">
                                          <p:stCondLst>
                                            <p:cond delay="0"/>
                                          </p:stCondLst>
                                        </p:cTn>
                                        <p:tgtEl>
                                          <p:spTgt spid="47"/>
                                        </p:tgtEl>
                                        <p:attrNameLst>
                                          <p:attrName>style.visibility</p:attrName>
                                        </p:attrNameLst>
                                      </p:cBhvr>
                                      <p:to>
                                        <p:strVal val="visible"/>
                                      </p:to>
                                    </p:set>
                                  </p:childTnLst>
                                </p:cTn>
                              </p:par>
                            </p:childTnLst>
                          </p:cTn>
                        </p:par>
                        <p:par>
                          <p:cTn id="165" fill="hold">
                            <p:stCondLst>
                              <p:cond delay="123000"/>
                            </p:stCondLst>
                            <p:childTnLst>
                              <p:par>
                                <p:cTn id="166" presetID="21" presetClass="exit" presetSubtype="1" fill="hold" grpId="0" nodeType="afterEffect">
                                  <p:stCondLst>
                                    <p:cond delay="0"/>
                                  </p:stCondLst>
                                  <p:childTnLst>
                                    <p:animEffect transition="out" filter="wheel(1)">
                                      <p:cBhvr>
                                        <p:cTn id="167" dur="1000"/>
                                        <p:tgtEl>
                                          <p:spTgt spid="47"/>
                                        </p:tgtEl>
                                      </p:cBhvr>
                                    </p:animEffect>
                                    <p:set>
                                      <p:cBhvr>
                                        <p:cTn id="168" dur="1" fill="hold">
                                          <p:stCondLst>
                                            <p:cond delay="999"/>
                                          </p:stCondLst>
                                        </p:cTn>
                                        <p:tgtEl>
                                          <p:spTgt spid="47"/>
                                        </p:tgtEl>
                                        <p:attrNameLst>
                                          <p:attrName>style.visibility</p:attrName>
                                        </p:attrNameLst>
                                      </p:cBhvr>
                                      <p:to>
                                        <p:strVal val="hidden"/>
                                      </p:to>
                                    </p:set>
                                  </p:childTnLst>
                                </p:cTn>
                              </p:par>
                            </p:childTnLst>
                          </p:cTn>
                        </p:par>
                        <p:par>
                          <p:cTn id="169" fill="hold">
                            <p:stCondLst>
                              <p:cond delay="124000"/>
                            </p:stCondLst>
                            <p:childTnLst>
                              <p:par>
                                <p:cTn id="170" presetID="1" presetClass="exit" presetSubtype="0" fill="hold" grpId="2" nodeType="afterEffect">
                                  <p:stCondLst>
                                    <p:cond delay="0"/>
                                  </p:stCondLst>
                                  <p:childTnLst>
                                    <p:set>
                                      <p:cBhvr>
                                        <p:cTn id="171" dur="1" fill="hold">
                                          <p:stCondLst>
                                            <p:cond delay="0"/>
                                          </p:stCondLst>
                                        </p:cTn>
                                        <p:tgtEl>
                                          <p:spTgt spid="47"/>
                                        </p:tgtEl>
                                        <p:attrNameLst>
                                          <p:attrName>style.visibility</p:attrName>
                                        </p:attrNameLst>
                                      </p:cBhvr>
                                      <p:to>
                                        <p:strVal val="hidden"/>
                                      </p:to>
                                    </p:set>
                                  </p:childTnLst>
                                </p:cTn>
                              </p:par>
                            </p:childTnLst>
                          </p:cTn>
                        </p:par>
                        <p:par>
                          <p:cTn id="172" fill="hold">
                            <p:stCondLst>
                              <p:cond delay="124000"/>
                            </p:stCondLst>
                            <p:childTnLst>
                              <p:par>
                                <p:cTn id="173" presetID="1" presetClass="exit" presetSubtype="0" fill="hold" grpId="0" nodeType="afterEffect">
                                  <p:stCondLst>
                                    <p:cond delay="0"/>
                                  </p:stCondLst>
                                  <p:childTnLst>
                                    <p:set>
                                      <p:cBhvr>
                                        <p:cTn id="174" dur="1" fill="hold">
                                          <p:stCondLst>
                                            <p:cond delay="0"/>
                                          </p:stCondLst>
                                        </p:cTn>
                                        <p:tgtEl>
                                          <p:spTgt spid="48"/>
                                        </p:tgtEl>
                                        <p:attrNameLst>
                                          <p:attrName>style.visibility</p:attrName>
                                        </p:attrNameLst>
                                      </p:cBhvr>
                                      <p:to>
                                        <p:strVal val="hidden"/>
                                      </p:to>
                                    </p:set>
                                  </p:childTnLst>
                                </p:cTn>
                              </p:par>
                            </p:childTnLst>
                          </p:cTn>
                        </p:par>
                        <p:par>
                          <p:cTn id="175" fill="hold">
                            <p:stCondLst>
                              <p:cond delay="124000"/>
                            </p:stCondLst>
                            <p:childTnLst>
                              <p:par>
                                <p:cTn id="176" presetID="1" presetClass="entr" presetSubtype="0" fill="hold" grpId="1" nodeType="afterEffect">
                                  <p:stCondLst>
                                    <p:cond delay="0"/>
                                  </p:stCondLst>
                                  <p:childTnLst>
                                    <p:set>
                                      <p:cBhvr>
                                        <p:cTn id="177" dur="1" fill="hold">
                                          <p:stCondLst>
                                            <p:cond delay="0"/>
                                          </p:stCondLst>
                                        </p:cTn>
                                        <p:tgtEl>
                                          <p:spTgt spid="45"/>
                                        </p:tgtEl>
                                        <p:attrNameLst>
                                          <p:attrName>style.visibility</p:attrName>
                                        </p:attrNameLst>
                                      </p:cBhvr>
                                      <p:to>
                                        <p:strVal val="visible"/>
                                      </p:to>
                                    </p:set>
                                  </p:childTnLst>
                                </p:cTn>
                              </p:par>
                            </p:childTnLst>
                          </p:cTn>
                        </p:par>
                        <p:par>
                          <p:cTn id="178" fill="hold">
                            <p:stCondLst>
                              <p:cond delay="124000"/>
                            </p:stCondLst>
                            <p:childTnLst>
                              <p:par>
                                <p:cTn id="179" presetID="21" presetClass="exit" presetSubtype="1" fill="hold" grpId="0" nodeType="afterEffect">
                                  <p:stCondLst>
                                    <p:cond delay="0"/>
                                  </p:stCondLst>
                                  <p:childTnLst>
                                    <p:animEffect transition="out" filter="wheel(1)">
                                      <p:cBhvr>
                                        <p:cTn id="180" dur="1000"/>
                                        <p:tgtEl>
                                          <p:spTgt spid="45"/>
                                        </p:tgtEl>
                                      </p:cBhvr>
                                    </p:animEffect>
                                    <p:set>
                                      <p:cBhvr>
                                        <p:cTn id="181" dur="1" fill="hold">
                                          <p:stCondLst>
                                            <p:cond delay="999"/>
                                          </p:stCondLst>
                                        </p:cTn>
                                        <p:tgtEl>
                                          <p:spTgt spid="45"/>
                                        </p:tgtEl>
                                        <p:attrNameLst>
                                          <p:attrName>style.visibility</p:attrName>
                                        </p:attrNameLst>
                                      </p:cBhvr>
                                      <p:to>
                                        <p:strVal val="hidden"/>
                                      </p:to>
                                    </p:set>
                                  </p:childTnLst>
                                </p:cTn>
                              </p:par>
                            </p:childTnLst>
                          </p:cTn>
                        </p:par>
                        <p:par>
                          <p:cTn id="182" fill="hold">
                            <p:stCondLst>
                              <p:cond delay="125000"/>
                            </p:stCondLst>
                            <p:childTnLst>
                              <p:par>
                                <p:cTn id="183" presetID="1" presetClass="exit" presetSubtype="0" fill="hold" grpId="2" nodeType="afterEffect">
                                  <p:stCondLst>
                                    <p:cond delay="0"/>
                                  </p:stCondLst>
                                  <p:childTnLst>
                                    <p:set>
                                      <p:cBhvr>
                                        <p:cTn id="184" dur="1" fill="hold">
                                          <p:stCondLst>
                                            <p:cond delay="0"/>
                                          </p:stCondLst>
                                        </p:cTn>
                                        <p:tgtEl>
                                          <p:spTgt spid="45"/>
                                        </p:tgtEl>
                                        <p:attrNameLst>
                                          <p:attrName>style.visibility</p:attrName>
                                        </p:attrNameLst>
                                      </p:cBhvr>
                                      <p:to>
                                        <p:strVal val="hidden"/>
                                      </p:to>
                                    </p:set>
                                  </p:childTnLst>
                                </p:cTn>
                              </p:par>
                            </p:childTnLst>
                          </p:cTn>
                        </p:par>
                        <p:par>
                          <p:cTn id="185" fill="hold">
                            <p:stCondLst>
                              <p:cond delay="125000"/>
                            </p:stCondLst>
                            <p:childTnLst>
                              <p:par>
                                <p:cTn id="186" presetID="1" presetClass="exit" presetSubtype="0" fill="hold" grpId="0" nodeType="afterEffect">
                                  <p:stCondLst>
                                    <p:cond delay="0"/>
                                  </p:stCondLst>
                                  <p:childTnLst>
                                    <p:set>
                                      <p:cBhvr>
                                        <p:cTn id="187" dur="1" fill="hold">
                                          <p:stCondLst>
                                            <p:cond delay="0"/>
                                          </p:stCondLst>
                                        </p:cTn>
                                        <p:tgtEl>
                                          <p:spTgt spid="46"/>
                                        </p:tgtEl>
                                        <p:attrNameLst>
                                          <p:attrName>style.visibility</p:attrName>
                                        </p:attrNameLst>
                                      </p:cBhvr>
                                      <p:to>
                                        <p:strVal val="hidden"/>
                                      </p:to>
                                    </p:set>
                                  </p:childTnLst>
                                </p:cTn>
                              </p:par>
                              <p:par>
                                <p:cTn id="188" presetID="1" presetClass="entr" presetSubtype="0" fill="hold" grpId="1" nodeType="withEffect">
                                  <p:stCondLst>
                                    <p:cond delay="0"/>
                                  </p:stCondLst>
                                  <p:childTnLst>
                                    <p:set>
                                      <p:cBhvr>
                                        <p:cTn id="189" dur="1" fill="hold">
                                          <p:stCondLst>
                                            <p:cond delay="0"/>
                                          </p:stCondLst>
                                        </p:cTn>
                                        <p:tgtEl>
                                          <p:spTgt spid="43"/>
                                        </p:tgtEl>
                                        <p:attrNameLst>
                                          <p:attrName>style.visibility</p:attrName>
                                        </p:attrNameLst>
                                      </p:cBhvr>
                                      <p:to>
                                        <p:strVal val="visible"/>
                                      </p:to>
                                    </p:set>
                                  </p:childTnLst>
                                </p:cTn>
                              </p:par>
                            </p:childTnLst>
                          </p:cTn>
                        </p:par>
                        <p:par>
                          <p:cTn id="190" fill="hold">
                            <p:stCondLst>
                              <p:cond delay="125000"/>
                            </p:stCondLst>
                            <p:childTnLst>
                              <p:par>
                                <p:cTn id="191" presetID="21" presetClass="exit" presetSubtype="1" fill="hold" grpId="0" nodeType="afterEffect">
                                  <p:stCondLst>
                                    <p:cond delay="0"/>
                                  </p:stCondLst>
                                  <p:childTnLst>
                                    <p:animEffect transition="out" filter="wheel(1)">
                                      <p:cBhvr>
                                        <p:cTn id="192" dur="1000"/>
                                        <p:tgtEl>
                                          <p:spTgt spid="43"/>
                                        </p:tgtEl>
                                      </p:cBhvr>
                                    </p:animEffect>
                                    <p:set>
                                      <p:cBhvr>
                                        <p:cTn id="193" dur="1" fill="hold">
                                          <p:stCondLst>
                                            <p:cond delay="999"/>
                                          </p:stCondLst>
                                        </p:cTn>
                                        <p:tgtEl>
                                          <p:spTgt spid="43"/>
                                        </p:tgtEl>
                                        <p:attrNameLst>
                                          <p:attrName>style.visibility</p:attrName>
                                        </p:attrNameLst>
                                      </p:cBhvr>
                                      <p:to>
                                        <p:strVal val="hidden"/>
                                      </p:to>
                                    </p:set>
                                  </p:childTnLst>
                                </p:cTn>
                              </p:par>
                            </p:childTnLst>
                          </p:cTn>
                        </p:par>
                        <p:par>
                          <p:cTn id="194" fill="hold">
                            <p:stCondLst>
                              <p:cond delay="126000"/>
                            </p:stCondLst>
                            <p:childTnLst>
                              <p:par>
                                <p:cTn id="195" presetID="1" presetClass="exit" presetSubtype="0" fill="hold" grpId="2" nodeType="afterEffect">
                                  <p:stCondLst>
                                    <p:cond delay="0"/>
                                  </p:stCondLst>
                                  <p:childTnLst>
                                    <p:set>
                                      <p:cBhvr>
                                        <p:cTn id="196" dur="1" fill="hold">
                                          <p:stCondLst>
                                            <p:cond delay="0"/>
                                          </p:stCondLst>
                                        </p:cTn>
                                        <p:tgtEl>
                                          <p:spTgt spid="43"/>
                                        </p:tgtEl>
                                        <p:attrNameLst>
                                          <p:attrName>style.visibility</p:attrName>
                                        </p:attrNameLst>
                                      </p:cBhvr>
                                      <p:to>
                                        <p:strVal val="hidden"/>
                                      </p:to>
                                    </p:set>
                                  </p:childTnLst>
                                </p:cTn>
                              </p:par>
                            </p:childTnLst>
                          </p:cTn>
                        </p:par>
                        <p:par>
                          <p:cTn id="197" fill="hold">
                            <p:stCondLst>
                              <p:cond delay="126000"/>
                            </p:stCondLst>
                            <p:childTnLst>
                              <p:par>
                                <p:cTn id="198" presetID="1" presetClass="exit" presetSubtype="0" fill="hold" grpId="0" nodeType="afterEffect">
                                  <p:stCondLst>
                                    <p:cond delay="0"/>
                                  </p:stCondLst>
                                  <p:childTnLst>
                                    <p:set>
                                      <p:cBhvr>
                                        <p:cTn id="199" dur="1" fill="hold">
                                          <p:stCondLst>
                                            <p:cond delay="0"/>
                                          </p:stCondLst>
                                        </p:cTn>
                                        <p:tgtEl>
                                          <p:spTgt spid="44"/>
                                        </p:tgtEl>
                                        <p:attrNameLst>
                                          <p:attrName>style.visibility</p:attrName>
                                        </p:attrNameLst>
                                      </p:cBhvr>
                                      <p:to>
                                        <p:strVal val="hidden"/>
                                      </p:to>
                                    </p:set>
                                  </p:childTnLst>
                                </p:cTn>
                              </p:par>
                              <p:par>
                                <p:cTn id="200" presetID="1" presetClass="entr" presetSubtype="0" fill="hold" grpId="1" nodeType="withEffect">
                                  <p:stCondLst>
                                    <p:cond delay="0"/>
                                  </p:stCondLst>
                                  <p:childTnLst>
                                    <p:set>
                                      <p:cBhvr>
                                        <p:cTn id="201" dur="1" fill="hold">
                                          <p:stCondLst>
                                            <p:cond delay="0"/>
                                          </p:stCondLst>
                                        </p:cTn>
                                        <p:tgtEl>
                                          <p:spTgt spid="41"/>
                                        </p:tgtEl>
                                        <p:attrNameLst>
                                          <p:attrName>style.visibility</p:attrName>
                                        </p:attrNameLst>
                                      </p:cBhvr>
                                      <p:to>
                                        <p:strVal val="visible"/>
                                      </p:to>
                                    </p:set>
                                  </p:childTnLst>
                                </p:cTn>
                              </p:par>
                            </p:childTnLst>
                          </p:cTn>
                        </p:par>
                        <p:par>
                          <p:cTn id="202" fill="hold">
                            <p:stCondLst>
                              <p:cond delay="126000"/>
                            </p:stCondLst>
                            <p:childTnLst>
                              <p:par>
                                <p:cTn id="203" presetID="21" presetClass="exit" presetSubtype="1" fill="hold" grpId="0" nodeType="afterEffect">
                                  <p:stCondLst>
                                    <p:cond delay="0"/>
                                  </p:stCondLst>
                                  <p:childTnLst>
                                    <p:animEffect transition="out" filter="wheel(1)">
                                      <p:cBhvr>
                                        <p:cTn id="204" dur="1000"/>
                                        <p:tgtEl>
                                          <p:spTgt spid="41"/>
                                        </p:tgtEl>
                                      </p:cBhvr>
                                    </p:animEffect>
                                    <p:set>
                                      <p:cBhvr>
                                        <p:cTn id="205" dur="1" fill="hold">
                                          <p:stCondLst>
                                            <p:cond delay="999"/>
                                          </p:stCondLst>
                                        </p:cTn>
                                        <p:tgtEl>
                                          <p:spTgt spid="41"/>
                                        </p:tgtEl>
                                        <p:attrNameLst>
                                          <p:attrName>style.visibility</p:attrName>
                                        </p:attrNameLst>
                                      </p:cBhvr>
                                      <p:to>
                                        <p:strVal val="hidden"/>
                                      </p:to>
                                    </p:set>
                                  </p:childTnLst>
                                </p:cTn>
                              </p:par>
                            </p:childTnLst>
                          </p:cTn>
                        </p:par>
                        <p:par>
                          <p:cTn id="206" fill="hold">
                            <p:stCondLst>
                              <p:cond delay="127000"/>
                            </p:stCondLst>
                            <p:childTnLst>
                              <p:par>
                                <p:cTn id="207" presetID="1" presetClass="exit" presetSubtype="0" fill="hold" grpId="2" nodeType="afterEffect">
                                  <p:stCondLst>
                                    <p:cond delay="0"/>
                                  </p:stCondLst>
                                  <p:childTnLst>
                                    <p:set>
                                      <p:cBhvr>
                                        <p:cTn id="208" dur="1" fill="hold">
                                          <p:stCondLst>
                                            <p:cond delay="0"/>
                                          </p:stCondLst>
                                        </p:cTn>
                                        <p:tgtEl>
                                          <p:spTgt spid="41"/>
                                        </p:tgtEl>
                                        <p:attrNameLst>
                                          <p:attrName>style.visibility</p:attrName>
                                        </p:attrNameLst>
                                      </p:cBhvr>
                                      <p:to>
                                        <p:strVal val="hidden"/>
                                      </p:to>
                                    </p:set>
                                  </p:childTnLst>
                                </p:cTn>
                              </p:par>
                            </p:childTnLst>
                          </p:cTn>
                        </p:par>
                        <p:par>
                          <p:cTn id="209" fill="hold">
                            <p:stCondLst>
                              <p:cond delay="127000"/>
                            </p:stCondLst>
                            <p:childTnLst>
                              <p:par>
                                <p:cTn id="210" presetID="1" presetClass="exit" presetSubtype="0" fill="hold" grpId="0" nodeType="afterEffect">
                                  <p:stCondLst>
                                    <p:cond delay="0"/>
                                  </p:stCondLst>
                                  <p:childTnLst>
                                    <p:set>
                                      <p:cBhvr>
                                        <p:cTn id="211" dur="1" fill="hold">
                                          <p:stCondLst>
                                            <p:cond delay="0"/>
                                          </p:stCondLst>
                                        </p:cTn>
                                        <p:tgtEl>
                                          <p:spTgt spid="42"/>
                                        </p:tgtEl>
                                        <p:attrNameLst>
                                          <p:attrName>style.visibility</p:attrName>
                                        </p:attrNameLst>
                                      </p:cBhvr>
                                      <p:to>
                                        <p:strVal val="hidden"/>
                                      </p:to>
                                    </p:set>
                                  </p:childTnLst>
                                </p:cTn>
                              </p:par>
                              <p:par>
                                <p:cTn id="212" presetID="1" presetClass="entr" presetSubtype="0" fill="hold" grpId="1" nodeType="withEffect">
                                  <p:stCondLst>
                                    <p:cond delay="0"/>
                                  </p:stCondLst>
                                  <p:childTnLst>
                                    <p:set>
                                      <p:cBhvr>
                                        <p:cTn id="213" dur="1" fill="hold">
                                          <p:stCondLst>
                                            <p:cond delay="0"/>
                                          </p:stCondLst>
                                        </p:cTn>
                                        <p:tgtEl>
                                          <p:spTgt spid="39"/>
                                        </p:tgtEl>
                                        <p:attrNameLst>
                                          <p:attrName>style.visibility</p:attrName>
                                        </p:attrNameLst>
                                      </p:cBhvr>
                                      <p:to>
                                        <p:strVal val="visible"/>
                                      </p:to>
                                    </p:set>
                                  </p:childTnLst>
                                </p:cTn>
                              </p:par>
                            </p:childTnLst>
                          </p:cTn>
                        </p:par>
                        <p:par>
                          <p:cTn id="214" fill="hold">
                            <p:stCondLst>
                              <p:cond delay="127000"/>
                            </p:stCondLst>
                            <p:childTnLst>
                              <p:par>
                                <p:cTn id="215" presetID="21" presetClass="exit" presetSubtype="1" fill="hold" grpId="0" nodeType="afterEffect">
                                  <p:stCondLst>
                                    <p:cond delay="0"/>
                                  </p:stCondLst>
                                  <p:childTnLst>
                                    <p:animEffect transition="out" filter="wheel(1)">
                                      <p:cBhvr>
                                        <p:cTn id="216" dur="1000"/>
                                        <p:tgtEl>
                                          <p:spTgt spid="39"/>
                                        </p:tgtEl>
                                      </p:cBhvr>
                                    </p:animEffect>
                                    <p:set>
                                      <p:cBhvr>
                                        <p:cTn id="217" dur="1" fill="hold">
                                          <p:stCondLst>
                                            <p:cond delay="999"/>
                                          </p:stCondLst>
                                        </p:cTn>
                                        <p:tgtEl>
                                          <p:spTgt spid="39"/>
                                        </p:tgtEl>
                                        <p:attrNameLst>
                                          <p:attrName>style.visibility</p:attrName>
                                        </p:attrNameLst>
                                      </p:cBhvr>
                                      <p:to>
                                        <p:strVal val="hidden"/>
                                      </p:to>
                                    </p:set>
                                  </p:childTnLst>
                                </p:cTn>
                              </p:par>
                            </p:childTnLst>
                          </p:cTn>
                        </p:par>
                        <p:par>
                          <p:cTn id="218" fill="hold">
                            <p:stCondLst>
                              <p:cond delay="128000"/>
                            </p:stCondLst>
                            <p:childTnLst>
                              <p:par>
                                <p:cTn id="219" presetID="1" presetClass="exit" presetSubtype="0" fill="hold" grpId="2" nodeType="afterEffect">
                                  <p:stCondLst>
                                    <p:cond delay="0"/>
                                  </p:stCondLst>
                                  <p:childTnLst>
                                    <p:set>
                                      <p:cBhvr>
                                        <p:cTn id="220" dur="1" fill="hold">
                                          <p:stCondLst>
                                            <p:cond delay="0"/>
                                          </p:stCondLst>
                                        </p:cTn>
                                        <p:tgtEl>
                                          <p:spTgt spid="39"/>
                                        </p:tgtEl>
                                        <p:attrNameLst>
                                          <p:attrName>style.visibility</p:attrName>
                                        </p:attrNameLst>
                                      </p:cBhvr>
                                      <p:to>
                                        <p:strVal val="hidden"/>
                                      </p:to>
                                    </p:set>
                                  </p:childTnLst>
                                </p:cTn>
                              </p:par>
                            </p:childTnLst>
                          </p:cTn>
                        </p:par>
                        <p:par>
                          <p:cTn id="221" fill="hold">
                            <p:stCondLst>
                              <p:cond delay="128000"/>
                            </p:stCondLst>
                            <p:childTnLst>
                              <p:par>
                                <p:cTn id="222" presetID="1" presetClass="exit" presetSubtype="0" fill="hold" grpId="0" nodeType="afterEffect">
                                  <p:stCondLst>
                                    <p:cond delay="0"/>
                                  </p:stCondLst>
                                  <p:childTnLst>
                                    <p:set>
                                      <p:cBhvr>
                                        <p:cTn id="223" dur="1" fill="hold">
                                          <p:stCondLst>
                                            <p:cond delay="0"/>
                                          </p:stCondLst>
                                        </p:cTn>
                                        <p:tgtEl>
                                          <p:spTgt spid="40"/>
                                        </p:tgtEl>
                                        <p:attrNameLst>
                                          <p:attrName>style.visibility</p:attrName>
                                        </p:attrNameLst>
                                      </p:cBhvr>
                                      <p:to>
                                        <p:strVal val="hidden"/>
                                      </p:to>
                                    </p:set>
                                  </p:childTnLst>
                                </p:cTn>
                              </p:par>
                              <p:par>
                                <p:cTn id="224" presetID="1" presetClass="entr" presetSubtype="0" fill="hold" grpId="1" nodeType="withEffect">
                                  <p:stCondLst>
                                    <p:cond delay="0"/>
                                  </p:stCondLst>
                                  <p:childTnLst>
                                    <p:set>
                                      <p:cBhvr>
                                        <p:cTn id="225" dur="1" fill="hold">
                                          <p:stCondLst>
                                            <p:cond delay="0"/>
                                          </p:stCondLst>
                                        </p:cTn>
                                        <p:tgtEl>
                                          <p:spTgt spid="37"/>
                                        </p:tgtEl>
                                        <p:attrNameLst>
                                          <p:attrName>style.visibility</p:attrName>
                                        </p:attrNameLst>
                                      </p:cBhvr>
                                      <p:to>
                                        <p:strVal val="visible"/>
                                      </p:to>
                                    </p:set>
                                  </p:childTnLst>
                                </p:cTn>
                              </p:par>
                            </p:childTnLst>
                          </p:cTn>
                        </p:par>
                        <p:par>
                          <p:cTn id="226" fill="hold">
                            <p:stCondLst>
                              <p:cond delay="128000"/>
                            </p:stCondLst>
                            <p:childTnLst>
                              <p:par>
                                <p:cTn id="227" presetID="21" presetClass="exit" presetSubtype="1" fill="hold" grpId="0" nodeType="afterEffect">
                                  <p:stCondLst>
                                    <p:cond delay="0"/>
                                  </p:stCondLst>
                                  <p:childTnLst>
                                    <p:animEffect transition="out" filter="wheel(1)">
                                      <p:cBhvr>
                                        <p:cTn id="228" dur="1000"/>
                                        <p:tgtEl>
                                          <p:spTgt spid="37"/>
                                        </p:tgtEl>
                                      </p:cBhvr>
                                    </p:animEffect>
                                    <p:set>
                                      <p:cBhvr>
                                        <p:cTn id="229" dur="1" fill="hold">
                                          <p:stCondLst>
                                            <p:cond delay="999"/>
                                          </p:stCondLst>
                                        </p:cTn>
                                        <p:tgtEl>
                                          <p:spTgt spid="37"/>
                                        </p:tgtEl>
                                        <p:attrNameLst>
                                          <p:attrName>style.visibility</p:attrName>
                                        </p:attrNameLst>
                                      </p:cBhvr>
                                      <p:to>
                                        <p:strVal val="hidden"/>
                                      </p:to>
                                    </p:set>
                                  </p:childTnLst>
                                </p:cTn>
                              </p:par>
                            </p:childTnLst>
                          </p:cTn>
                        </p:par>
                        <p:par>
                          <p:cTn id="230" fill="hold">
                            <p:stCondLst>
                              <p:cond delay="129000"/>
                            </p:stCondLst>
                            <p:childTnLst>
                              <p:par>
                                <p:cTn id="231" presetID="1" presetClass="exit" presetSubtype="0" fill="hold" grpId="2" nodeType="afterEffect">
                                  <p:stCondLst>
                                    <p:cond delay="0"/>
                                  </p:stCondLst>
                                  <p:childTnLst>
                                    <p:set>
                                      <p:cBhvr>
                                        <p:cTn id="232" dur="1" fill="hold">
                                          <p:stCondLst>
                                            <p:cond delay="0"/>
                                          </p:stCondLst>
                                        </p:cTn>
                                        <p:tgtEl>
                                          <p:spTgt spid="37"/>
                                        </p:tgtEl>
                                        <p:attrNameLst>
                                          <p:attrName>style.visibility</p:attrName>
                                        </p:attrNameLst>
                                      </p:cBhvr>
                                      <p:to>
                                        <p:strVal val="hidden"/>
                                      </p:to>
                                    </p:set>
                                  </p:childTnLst>
                                </p:cTn>
                              </p:par>
                            </p:childTnLst>
                          </p:cTn>
                        </p:par>
                        <p:par>
                          <p:cTn id="233" fill="hold">
                            <p:stCondLst>
                              <p:cond delay="129000"/>
                            </p:stCondLst>
                            <p:childTnLst>
                              <p:par>
                                <p:cTn id="234" presetID="1" presetClass="exit" presetSubtype="0" fill="hold" grpId="0" nodeType="afterEffect">
                                  <p:stCondLst>
                                    <p:cond delay="0"/>
                                  </p:stCondLst>
                                  <p:childTnLst>
                                    <p:set>
                                      <p:cBhvr>
                                        <p:cTn id="235" dur="1" fill="hold">
                                          <p:stCondLst>
                                            <p:cond delay="0"/>
                                          </p:stCondLst>
                                        </p:cTn>
                                        <p:tgtEl>
                                          <p:spTgt spid="38"/>
                                        </p:tgtEl>
                                        <p:attrNameLst>
                                          <p:attrName>style.visibility</p:attrName>
                                        </p:attrNameLst>
                                      </p:cBhvr>
                                      <p:to>
                                        <p:strVal val="hidden"/>
                                      </p:to>
                                    </p:set>
                                  </p:childTnLst>
                                </p:cTn>
                              </p:par>
                              <p:par>
                                <p:cTn id="236" presetID="1" presetClass="entr" presetSubtype="0" fill="hold" grpId="1" nodeType="withEffect">
                                  <p:stCondLst>
                                    <p:cond delay="0"/>
                                  </p:stCondLst>
                                  <p:childTnLst>
                                    <p:set>
                                      <p:cBhvr>
                                        <p:cTn id="237" dur="1" fill="hold">
                                          <p:stCondLst>
                                            <p:cond delay="0"/>
                                          </p:stCondLst>
                                        </p:cTn>
                                        <p:tgtEl>
                                          <p:spTgt spid="35"/>
                                        </p:tgtEl>
                                        <p:attrNameLst>
                                          <p:attrName>style.visibility</p:attrName>
                                        </p:attrNameLst>
                                      </p:cBhvr>
                                      <p:to>
                                        <p:strVal val="visible"/>
                                      </p:to>
                                    </p:set>
                                  </p:childTnLst>
                                </p:cTn>
                              </p:par>
                            </p:childTnLst>
                          </p:cTn>
                        </p:par>
                        <p:par>
                          <p:cTn id="238" fill="hold">
                            <p:stCondLst>
                              <p:cond delay="129000"/>
                            </p:stCondLst>
                            <p:childTnLst>
                              <p:par>
                                <p:cTn id="239" presetID="21" presetClass="exit" presetSubtype="1" fill="hold" grpId="0" nodeType="afterEffect">
                                  <p:stCondLst>
                                    <p:cond delay="0"/>
                                  </p:stCondLst>
                                  <p:childTnLst>
                                    <p:animEffect transition="out" filter="wheel(1)">
                                      <p:cBhvr>
                                        <p:cTn id="240" dur="1000"/>
                                        <p:tgtEl>
                                          <p:spTgt spid="35"/>
                                        </p:tgtEl>
                                      </p:cBhvr>
                                    </p:animEffect>
                                    <p:set>
                                      <p:cBhvr>
                                        <p:cTn id="241" dur="1" fill="hold">
                                          <p:stCondLst>
                                            <p:cond delay="999"/>
                                          </p:stCondLst>
                                        </p:cTn>
                                        <p:tgtEl>
                                          <p:spTgt spid="35"/>
                                        </p:tgtEl>
                                        <p:attrNameLst>
                                          <p:attrName>style.visibility</p:attrName>
                                        </p:attrNameLst>
                                      </p:cBhvr>
                                      <p:to>
                                        <p:strVal val="hidden"/>
                                      </p:to>
                                    </p:set>
                                  </p:childTnLst>
                                </p:cTn>
                              </p:par>
                            </p:childTnLst>
                          </p:cTn>
                        </p:par>
                        <p:par>
                          <p:cTn id="242" fill="hold">
                            <p:stCondLst>
                              <p:cond delay="130000"/>
                            </p:stCondLst>
                            <p:childTnLst>
                              <p:par>
                                <p:cTn id="243" presetID="1" presetClass="exit" presetSubtype="0" fill="hold" grpId="2" nodeType="afterEffect">
                                  <p:stCondLst>
                                    <p:cond delay="0"/>
                                  </p:stCondLst>
                                  <p:childTnLst>
                                    <p:set>
                                      <p:cBhvr>
                                        <p:cTn id="244" dur="1" fill="hold">
                                          <p:stCondLst>
                                            <p:cond delay="0"/>
                                          </p:stCondLst>
                                        </p:cTn>
                                        <p:tgtEl>
                                          <p:spTgt spid="35"/>
                                        </p:tgtEl>
                                        <p:attrNameLst>
                                          <p:attrName>style.visibility</p:attrName>
                                        </p:attrNameLst>
                                      </p:cBhvr>
                                      <p:to>
                                        <p:strVal val="hidden"/>
                                      </p:to>
                                    </p:set>
                                  </p:childTnLst>
                                </p:cTn>
                              </p:par>
                            </p:childTnLst>
                          </p:cTn>
                        </p:par>
                        <p:par>
                          <p:cTn id="245" fill="hold">
                            <p:stCondLst>
                              <p:cond delay="130000"/>
                            </p:stCondLst>
                            <p:childTnLst>
                              <p:par>
                                <p:cTn id="246" presetID="1" presetClass="exit" presetSubtype="0" fill="hold" grpId="0" nodeType="afterEffect">
                                  <p:stCondLst>
                                    <p:cond delay="0"/>
                                  </p:stCondLst>
                                  <p:childTnLst>
                                    <p:set>
                                      <p:cBhvr>
                                        <p:cTn id="247" dur="1" fill="hold">
                                          <p:stCondLst>
                                            <p:cond delay="0"/>
                                          </p:stCondLst>
                                        </p:cTn>
                                        <p:tgtEl>
                                          <p:spTgt spid="36"/>
                                        </p:tgtEl>
                                        <p:attrNameLst>
                                          <p:attrName>style.visibility</p:attrName>
                                        </p:attrNameLst>
                                      </p:cBhvr>
                                      <p:to>
                                        <p:strVal val="hidden"/>
                                      </p:to>
                                    </p:set>
                                  </p:childTnLst>
                                </p:cTn>
                              </p:par>
                              <p:par>
                                <p:cTn id="248" presetID="1" presetClass="entr" presetSubtype="0" fill="hold" grpId="1" nodeType="withEffect">
                                  <p:stCondLst>
                                    <p:cond delay="0"/>
                                  </p:stCondLst>
                                  <p:childTnLst>
                                    <p:set>
                                      <p:cBhvr>
                                        <p:cTn id="249" dur="1" fill="hold">
                                          <p:stCondLst>
                                            <p:cond delay="0"/>
                                          </p:stCondLst>
                                        </p:cTn>
                                        <p:tgtEl>
                                          <p:spTgt spid="32"/>
                                        </p:tgtEl>
                                        <p:attrNameLst>
                                          <p:attrName>style.visibility</p:attrName>
                                        </p:attrNameLst>
                                      </p:cBhvr>
                                      <p:to>
                                        <p:strVal val="visible"/>
                                      </p:to>
                                    </p:set>
                                  </p:childTnLst>
                                </p:cTn>
                              </p:par>
                            </p:childTnLst>
                          </p:cTn>
                        </p:par>
                        <p:par>
                          <p:cTn id="250" fill="hold">
                            <p:stCondLst>
                              <p:cond delay="130000"/>
                            </p:stCondLst>
                            <p:childTnLst>
                              <p:par>
                                <p:cTn id="251" presetID="21" presetClass="exit" presetSubtype="1" fill="hold" grpId="0" nodeType="afterEffect">
                                  <p:stCondLst>
                                    <p:cond delay="0"/>
                                  </p:stCondLst>
                                  <p:childTnLst>
                                    <p:animEffect transition="out" filter="wheel(1)">
                                      <p:cBhvr>
                                        <p:cTn id="252" dur="1000"/>
                                        <p:tgtEl>
                                          <p:spTgt spid="32"/>
                                        </p:tgtEl>
                                      </p:cBhvr>
                                    </p:animEffect>
                                    <p:set>
                                      <p:cBhvr>
                                        <p:cTn id="253" dur="1" fill="hold">
                                          <p:stCondLst>
                                            <p:cond delay="999"/>
                                          </p:stCondLst>
                                        </p:cTn>
                                        <p:tgtEl>
                                          <p:spTgt spid="32"/>
                                        </p:tgtEl>
                                        <p:attrNameLst>
                                          <p:attrName>style.visibility</p:attrName>
                                        </p:attrNameLst>
                                      </p:cBhvr>
                                      <p:to>
                                        <p:strVal val="hidden"/>
                                      </p:to>
                                    </p:set>
                                  </p:childTnLst>
                                </p:cTn>
                              </p:par>
                            </p:childTnLst>
                          </p:cTn>
                        </p:par>
                        <p:par>
                          <p:cTn id="254" fill="hold">
                            <p:stCondLst>
                              <p:cond delay="131000"/>
                            </p:stCondLst>
                            <p:childTnLst>
                              <p:par>
                                <p:cTn id="255" presetID="1" presetClass="exit" presetSubtype="0" fill="hold" grpId="0" nodeType="afterEffect">
                                  <p:stCondLst>
                                    <p:cond delay="0"/>
                                  </p:stCondLst>
                                  <p:childTnLst>
                                    <p:set>
                                      <p:cBhvr>
                                        <p:cTn id="256" dur="1" fill="hold">
                                          <p:stCondLst>
                                            <p:cond delay="0"/>
                                          </p:stCondLst>
                                        </p:cTn>
                                        <p:tgtEl>
                                          <p:spTgt spid="34"/>
                                        </p:tgtEl>
                                        <p:attrNameLst>
                                          <p:attrName>style.visibility</p:attrName>
                                        </p:attrNameLst>
                                      </p:cBhvr>
                                      <p:to>
                                        <p:strVal val="hidden"/>
                                      </p:to>
                                    </p:set>
                                  </p:childTnLst>
                                </p:cTn>
                              </p:par>
                              <p:par>
                                <p:cTn id="257" presetID="1" presetClass="exit" presetSubtype="0" fill="hold" grpId="2" nodeType="withEffect">
                                  <p:stCondLst>
                                    <p:cond delay="0"/>
                                  </p:stCondLst>
                                  <p:childTnLst>
                                    <p:set>
                                      <p:cBhvr>
                                        <p:cTn id="258" dur="1" fill="hold">
                                          <p:stCondLst>
                                            <p:cond delay="0"/>
                                          </p:stCondLst>
                                        </p:cTn>
                                        <p:tgtEl>
                                          <p:spTgt spid="32"/>
                                        </p:tgtEl>
                                        <p:attrNameLst>
                                          <p:attrName>style.visibility</p:attrName>
                                        </p:attrNameLst>
                                      </p:cBhvr>
                                      <p:to>
                                        <p:strVal val="hidden"/>
                                      </p:to>
                                    </p:set>
                                  </p:childTnLst>
                                </p:cTn>
                              </p:par>
                            </p:childTnLst>
                          </p:cTn>
                        </p:par>
                        <p:par>
                          <p:cTn id="259" fill="hold">
                            <p:stCondLst>
                              <p:cond delay="131000"/>
                            </p:stCondLst>
                            <p:childTnLst>
                              <p:par>
                                <p:cTn id="260" presetID="10" presetClass="entr" presetSubtype="0" fill="hold" grpId="0" nodeType="afterEffect">
                                  <p:stCondLst>
                                    <p:cond delay="0"/>
                                  </p:stCondLst>
                                  <p:childTnLst>
                                    <p:set>
                                      <p:cBhvr>
                                        <p:cTn id="261" dur="1" fill="hold">
                                          <p:stCondLst>
                                            <p:cond delay="0"/>
                                          </p:stCondLst>
                                        </p:cTn>
                                        <p:tgtEl>
                                          <p:spTgt spid="77"/>
                                        </p:tgtEl>
                                        <p:attrNameLst>
                                          <p:attrName>style.visibility</p:attrName>
                                        </p:attrNameLst>
                                      </p:cBhvr>
                                      <p:to>
                                        <p:strVal val="visible"/>
                                      </p:to>
                                    </p:set>
                                    <p:animEffect transition="in" filter="fade">
                                      <p:cBhvr>
                                        <p:cTn id="262" dur="2000"/>
                                        <p:tgtEl>
                                          <p:spTgt spid="77"/>
                                        </p:tgtEl>
                                      </p:cBhvr>
                                    </p:animEffect>
                                  </p:childTnLst>
                                </p:cTn>
                              </p:par>
                            </p:childTnLst>
                          </p:cTn>
                        </p:par>
                      </p:childTnLst>
                    </p:cTn>
                  </p:par>
                  <p:par>
                    <p:cTn id="263" fill="hold">
                      <p:stCondLst>
                        <p:cond delay="indefinite"/>
                      </p:stCondLst>
                      <p:childTnLst>
                        <p:par>
                          <p:cTn id="264" fill="hold">
                            <p:stCondLst>
                              <p:cond delay="0"/>
                            </p:stCondLst>
                            <p:childTnLst>
                              <p:par>
                                <p:cTn id="265" presetID="1" presetClass="exit" presetSubtype="0" fill="hold" grpId="1" nodeType="clickEffect">
                                  <p:stCondLst>
                                    <p:cond delay="0"/>
                                  </p:stCondLst>
                                  <p:childTnLst>
                                    <p:set>
                                      <p:cBhvr>
                                        <p:cTn id="266" dur="1" fill="hold">
                                          <p:stCondLst>
                                            <p:cond delay="0"/>
                                          </p:stCondLst>
                                        </p:cTn>
                                        <p:tgtEl>
                                          <p:spTgt spid="77"/>
                                        </p:tgtEl>
                                        <p:attrNameLst>
                                          <p:attrName>style.visibility</p:attrName>
                                        </p:attrNameLst>
                                      </p:cBhvr>
                                      <p:to>
                                        <p:strVal val="hidden"/>
                                      </p:to>
                                    </p:set>
                                  </p:childTnLst>
                                </p:cTn>
                              </p:par>
                              <p:par>
                                <p:cTn id="267" presetID="1" presetClass="exit" presetSubtype="0" fill="hold" nodeType="withEffect">
                                  <p:stCondLst>
                                    <p:cond delay="0"/>
                                  </p:stCondLst>
                                  <p:childTnLst>
                                    <p:set>
                                      <p:cBhvr>
                                        <p:cTn id="268" dur="1" fill="hold">
                                          <p:stCondLst>
                                            <p:cond delay="0"/>
                                          </p:stCondLst>
                                        </p:cTn>
                                        <p:tgtEl>
                                          <p:spTgt spid="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2" grpId="2" animBg="1"/>
      <p:bldP spid="34" grpId="0" animBg="1"/>
      <p:bldP spid="35" grpId="0" animBg="1"/>
      <p:bldP spid="35" grpId="1" animBg="1"/>
      <p:bldP spid="35" grpId="2" animBg="1"/>
      <p:bldP spid="36" grpId="0" animBg="1"/>
      <p:bldP spid="37" grpId="0" animBg="1"/>
      <p:bldP spid="37" grpId="1" animBg="1"/>
      <p:bldP spid="37" grpId="2" animBg="1"/>
      <p:bldP spid="38" grpId="0" animBg="1"/>
      <p:bldP spid="39" grpId="0" animBg="1"/>
      <p:bldP spid="39" grpId="1" animBg="1"/>
      <p:bldP spid="39" grpId="2" animBg="1"/>
      <p:bldP spid="40" grpId="0" animBg="1"/>
      <p:bldP spid="41" grpId="0" animBg="1"/>
      <p:bldP spid="41" grpId="1" animBg="1"/>
      <p:bldP spid="41" grpId="2" animBg="1"/>
      <p:bldP spid="42" grpId="0" animBg="1"/>
      <p:bldP spid="43" grpId="0" animBg="1"/>
      <p:bldP spid="43" grpId="1" animBg="1"/>
      <p:bldP spid="43" grpId="2" animBg="1"/>
      <p:bldP spid="44" grpId="0" animBg="1"/>
      <p:bldP spid="45" grpId="0" animBg="1"/>
      <p:bldP spid="45" grpId="1" animBg="1"/>
      <p:bldP spid="45" grpId="2" animBg="1"/>
      <p:bldP spid="46" grpId="0" animBg="1"/>
      <p:bldP spid="47" grpId="0" animBg="1"/>
      <p:bldP spid="47" grpId="1" animBg="1"/>
      <p:bldP spid="47" grpId="2" animBg="1"/>
      <p:bldP spid="48" grpId="0" animBg="1"/>
      <p:bldP spid="49" grpId="0" animBg="1"/>
      <p:bldP spid="49" grpId="1" animBg="1"/>
      <p:bldP spid="49" grpId="2" animBg="1"/>
      <p:bldP spid="50" grpId="0" animBg="1"/>
      <p:bldP spid="51" grpId="0" animBg="1"/>
      <p:bldP spid="51" grpId="1" animBg="1"/>
      <p:bldP spid="51" grpId="2" animBg="1"/>
      <p:bldP spid="52" grpId="0" animBg="1"/>
      <p:bldP spid="53" grpId="0" animBg="1"/>
      <p:bldP spid="53" grpId="1" animBg="1"/>
      <p:bldP spid="53" grpId="2" animBg="1"/>
      <p:bldP spid="54" grpId="0" animBg="1"/>
      <p:bldP spid="54" grpId="1" animBg="1"/>
      <p:bldP spid="54" grpId="2" animBg="1"/>
      <p:bldP spid="55" grpId="0" animBg="1"/>
      <p:bldP spid="56" grpId="0" animBg="1"/>
      <p:bldP spid="57" grpId="0" animBg="1"/>
      <p:bldP spid="57" grpId="1" animBg="1"/>
      <p:bldP spid="57" grpId="2" animBg="1"/>
      <p:bldP spid="58" grpId="0" animBg="1"/>
      <p:bldP spid="59" grpId="0" animBg="1"/>
      <p:bldP spid="59" grpId="1" animBg="1"/>
      <p:bldP spid="59" grpId="2" animBg="1"/>
      <p:bldP spid="60" grpId="0" animBg="1"/>
      <p:bldP spid="61" grpId="0" animBg="1"/>
      <p:bldP spid="61" grpId="1" animBg="1"/>
      <p:bldP spid="61" grpId="2" animBg="1"/>
      <p:bldP spid="62" grpId="0" animBg="1"/>
      <p:bldP spid="63" grpId="0" animBg="1"/>
      <p:bldP spid="63" grpId="1" animBg="1"/>
      <p:bldP spid="63" grpId="2" animBg="1"/>
      <p:bldP spid="64" grpId="0" animBg="1"/>
      <p:bldP spid="65" grpId="0" animBg="1"/>
      <p:bldP spid="65" grpId="1" animBg="1"/>
      <p:bldP spid="65" grpId="2" animBg="1"/>
      <p:bldP spid="66" grpId="0" animBg="1"/>
      <p:bldP spid="67" grpId="0" animBg="1"/>
      <p:bldP spid="67" grpId="1" animBg="1"/>
      <p:bldP spid="67" grpId="2" animBg="1"/>
      <p:bldP spid="68" grpId="0" animBg="1"/>
      <p:bldP spid="69" grpId="0" animBg="1"/>
      <p:bldP spid="69" grpId="1" animBg="1"/>
      <p:bldP spid="69" grpId="2" animBg="1"/>
      <p:bldP spid="70" grpId="0" animBg="1"/>
      <p:bldP spid="70" grpId="1" animBg="1"/>
      <p:bldP spid="70" grpId="2" animBg="1"/>
      <p:bldP spid="71" grpId="0" animBg="1"/>
      <p:bldP spid="72" grpId="0" animBg="1"/>
      <p:bldP spid="73" grpId="0" animBg="1"/>
      <p:bldP spid="73" grpId="1" animBg="1"/>
      <p:bldP spid="74" grpId="0" animBg="1"/>
      <p:bldP spid="77" grpId="0" animBg="1"/>
      <p:bldP spid="77" grpId="1" animBg="1"/>
      <p:bldP spid="7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32EA17CE-DE06-4E53-840D-509B1C50FEE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70000"/>
                    </a14:imgEffect>
                  </a14:imgLayer>
                </a14:imgProps>
              </a:ext>
              <a:ext uri="{28A0092B-C50C-407E-A947-70E740481C1C}">
                <a14:useLocalDpi xmlns:a14="http://schemas.microsoft.com/office/drawing/2010/main" val="0"/>
              </a:ext>
            </a:extLst>
          </a:blip>
          <a:srcRect t="3416"/>
          <a:stretch/>
        </p:blipFill>
        <p:spPr>
          <a:xfrm>
            <a:off x="-47812" y="0"/>
            <a:ext cx="9191812" cy="6064192"/>
          </a:xfrm>
          <a:prstGeom prst="rect">
            <a:avLst/>
          </a:prstGeom>
        </p:spPr>
      </p:pic>
      <p:sp>
        <p:nvSpPr>
          <p:cNvPr id="4" name="Slide Number Placeholder 3">
            <a:extLst>
              <a:ext uri="{FF2B5EF4-FFF2-40B4-BE49-F238E27FC236}">
                <a16:creationId xmlns:a16="http://schemas.microsoft.com/office/drawing/2014/main" id="{B2DD2C4A-A4B3-491B-914E-8F3BD2A570B7}"/>
              </a:ext>
            </a:extLst>
          </p:cNvPr>
          <p:cNvSpPr>
            <a:spLocks noGrp="1"/>
          </p:cNvSpPr>
          <p:nvPr>
            <p:ph type="sldNum" sz="quarter" idx="10"/>
          </p:nvPr>
        </p:nvSpPr>
        <p:spPr/>
        <p:txBody>
          <a:bodyPr/>
          <a:lstStyle/>
          <a:p>
            <a:pPr marL="0" indent="0">
              <a:buFont typeface="+mj-lt"/>
              <a:buNone/>
            </a:pPr>
            <a:fld id="{F2BD9D44-EC01-4E71-8CAE-9F9624182C03}" type="slidenum">
              <a:rPr lang="en-US" altLang="en-US" smtClean="0">
                <a:solidFill>
                  <a:srgbClr val="FFFFFF"/>
                </a:solidFill>
              </a:rPr>
              <a:pPr marL="0" indent="0">
                <a:buFont typeface="+mj-lt"/>
                <a:buNone/>
              </a:pPr>
              <a:t>68</a:t>
            </a:fld>
            <a:endParaRPr lang="en-US" dirty="0"/>
          </a:p>
        </p:txBody>
      </p:sp>
      <p:sp>
        <p:nvSpPr>
          <p:cNvPr id="32" name="Oval 31">
            <a:extLst>
              <a:ext uri="{FF2B5EF4-FFF2-40B4-BE49-F238E27FC236}">
                <a16:creationId xmlns:a16="http://schemas.microsoft.com/office/drawing/2014/main" id="{BF5AE56F-49E4-42F1-A73F-94AD1093A148}"/>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E26D9AC4-AB4D-4547-84EF-DDE8288B5B05}"/>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0</a:t>
            </a:r>
          </a:p>
        </p:txBody>
      </p:sp>
      <p:sp>
        <p:nvSpPr>
          <p:cNvPr id="35" name="Oval 34">
            <a:extLst>
              <a:ext uri="{FF2B5EF4-FFF2-40B4-BE49-F238E27FC236}">
                <a16:creationId xmlns:a16="http://schemas.microsoft.com/office/drawing/2014/main" id="{9AC64C78-A18A-48A1-8BE7-43D635142BF6}"/>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EBAC9074-EE2B-40DA-8495-21B48D8B2D02}"/>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a:t>
            </a:r>
          </a:p>
        </p:txBody>
      </p:sp>
      <p:sp>
        <p:nvSpPr>
          <p:cNvPr id="37" name="Oval 36">
            <a:extLst>
              <a:ext uri="{FF2B5EF4-FFF2-40B4-BE49-F238E27FC236}">
                <a16:creationId xmlns:a16="http://schemas.microsoft.com/office/drawing/2014/main" id="{6E3ACD69-3770-4C10-B83B-EC665F7BB10A}"/>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C0A52800-7816-4D60-A198-5B2120C1C89F}"/>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2</a:t>
            </a:r>
          </a:p>
        </p:txBody>
      </p:sp>
      <p:sp>
        <p:nvSpPr>
          <p:cNvPr id="39" name="Oval 38">
            <a:extLst>
              <a:ext uri="{FF2B5EF4-FFF2-40B4-BE49-F238E27FC236}">
                <a16:creationId xmlns:a16="http://schemas.microsoft.com/office/drawing/2014/main" id="{26E9B161-4BEC-4547-A123-C3708B7BC0ED}"/>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0C479854-B72D-4A00-B9EE-A9C804875589}"/>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3</a:t>
            </a:r>
          </a:p>
        </p:txBody>
      </p:sp>
      <p:sp>
        <p:nvSpPr>
          <p:cNvPr id="41" name="Oval 40">
            <a:extLst>
              <a:ext uri="{FF2B5EF4-FFF2-40B4-BE49-F238E27FC236}">
                <a16:creationId xmlns:a16="http://schemas.microsoft.com/office/drawing/2014/main" id="{50CC8312-6ED3-4550-94E1-BE265450E662}"/>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1BEF4B58-077C-4ED9-8335-274ACA38A357}"/>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4</a:t>
            </a:r>
          </a:p>
        </p:txBody>
      </p:sp>
      <p:sp>
        <p:nvSpPr>
          <p:cNvPr id="43" name="Oval 42">
            <a:extLst>
              <a:ext uri="{FF2B5EF4-FFF2-40B4-BE49-F238E27FC236}">
                <a16:creationId xmlns:a16="http://schemas.microsoft.com/office/drawing/2014/main" id="{4C4524A5-D2E4-471A-8714-E8A975977656}"/>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1101D673-AA6C-46C9-AF2E-5954570EDB6F}"/>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5</a:t>
            </a:r>
          </a:p>
        </p:txBody>
      </p:sp>
      <p:sp>
        <p:nvSpPr>
          <p:cNvPr id="45" name="Oval 44">
            <a:extLst>
              <a:ext uri="{FF2B5EF4-FFF2-40B4-BE49-F238E27FC236}">
                <a16:creationId xmlns:a16="http://schemas.microsoft.com/office/drawing/2014/main" id="{279ADFA1-5B45-4715-B9F4-3B0F5831F6A7}"/>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1DF6A32B-76AF-4FC5-B0F7-F11ABE005B2C}"/>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6</a:t>
            </a:r>
          </a:p>
        </p:txBody>
      </p:sp>
      <p:sp>
        <p:nvSpPr>
          <p:cNvPr id="47" name="Oval 46">
            <a:extLst>
              <a:ext uri="{FF2B5EF4-FFF2-40B4-BE49-F238E27FC236}">
                <a16:creationId xmlns:a16="http://schemas.microsoft.com/office/drawing/2014/main" id="{89DD1308-46E5-4743-AE3E-1FB073E2DCD3}"/>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E48FE9F2-65C9-4F84-889F-C18999C005F9}"/>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7</a:t>
            </a:r>
          </a:p>
        </p:txBody>
      </p:sp>
      <p:sp>
        <p:nvSpPr>
          <p:cNvPr id="49" name="Oval 48">
            <a:extLst>
              <a:ext uri="{FF2B5EF4-FFF2-40B4-BE49-F238E27FC236}">
                <a16:creationId xmlns:a16="http://schemas.microsoft.com/office/drawing/2014/main" id="{6F83B964-2F56-4429-A8F0-CBC8C4EBDFA1}"/>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205B9C8-D7C2-40B0-A497-DC26E56E0E9E}"/>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8</a:t>
            </a:r>
          </a:p>
        </p:txBody>
      </p:sp>
      <p:sp>
        <p:nvSpPr>
          <p:cNvPr id="51" name="Oval 50">
            <a:extLst>
              <a:ext uri="{FF2B5EF4-FFF2-40B4-BE49-F238E27FC236}">
                <a16:creationId xmlns:a16="http://schemas.microsoft.com/office/drawing/2014/main" id="{A40B06FE-5517-4CF3-8820-5BE616DFFAD5}"/>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DCEDC67B-7449-4E9B-BF94-51D8912628A9}"/>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9</a:t>
            </a:r>
          </a:p>
        </p:txBody>
      </p:sp>
      <p:sp>
        <p:nvSpPr>
          <p:cNvPr id="53" name="Oval 52">
            <a:extLst>
              <a:ext uri="{FF2B5EF4-FFF2-40B4-BE49-F238E27FC236}">
                <a16:creationId xmlns:a16="http://schemas.microsoft.com/office/drawing/2014/main" id="{AD6726B9-65E3-47F1-904A-22A4E3C5DC46}"/>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4" name="Oval 53">
            <a:extLst>
              <a:ext uri="{FF2B5EF4-FFF2-40B4-BE49-F238E27FC236}">
                <a16:creationId xmlns:a16="http://schemas.microsoft.com/office/drawing/2014/main" id="{5A0453DA-BB7A-42D1-94DD-DF6CF1578F1C}"/>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7F359B17-6C93-43F9-9003-86DA64AE7E6B}"/>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10</a:t>
            </a:r>
          </a:p>
        </p:txBody>
      </p:sp>
      <p:sp>
        <p:nvSpPr>
          <p:cNvPr id="56" name="Oval 55">
            <a:extLst>
              <a:ext uri="{FF2B5EF4-FFF2-40B4-BE49-F238E27FC236}">
                <a16:creationId xmlns:a16="http://schemas.microsoft.com/office/drawing/2014/main" id="{03D13D1A-D17C-4846-9851-B3BFD657B856}"/>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11</a:t>
            </a:r>
          </a:p>
        </p:txBody>
      </p:sp>
      <p:sp>
        <p:nvSpPr>
          <p:cNvPr id="57" name="Oval 56">
            <a:extLst>
              <a:ext uri="{FF2B5EF4-FFF2-40B4-BE49-F238E27FC236}">
                <a16:creationId xmlns:a16="http://schemas.microsoft.com/office/drawing/2014/main" id="{178D1CBB-CD8A-4922-88A6-4A8C3586919A}"/>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6D6647E1-5F1F-4DA7-BB07-4E2B869D60CD}"/>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12</a:t>
            </a:r>
          </a:p>
        </p:txBody>
      </p:sp>
      <p:sp>
        <p:nvSpPr>
          <p:cNvPr id="59" name="Oval 58">
            <a:extLst>
              <a:ext uri="{FF2B5EF4-FFF2-40B4-BE49-F238E27FC236}">
                <a16:creationId xmlns:a16="http://schemas.microsoft.com/office/drawing/2014/main" id="{AB69A4C2-223B-4A09-BF11-E5E8BED3B523}"/>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68E268A0-5650-4AD0-A2D5-ED9DF0BDB26E}"/>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13</a:t>
            </a:r>
          </a:p>
        </p:txBody>
      </p:sp>
      <p:sp>
        <p:nvSpPr>
          <p:cNvPr id="61" name="Oval 60">
            <a:extLst>
              <a:ext uri="{FF2B5EF4-FFF2-40B4-BE49-F238E27FC236}">
                <a16:creationId xmlns:a16="http://schemas.microsoft.com/office/drawing/2014/main" id="{FA24A2D0-CE4C-4D56-AAB5-8948E5C4C601}"/>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10AC5BCA-8C0A-4927-B770-7B136B942B6B}"/>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14</a:t>
            </a:r>
          </a:p>
        </p:txBody>
      </p:sp>
      <p:sp>
        <p:nvSpPr>
          <p:cNvPr id="63" name="Oval 62">
            <a:extLst>
              <a:ext uri="{FF2B5EF4-FFF2-40B4-BE49-F238E27FC236}">
                <a16:creationId xmlns:a16="http://schemas.microsoft.com/office/drawing/2014/main" id="{306EAA60-81BB-472E-B7EC-61E0A146E4F6}"/>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A036916-066B-4BCB-93E4-5D07C659C35A}"/>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15</a:t>
            </a:r>
          </a:p>
        </p:txBody>
      </p:sp>
      <p:sp>
        <p:nvSpPr>
          <p:cNvPr id="65" name="Oval 64">
            <a:extLst>
              <a:ext uri="{FF2B5EF4-FFF2-40B4-BE49-F238E27FC236}">
                <a16:creationId xmlns:a16="http://schemas.microsoft.com/office/drawing/2014/main" id="{8D587B67-9610-4560-A957-2FB4C103F6B8}"/>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ABB353EF-C643-4AB8-BE7E-105C1BBFEC47}"/>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16</a:t>
            </a:r>
          </a:p>
        </p:txBody>
      </p:sp>
      <p:sp>
        <p:nvSpPr>
          <p:cNvPr id="67" name="Oval 66">
            <a:extLst>
              <a:ext uri="{FF2B5EF4-FFF2-40B4-BE49-F238E27FC236}">
                <a16:creationId xmlns:a16="http://schemas.microsoft.com/office/drawing/2014/main" id="{5C915D3C-88FB-48AA-8FA0-5491EBC171B9}"/>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9C21407C-D890-46B5-8014-72E1D5A20E0F}"/>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17</a:t>
            </a:r>
          </a:p>
        </p:txBody>
      </p:sp>
      <p:sp>
        <p:nvSpPr>
          <p:cNvPr id="69" name="Oval 68">
            <a:extLst>
              <a:ext uri="{FF2B5EF4-FFF2-40B4-BE49-F238E27FC236}">
                <a16:creationId xmlns:a16="http://schemas.microsoft.com/office/drawing/2014/main" id="{49BE3AFD-2440-4285-90D4-E95C06AFAE96}"/>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70" name="Oval 69">
            <a:extLst>
              <a:ext uri="{FF2B5EF4-FFF2-40B4-BE49-F238E27FC236}">
                <a16:creationId xmlns:a16="http://schemas.microsoft.com/office/drawing/2014/main" id="{3220609D-1317-4899-AA8D-D93659D000F1}"/>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8FAF328B-1194-40B2-8534-91C86BF80AFE}"/>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18</a:t>
            </a:r>
          </a:p>
        </p:txBody>
      </p:sp>
      <p:sp>
        <p:nvSpPr>
          <p:cNvPr id="72" name="Oval 71">
            <a:extLst>
              <a:ext uri="{FF2B5EF4-FFF2-40B4-BE49-F238E27FC236}">
                <a16:creationId xmlns:a16="http://schemas.microsoft.com/office/drawing/2014/main" id="{0CAE5192-D619-4B12-A415-BFE5D2F893F2}"/>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19</a:t>
            </a:r>
          </a:p>
        </p:txBody>
      </p:sp>
      <p:sp>
        <p:nvSpPr>
          <p:cNvPr id="73" name="Oval 72">
            <a:extLst>
              <a:ext uri="{FF2B5EF4-FFF2-40B4-BE49-F238E27FC236}">
                <a16:creationId xmlns:a16="http://schemas.microsoft.com/office/drawing/2014/main" id="{724FEB26-D957-4F16-92F3-FE631DEB6F68}"/>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74" name="Oval 73">
            <a:extLst>
              <a:ext uri="{FF2B5EF4-FFF2-40B4-BE49-F238E27FC236}">
                <a16:creationId xmlns:a16="http://schemas.microsoft.com/office/drawing/2014/main" id="{0C2D9166-35CF-4FB4-AD54-96F750572642}"/>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20</a:t>
            </a:r>
          </a:p>
        </p:txBody>
      </p:sp>
      <p:pic>
        <p:nvPicPr>
          <p:cNvPr id="78" name="Picture 77">
            <a:extLst>
              <a:ext uri="{FF2B5EF4-FFF2-40B4-BE49-F238E27FC236}">
                <a16:creationId xmlns:a16="http://schemas.microsoft.com/office/drawing/2014/main" id="{A7A4D446-AEB7-4574-B9CD-25AD03F31C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9663" y="6261870"/>
            <a:ext cx="394232" cy="365760"/>
          </a:xfrm>
          <a:prstGeom prst="rect">
            <a:avLst/>
          </a:prstGeom>
        </p:spPr>
      </p:pic>
      <p:sp>
        <p:nvSpPr>
          <p:cNvPr id="79" name="Title 2">
            <a:extLst>
              <a:ext uri="{FF2B5EF4-FFF2-40B4-BE49-F238E27FC236}">
                <a16:creationId xmlns:a16="http://schemas.microsoft.com/office/drawing/2014/main" id="{E1512232-7EC4-4FCC-A35B-C6CF23790D4C}"/>
              </a:ext>
            </a:extLst>
          </p:cNvPr>
          <p:cNvSpPr txBox="1">
            <a:spLocks/>
          </p:cNvSpPr>
          <p:nvPr/>
        </p:nvSpPr>
        <p:spPr bwMode="auto">
          <a:xfrm>
            <a:off x="-33334" y="16967"/>
            <a:ext cx="351018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kern="1200">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panose="020B0604020202020204" pitchFamily="34" charset="0"/>
              </a:defRPr>
            </a:lvl2pPr>
            <a:lvl3pPr algn="l" rtl="0" eaLnBrk="0" fontAlgn="base" hangingPunct="0">
              <a:spcBef>
                <a:spcPct val="0"/>
              </a:spcBef>
              <a:spcAft>
                <a:spcPct val="0"/>
              </a:spcAft>
              <a:defRPr sz="4000" b="1">
                <a:solidFill>
                  <a:srgbClr val="1D2F68"/>
                </a:solidFill>
                <a:latin typeface="Arial" panose="020B0604020202020204" pitchFamily="34" charset="0"/>
              </a:defRPr>
            </a:lvl3pPr>
            <a:lvl4pPr algn="l" rtl="0" eaLnBrk="0" fontAlgn="base" hangingPunct="0">
              <a:spcBef>
                <a:spcPct val="0"/>
              </a:spcBef>
              <a:spcAft>
                <a:spcPct val="0"/>
              </a:spcAft>
              <a:defRPr sz="4000" b="1">
                <a:solidFill>
                  <a:srgbClr val="1D2F68"/>
                </a:solidFill>
                <a:latin typeface="Arial" panose="020B0604020202020204" pitchFamily="34" charset="0"/>
              </a:defRPr>
            </a:lvl4pPr>
            <a:lvl5pPr algn="l" rtl="0" eaLnBrk="0" fontAlgn="base" hangingPunct="0">
              <a:spcBef>
                <a:spcPct val="0"/>
              </a:spcBef>
              <a:spcAft>
                <a:spcPct val="0"/>
              </a:spcAft>
              <a:defRPr sz="4000" b="1">
                <a:solidFill>
                  <a:srgbClr val="1D2F68"/>
                </a:solidFill>
                <a:latin typeface="Arial" panose="020B0604020202020204" pitchFamily="34" charset="0"/>
              </a:defRPr>
            </a:lvl5pPr>
            <a:lvl6pPr marL="457200" algn="l" rtl="0" fontAlgn="base">
              <a:spcBef>
                <a:spcPct val="0"/>
              </a:spcBef>
              <a:spcAft>
                <a:spcPct val="0"/>
              </a:spcAft>
              <a:defRPr sz="4000" b="1">
                <a:solidFill>
                  <a:srgbClr val="1D2F68"/>
                </a:solidFill>
                <a:latin typeface="Arial" panose="020B0604020202020204" pitchFamily="34" charset="0"/>
              </a:defRPr>
            </a:lvl6pPr>
            <a:lvl7pPr marL="914400" algn="l" rtl="0" fontAlgn="base">
              <a:spcBef>
                <a:spcPct val="0"/>
              </a:spcBef>
              <a:spcAft>
                <a:spcPct val="0"/>
              </a:spcAft>
              <a:defRPr sz="4000" b="1">
                <a:solidFill>
                  <a:srgbClr val="1D2F68"/>
                </a:solidFill>
                <a:latin typeface="Arial" panose="020B0604020202020204" pitchFamily="34" charset="0"/>
              </a:defRPr>
            </a:lvl7pPr>
            <a:lvl8pPr marL="1371600" algn="l" rtl="0" fontAlgn="base">
              <a:spcBef>
                <a:spcPct val="0"/>
              </a:spcBef>
              <a:spcAft>
                <a:spcPct val="0"/>
              </a:spcAft>
              <a:defRPr sz="4000" b="1">
                <a:solidFill>
                  <a:srgbClr val="1D2F68"/>
                </a:solidFill>
                <a:latin typeface="Arial" panose="020B0604020202020204" pitchFamily="34" charset="0"/>
              </a:defRPr>
            </a:lvl8pPr>
            <a:lvl9pPr marL="1828800" algn="l" rtl="0" fontAlgn="base">
              <a:spcBef>
                <a:spcPct val="0"/>
              </a:spcBef>
              <a:spcAft>
                <a:spcPct val="0"/>
              </a:spcAft>
              <a:defRPr sz="4000" b="1">
                <a:solidFill>
                  <a:srgbClr val="1D2F68"/>
                </a:solidFill>
                <a:latin typeface="Arial" panose="020B0604020202020204" pitchFamily="34" charset="0"/>
              </a:defRPr>
            </a:lvl9pPr>
          </a:lstStyle>
          <a:p>
            <a:r>
              <a:rPr lang="en-US" dirty="0">
                <a:solidFill>
                  <a:schemeClr val="bg1">
                    <a:lumMod val="65000"/>
                  </a:schemeClr>
                </a:solidFill>
              </a:rPr>
              <a:t>Scenario 9</a:t>
            </a:r>
          </a:p>
        </p:txBody>
      </p:sp>
      <p:grpSp>
        <p:nvGrpSpPr>
          <p:cNvPr id="3" name="N468MT">
            <a:extLst>
              <a:ext uri="{FF2B5EF4-FFF2-40B4-BE49-F238E27FC236}">
                <a16:creationId xmlns:a16="http://schemas.microsoft.com/office/drawing/2014/main" id="{70583354-C4C5-4097-AD7A-31796A05E13E}"/>
              </a:ext>
            </a:extLst>
          </p:cNvPr>
          <p:cNvGrpSpPr/>
          <p:nvPr/>
        </p:nvGrpSpPr>
        <p:grpSpPr>
          <a:xfrm>
            <a:off x="1174615" y="994780"/>
            <a:ext cx="1664584" cy="1173918"/>
            <a:chOff x="1174615" y="994780"/>
            <a:chExt cx="1664584" cy="1173918"/>
          </a:xfrm>
        </p:grpSpPr>
        <p:pic>
          <p:nvPicPr>
            <p:cNvPr id="101" name="Paired history">
              <a:extLst>
                <a:ext uri="{FF2B5EF4-FFF2-40B4-BE49-F238E27FC236}">
                  <a16:creationId xmlns:a16="http://schemas.microsoft.com/office/drawing/2014/main" id="{9B3B3B6F-8656-4C37-B692-8BA92CA6AA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40587" y="2034025"/>
              <a:ext cx="94770" cy="134673"/>
            </a:xfrm>
            <a:prstGeom prst="rect">
              <a:avLst/>
            </a:prstGeom>
          </p:spPr>
        </p:pic>
        <p:pic>
          <p:nvPicPr>
            <p:cNvPr id="104" name="Fence">
              <a:extLst>
                <a:ext uri="{FF2B5EF4-FFF2-40B4-BE49-F238E27FC236}">
                  <a16:creationId xmlns:a16="http://schemas.microsoft.com/office/drawing/2014/main" id="{F1969E59-DE15-40ED-9957-180B4D1A82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7195" y="996511"/>
              <a:ext cx="354139" cy="533703"/>
            </a:xfrm>
            <a:prstGeom prst="rect">
              <a:avLst/>
            </a:prstGeom>
          </p:spPr>
        </p:pic>
        <p:sp>
          <p:nvSpPr>
            <p:cNvPr id="105" name="DB text">
              <a:extLst>
                <a:ext uri="{FF2B5EF4-FFF2-40B4-BE49-F238E27FC236}">
                  <a16:creationId xmlns:a16="http://schemas.microsoft.com/office/drawing/2014/main" id="{08B26938-27C7-4FF1-BC9F-CB44C758AAC9}"/>
                </a:ext>
              </a:extLst>
            </p:cNvPr>
            <p:cNvSpPr txBox="1"/>
            <p:nvPr/>
          </p:nvSpPr>
          <p:spPr>
            <a:xfrm>
              <a:off x="1236211" y="994780"/>
              <a:ext cx="1034208" cy="603563"/>
            </a:xfrm>
            <a:prstGeom prst="rect">
              <a:avLst/>
            </a:prstGeom>
            <a:noFill/>
          </p:spPr>
          <p:txBody>
            <a:bodyPr wrap="square" rtlCol="0">
              <a:spAutoFit/>
            </a:bodyPr>
            <a:lstStyle/>
            <a:p>
              <a:pPr algn="l">
                <a:lnSpc>
                  <a:spcPts val="1300"/>
                </a:lnSpc>
              </a:pPr>
              <a:r>
                <a:rPr lang="en-US" sz="1600" spc="40" dirty="0">
                  <a:solidFill>
                    <a:srgbClr val="E0E004"/>
                  </a:solidFill>
                  <a:latin typeface="Consolas" panose="020B0609020204030204" pitchFamily="49" charset="0"/>
                </a:rPr>
                <a:t>N468MT</a:t>
              </a:r>
            </a:p>
            <a:p>
              <a:pPr algn="l">
                <a:lnSpc>
                  <a:spcPts val="1300"/>
                </a:lnSpc>
              </a:pPr>
              <a:r>
                <a:rPr lang="en-US" sz="1600" spc="40" dirty="0">
                  <a:solidFill>
                    <a:srgbClr val="E0E004"/>
                  </a:solidFill>
                  <a:latin typeface="Consolas" panose="020B0609020204030204" pitchFamily="49" charset="0"/>
                </a:rPr>
                <a:t>150C</a:t>
              </a:r>
            </a:p>
            <a:p>
              <a:pPr algn="l">
                <a:lnSpc>
                  <a:spcPts val="1300"/>
                </a:lnSpc>
              </a:pPr>
              <a:r>
                <a:rPr lang="en-US" sz="1600" spc="40" dirty="0">
                  <a:solidFill>
                    <a:srgbClr val="E0E004"/>
                  </a:solidFill>
                  <a:latin typeface="Consolas" panose="020B0609020204030204" pitchFamily="49" charset="0"/>
                </a:rPr>
                <a:t>533 320</a:t>
              </a:r>
            </a:p>
          </p:txBody>
        </p:sp>
        <p:cxnSp>
          <p:nvCxnSpPr>
            <p:cNvPr id="106" name="Vector">
              <a:extLst>
                <a:ext uri="{FF2B5EF4-FFF2-40B4-BE49-F238E27FC236}">
                  <a16:creationId xmlns:a16="http://schemas.microsoft.com/office/drawing/2014/main" id="{AB1BB9D6-B797-4EC6-B89B-CA62D83A5B41}"/>
                </a:ext>
              </a:extLst>
            </p:cNvPr>
            <p:cNvCxnSpPr/>
            <p:nvPr/>
          </p:nvCxnSpPr>
          <p:spPr bwMode="auto">
            <a:xfrm flipH="1">
              <a:off x="2641600" y="1553149"/>
              <a:ext cx="197599" cy="198681"/>
            </a:xfrm>
            <a:prstGeom prst="line">
              <a:avLst/>
            </a:prstGeom>
            <a:noFill/>
            <a:ln w="15875" cap="rnd" cmpd="sng" algn="ctr">
              <a:solidFill>
                <a:srgbClr val="E6E604"/>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7" name="WIFI manual">
              <a:extLst>
                <a:ext uri="{FF2B5EF4-FFF2-40B4-BE49-F238E27FC236}">
                  <a16:creationId xmlns:a16="http://schemas.microsoft.com/office/drawing/2014/main" id="{6EBBE444-78B4-4F26-B900-2AF464E919E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74615" y="1231141"/>
              <a:ext cx="87288" cy="91029"/>
            </a:xfrm>
            <a:prstGeom prst="rect">
              <a:avLst/>
            </a:prstGeom>
          </p:spPr>
        </p:pic>
        <p:pic>
          <p:nvPicPr>
            <p:cNvPr id="110" name="IDENT history">
              <a:extLst>
                <a:ext uri="{FF2B5EF4-FFF2-40B4-BE49-F238E27FC236}">
                  <a16:creationId xmlns:a16="http://schemas.microsoft.com/office/drawing/2014/main" id="{C5508E85-6083-4DBC-98CA-3CD7C9E1FC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27137" y="1857391"/>
              <a:ext cx="122203" cy="108486"/>
            </a:xfrm>
            <a:prstGeom prst="rect">
              <a:avLst/>
            </a:prstGeom>
          </p:spPr>
        </p:pic>
        <p:pic>
          <p:nvPicPr>
            <p:cNvPr id="112" name="IDENT targer FLAT">
              <a:extLst>
                <a:ext uri="{FF2B5EF4-FFF2-40B4-BE49-F238E27FC236}">
                  <a16:creationId xmlns:a16="http://schemas.microsoft.com/office/drawing/2014/main" id="{76653D5E-0B53-4954-B588-18F2D0EFED8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22921" y="1754044"/>
              <a:ext cx="122203" cy="123450"/>
            </a:xfrm>
            <a:prstGeom prst="rect">
              <a:avLst/>
            </a:prstGeom>
          </p:spPr>
        </p:pic>
        <p:pic>
          <p:nvPicPr>
            <p:cNvPr id="113" name="IDENT history">
              <a:extLst>
                <a:ext uri="{FF2B5EF4-FFF2-40B4-BE49-F238E27FC236}">
                  <a16:creationId xmlns:a16="http://schemas.microsoft.com/office/drawing/2014/main" id="{3AE6E235-065D-43FB-B944-E5A6B9B9048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31657" y="1957461"/>
              <a:ext cx="122203" cy="108486"/>
            </a:xfrm>
            <a:prstGeom prst="rect">
              <a:avLst/>
            </a:prstGeom>
          </p:spPr>
        </p:pic>
        <p:cxnSp>
          <p:nvCxnSpPr>
            <p:cNvPr id="114" name="Leader 1-9">
              <a:extLst>
                <a:ext uri="{FF2B5EF4-FFF2-40B4-BE49-F238E27FC236}">
                  <a16:creationId xmlns:a16="http://schemas.microsoft.com/office/drawing/2014/main" id="{B72A0DE2-BA94-462E-BA02-0DC6ACEF7F7D}"/>
                </a:ext>
              </a:extLst>
            </p:cNvPr>
            <p:cNvCxnSpPr/>
            <p:nvPr/>
          </p:nvCxnSpPr>
          <p:spPr bwMode="auto">
            <a:xfrm rot="2700000">
              <a:off x="2096755" y="1576235"/>
              <a:ext cx="502920" cy="0"/>
            </a:xfrm>
            <a:prstGeom prst="line">
              <a:avLst/>
            </a:prstGeom>
            <a:noFill/>
            <a:ln w="15875" cap="rnd" cmpd="sng" algn="ctr">
              <a:solidFill>
                <a:srgbClr val="EBEB00"/>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N45772">
            <a:extLst>
              <a:ext uri="{FF2B5EF4-FFF2-40B4-BE49-F238E27FC236}">
                <a16:creationId xmlns:a16="http://schemas.microsoft.com/office/drawing/2014/main" id="{8FA0FBF7-696F-4729-9AD0-A71CA6804032}"/>
              </a:ext>
            </a:extLst>
          </p:cNvPr>
          <p:cNvGrpSpPr/>
          <p:nvPr/>
        </p:nvGrpSpPr>
        <p:grpSpPr>
          <a:xfrm>
            <a:off x="2201389" y="4345427"/>
            <a:ext cx="1605296" cy="960048"/>
            <a:chOff x="2201389" y="4345427"/>
            <a:chExt cx="1605296" cy="960048"/>
          </a:xfrm>
        </p:grpSpPr>
        <p:pic>
          <p:nvPicPr>
            <p:cNvPr id="91" name="Paired history">
              <a:extLst>
                <a:ext uri="{FF2B5EF4-FFF2-40B4-BE49-F238E27FC236}">
                  <a16:creationId xmlns:a16="http://schemas.microsoft.com/office/drawing/2014/main" id="{E5B6D59C-CCD1-4833-A776-B3BE4D20FC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8328" y="5170802"/>
              <a:ext cx="94770" cy="134673"/>
            </a:xfrm>
            <a:prstGeom prst="rect">
              <a:avLst/>
            </a:prstGeom>
          </p:spPr>
        </p:pic>
        <p:pic>
          <p:nvPicPr>
            <p:cNvPr id="92" name="Paired history">
              <a:extLst>
                <a:ext uri="{FF2B5EF4-FFF2-40B4-BE49-F238E27FC236}">
                  <a16:creationId xmlns:a16="http://schemas.microsoft.com/office/drawing/2014/main" id="{EFC1F501-4EE8-4714-A2DB-452DA2CBAB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64105" y="5143293"/>
              <a:ext cx="94770" cy="134673"/>
            </a:xfrm>
            <a:prstGeom prst="rect">
              <a:avLst/>
            </a:prstGeom>
          </p:spPr>
        </p:pic>
        <p:pic>
          <p:nvPicPr>
            <p:cNvPr id="93" name="Paired history">
              <a:extLst>
                <a:ext uri="{FF2B5EF4-FFF2-40B4-BE49-F238E27FC236}">
                  <a16:creationId xmlns:a16="http://schemas.microsoft.com/office/drawing/2014/main" id="{F08D0682-0102-450F-9EB0-118D352D87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5250" y="5131248"/>
              <a:ext cx="94770" cy="134673"/>
            </a:xfrm>
            <a:prstGeom prst="rect">
              <a:avLst/>
            </a:prstGeom>
          </p:spPr>
        </p:pic>
        <p:pic>
          <p:nvPicPr>
            <p:cNvPr id="94" name="Fence">
              <a:extLst>
                <a:ext uri="{FF2B5EF4-FFF2-40B4-BE49-F238E27FC236}">
                  <a16:creationId xmlns:a16="http://schemas.microsoft.com/office/drawing/2014/main" id="{936C4FB1-6CD0-40EC-9219-68E922117A4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23969" y="4347158"/>
              <a:ext cx="354139" cy="533703"/>
            </a:xfrm>
            <a:prstGeom prst="rect">
              <a:avLst/>
            </a:prstGeom>
          </p:spPr>
        </p:pic>
        <p:sp>
          <p:nvSpPr>
            <p:cNvPr id="95" name="DB text">
              <a:extLst>
                <a:ext uri="{FF2B5EF4-FFF2-40B4-BE49-F238E27FC236}">
                  <a16:creationId xmlns:a16="http://schemas.microsoft.com/office/drawing/2014/main" id="{E50E52CD-6577-429B-B7B6-6E658822DCD5}"/>
                </a:ext>
              </a:extLst>
            </p:cNvPr>
            <p:cNvSpPr txBox="1"/>
            <p:nvPr/>
          </p:nvSpPr>
          <p:spPr>
            <a:xfrm>
              <a:off x="2262985" y="4345427"/>
              <a:ext cx="1034208" cy="603563"/>
            </a:xfrm>
            <a:prstGeom prst="rect">
              <a:avLst/>
            </a:prstGeom>
            <a:noFill/>
          </p:spPr>
          <p:txBody>
            <a:bodyPr wrap="square" rtlCol="0">
              <a:spAutoFit/>
            </a:bodyPr>
            <a:lstStyle/>
            <a:p>
              <a:pPr algn="l">
                <a:lnSpc>
                  <a:spcPts val="1300"/>
                </a:lnSpc>
              </a:pPr>
              <a:r>
                <a:rPr lang="en-US" sz="1600" spc="40" dirty="0">
                  <a:solidFill>
                    <a:srgbClr val="E0E004"/>
                  </a:solidFill>
                  <a:latin typeface="Consolas" panose="020B0609020204030204" pitchFamily="49" charset="0"/>
                </a:rPr>
                <a:t>N4577</a:t>
              </a:r>
            </a:p>
            <a:p>
              <a:pPr algn="l">
                <a:lnSpc>
                  <a:spcPts val="1300"/>
                </a:lnSpc>
              </a:pPr>
              <a:r>
                <a:rPr lang="en-US" sz="1600" spc="40" dirty="0">
                  <a:solidFill>
                    <a:srgbClr val="E0E004"/>
                  </a:solidFill>
                  <a:latin typeface="Consolas" panose="020B0609020204030204" pitchFamily="49" charset="0"/>
                </a:rPr>
                <a:t>50C</a:t>
              </a:r>
            </a:p>
            <a:p>
              <a:pPr algn="l">
                <a:lnSpc>
                  <a:spcPts val="1300"/>
                </a:lnSpc>
              </a:pPr>
              <a:r>
                <a:rPr lang="en-US" sz="1600" spc="40" dirty="0">
                  <a:solidFill>
                    <a:srgbClr val="E0E004"/>
                  </a:solidFill>
                  <a:latin typeface="Consolas" panose="020B0609020204030204" pitchFamily="49" charset="0"/>
                </a:rPr>
                <a:t>143 105</a:t>
              </a:r>
            </a:p>
          </p:txBody>
        </p:sp>
        <p:cxnSp>
          <p:nvCxnSpPr>
            <p:cNvPr id="96" name="Vector">
              <a:extLst>
                <a:ext uri="{FF2B5EF4-FFF2-40B4-BE49-F238E27FC236}">
                  <a16:creationId xmlns:a16="http://schemas.microsoft.com/office/drawing/2014/main" id="{154E9706-6715-4264-A9B6-A19A05A3A172}"/>
                </a:ext>
              </a:extLst>
            </p:cNvPr>
            <p:cNvCxnSpPr/>
            <p:nvPr/>
          </p:nvCxnSpPr>
          <p:spPr bwMode="auto">
            <a:xfrm flipH="1">
              <a:off x="3657600" y="5064280"/>
              <a:ext cx="126740" cy="57789"/>
            </a:xfrm>
            <a:prstGeom prst="line">
              <a:avLst/>
            </a:prstGeom>
            <a:noFill/>
            <a:ln w="15875" cap="rnd" cmpd="sng" algn="ctr">
              <a:solidFill>
                <a:srgbClr val="E6E604"/>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7" name="WIFI manual">
              <a:extLst>
                <a:ext uri="{FF2B5EF4-FFF2-40B4-BE49-F238E27FC236}">
                  <a16:creationId xmlns:a16="http://schemas.microsoft.com/office/drawing/2014/main" id="{3FDC8687-4BF7-43FE-AFC4-7D59842536E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1389" y="4581788"/>
              <a:ext cx="87288" cy="91029"/>
            </a:xfrm>
            <a:prstGeom prst="rect">
              <a:avLst/>
            </a:prstGeom>
          </p:spPr>
        </p:pic>
        <p:pic>
          <p:nvPicPr>
            <p:cNvPr id="98" name="Paired target FLAT">
              <a:extLst>
                <a:ext uri="{FF2B5EF4-FFF2-40B4-BE49-F238E27FC236}">
                  <a16:creationId xmlns:a16="http://schemas.microsoft.com/office/drawing/2014/main" id="{A96C9F18-6FDE-4868-B8C1-CA36EE68CCE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43052" y="5095168"/>
              <a:ext cx="104745" cy="133426"/>
            </a:xfrm>
            <a:prstGeom prst="rect">
              <a:avLst/>
            </a:prstGeom>
          </p:spPr>
        </p:pic>
        <p:cxnSp>
          <p:nvCxnSpPr>
            <p:cNvPr id="115" name="Leader 1-9">
              <a:extLst>
                <a:ext uri="{FF2B5EF4-FFF2-40B4-BE49-F238E27FC236}">
                  <a16:creationId xmlns:a16="http://schemas.microsoft.com/office/drawing/2014/main" id="{BD28EF75-E5D5-4C67-903B-3CB59CBA831F}"/>
                </a:ext>
              </a:extLst>
            </p:cNvPr>
            <p:cNvCxnSpPr/>
            <p:nvPr/>
          </p:nvCxnSpPr>
          <p:spPr bwMode="auto">
            <a:xfrm rot="2700000">
              <a:off x="3104644" y="4922960"/>
              <a:ext cx="502920" cy="0"/>
            </a:xfrm>
            <a:prstGeom prst="line">
              <a:avLst/>
            </a:prstGeom>
            <a:noFill/>
            <a:ln w="15875" cap="rnd" cmpd="sng" algn="ctr">
              <a:solidFill>
                <a:srgbClr val="EBEB00"/>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6" name="TextBox 115">
              <a:extLst>
                <a:ext uri="{FF2B5EF4-FFF2-40B4-BE49-F238E27FC236}">
                  <a16:creationId xmlns:a16="http://schemas.microsoft.com/office/drawing/2014/main" id="{35B53088-EB6E-4E45-B304-DF5030B813E8}"/>
                </a:ext>
              </a:extLst>
            </p:cNvPr>
            <p:cNvSpPr txBox="1"/>
            <p:nvPr/>
          </p:nvSpPr>
          <p:spPr>
            <a:xfrm>
              <a:off x="3563868" y="4644572"/>
              <a:ext cx="242817" cy="444060"/>
            </a:xfrm>
            <a:prstGeom prst="rect">
              <a:avLst/>
            </a:prstGeom>
            <a:noFill/>
          </p:spPr>
          <p:txBody>
            <a:bodyPr wrap="square" lIns="0" tIns="0" rIns="0" bIns="0" rtlCol="0">
              <a:noAutofit/>
            </a:bodyPr>
            <a:lstStyle/>
            <a:p>
              <a:pPr algn="l">
                <a:lnSpc>
                  <a:spcPts val="4500"/>
                </a:lnSpc>
              </a:pPr>
              <a:r>
                <a:rPr lang="en-US" sz="1200" spc="120" dirty="0">
                  <a:solidFill>
                    <a:srgbClr val="FEB4BF"/>
                  </a:solidFill>
                  <a:latin typeface="Consolas" panose="020B0609020204030204" pitchFamily="49" charset="0"/>
                </a:rPr>
                <a:t>A</a:t>
              </a:r>
            </a:p>
          </p:txBody>
        </p:sp>
      </p:grpSp>
      <p:grpSp>
        <p:nvGrpSpPr>
          <p:cNvPr id="15" name="UAL169">
            <a:extLst>
              <a:ext uri="{FF2B5EF4-FFF2-40B4-BE49-F238E27FC236}">
                <a16:creationId xmlns:a16="http://schemas.microsoft.com/office/drawing/2014/main" id="{3FBF437D-EEAD-4E9F-B559-2BF40EC07A2B}"/>
              </a:ext>
            </a:extLst>
          </p:cNvPr>
          <p:cNvGrpSpPr/>
          <p:nvPr/>
        </p:nvGrpSpPr>
        <p:grpSpPr>
          <a:xfrm>
            <a:off x="1890733" y="2427307"/>
            <a:ext cx="2160285" cy="1008154"/>
            <a:chOff x="1890733" y="2427307"/>
            <a:chExt cx="2160285" cy="1008154"/>
          </a:xfrm>
        </p:grpSpPr>
        <p:pic>
          <p:nvPicPr>
            <p:cNvPr id="118" name="Paired history">
              <a:extLst>
                <a:ext uri="{FF2B5EF4-FFF2-40B4-BE49-F238E27FC236}">
                  <a16:creationId xmlns:a16="http://schemas.microsoft.com/office/drawing/2014/main" id="{2DDBBB99-A234-4081-83EB-3D7086FD6D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53635" y="3300788"/>
              <a:ext cx="94770" cy="134673"/>
            </a:xfrm>
            <a:prstGeom prst="rect">
              <a:avLst/>
            </a:prstGeom>
          </p:spPr>
        </p:pic>
        <p:pic>
          <p:nvPicPr>
            <p:cNvPr id="119" name="Paired history">
              <a:extLst>
                <a:ext uri="{FF2B5EF4-FFF2-40B4-BE49-F238E27FC236}">
                  <a16:creationId xmlns:a16="http://schemas.microsoft.com/office/drawing/2014/main" id="{B3D15B23-CC1F-4E96-AA45-F832AF1537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01077" y="3252672"/>
              <a:ext cx="94770" cy="134673"/>
            </a:xfrm>
            <a:prstGeom prst="rect">
              <a:avLst/>
            </a:prstGeom>
          </p:spPr>
        </p:pic>
        <p:pic>
          <p:nvPicPr>
            <p:cNvPr id="120" name="Paired history">
              <a:extLst>
                <a:ext uri="{FF2B5EF4-FFF2-40B4-BE49-F238E27FC236}">
                  <a16:creationId xmlns:a16="http://schemas.microsoft.com/office/drawing/2014/main" id="{A9C6710B-85EE-4815-A5F2-966131E379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9040" y="3204567"/>
              <a:ext cx="94770" cy="134673"/>
            </a:xfrm>
            <a:prstGeom prst="rect">
              <a:avLst/>
            </a:prstGeom>
          </p:spPr>
        </p:pic>
        <p:pic>
          <p:nvPicPr>
            <p:cNvPr id="121" name="Fence">
              <a:extLst>
                <a:ext uri="{FF2B5EF4-FFF2-40B4-BE49-F238E27FC236}">
                  <a16:creationId xmlns:a16="http://schemas.microsoft.com/office/drawing/2014/main" id="{C7C8C414-52C1-4A04-8171-3BF7BC02C5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7794" y="2429038"/>
              <a:ext cx="354139" cy="533703"/>
            </a:xfrm>
            <a:prstGeom prst="rect">
              <a:avLst/>
            </a:prstGeom>
          </p:spPr>
        </p:pic>
        <p:sp>
          <p:nvSpPr>
            <p:cNvPr id="122" name="DB text">
              <a:extLst>
                <a:ext uri="{FF2B5EF4-FFF2-40B4-BE49-F238E27FC236}">
                  <a16:creationId xmlns:a16="http://schemas.microsoft.com/office/drawing/2014/main" id="{A72C9BC2-CC1B-4704-A4B5-6EFC15C4864E}"/>
                </a:ext>
              </a:extLst>
            </p:cNvPr>
            <p:cNvSpPr txBox="1"/>
            <p:nvPr/>
          </p:nvSpPr>
          <p:spPr>
            <a:xfrm>
              <a:off x="3016810" y="2427307"/>
              <a:ext cx="1034208" cy="603563"/>
            </a:xfrm>
            <a:prstGeom prst="rect">
              <a:avLst/>
            </a:prstGeom>
            <a:noFill/>
          </p:spPr>
          <p:txBody>
            <a:bodyPr wrap="square" rtlCol="0">
              <a:spAutoFit/>
            </a:bodyPr>
            <a:lstStyle/>
            <a:p>
              <a:pPr algn="l">
                <a:lnSpc>
                  <a:spcPts val="1300"/>
                </a:lnSpc>
              </a:pPr>
              <a:r>
                <a:rPr lang="en-US" sz="1600" spc="40" dirty="0">
                  <a:solidFill>
                    <a:srgbClr val="E0E004"/>
                  </a:solidFill>
                  <a:latin typeface="Consolas" panose="020B0609020204030204" pitchFamily="49" charset="0"/>
                </a:rPr>
                <a:t>UAL169</a:t>
              </a:r>
            </a:p>
            <a:p>
              <a:pPr algn="l">
                <a:lnSpc>
                  <a:spcPts val="1300"/>
                </a:lnSpc>
              </a:pPr>
              <a:r>
                <a:rPr lang="en-US" sz="1600" spc="40" dirty="0">
                  <a:solidFill>
                    <a:srgbClr val="E0E004"/>
                  </a:solidFill>
                  <a:latin typeface="Consolas" panose="020B0609020204030204" pitchFamily="49" charset="0"/>
                </a:rPr>
                <a:t>280C</a:t>
              </a:r>
            </a:p>
            <a:p>
              <a:pPr algn="l">
                <a:lnSpc>
                  <a:spcPts val="1300"/>
                </a:lnSpc>
              </a:pPr>
              <a:r>
                <a:rPr lang="en-US" sz="1600" spc="40" dirty="0">
                  <a:solidFill>
                    <a:srgbClr val="E0E004"/>
                  </a:solidFill>
                  <a:latin typeface="Consolas" panose="020B0609020204030204" pitchFamily="49" charset="0"/>
                </a:rPr>
                <a:t>376EMRG</a:t>
              </a:r>
            </a:p>
          </p:txBody>
        </p:sp>
        <p:cxnSp>
          <p:nvCxnSpPr>
            <p:cNvPr id="123" name="Vector">
              <a:extLst>
                <a:ext uri="{FF2B5EF4-FFF2-40B4-BE49-F238E27FC236}">
                  <a16:creationId xmlns:a16="http://schemas.microsoft.com/office/drawing/2014/main" id="{152AE818-6C1E-45B9-91C3-CD63B8EA138C}"/>
                </a:ext>
              </a:extLst>
            </p:cNvPr>
            <p:cNvCxnSpPr/>
            <p:nvPr/>
          </p:nvCxnSpPr>
          <p:spPr bwMode="auto">
            <a:xfrm flipH="1" flipV="1">
              <a:off x="1890733" y="3013599"/>
              <a:ext cx="658607" cy="192088"/>
            </a:xfrm>
            <a:prstGeom prst="line">
              <a:avLst/>
            </a:prstGeom>
            <a:noFill/>
            <a:ln w="15875" cap="rnd" cmpd="sng" algn="ctr">
              <a:solidFill>
                <a:srgbClr val="E6E604"/>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24" name="WIFI manual">
              <a:extLst>
                <a:ext uri="{FF2B5EF4-FFF2-40B4-BE49-F238E27FC236}">
                  <a16:creationId xmlns:a16="http://schemas.microsoft.com/office/drawing/2014/main" id="{239F1551-1D4F-4E33-BE16-141CB9AB52A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55214" y="2663668"/>
              <a:ext cx="87288" cy="91029"/>
            </a:xfrm>
            <a:prstGeom prst="rect">
              <a:avLst/>
            </a:prstGeom>
          </p:spPr>
        </p:pic>
        <p:pic>
          <p:nvPicPr>
            <p:cNvPr id="125" name="Paired target FLAT">
              <a:extLst>
                <a:ext uri="{FF2B5EF4-FFF2-40B4-BE49-F238E27FC236}">
                  <a16:creationId xmlns:a16="http://schemas.microsoft.com/office/drawing/2014/main" id="{C483F0FC-2FC1-4014-A8FE-698A5D25FCF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91083" y="3160760"/>
              <a:ext cx="104745" cy="133426"/>
            </a:xfrm>
            <a:prstGeom prst="rect">
              <a:avLst/>
            </a:prstGeom>
          </p:spPr>
        </p:pic>
        <p:cxnSp>
          <p:nvCxnSpPr>
            <p:cNvPr id="128" name="Leader 1-9">
              <a:extLst>
                <a:ext uri="{FF2B5EF4-FFF2-40B4-BE49-F238E27FC236}">
                  <a16:creationId xmlns:a16="http://schemas.microsoft.com/office/drawing/2014/main" id="{9BA1325F-D593-4E34-A021-8A3603BE5502}"/>
                </a:ext>
              </a:extLst>
            </p:cNvPr>
            <p:cNvCxnSpPr/>
            <p:nvPr/>
          </p:nvCxnSpPr>
          <p:spPr bwMode="auto">
            <a:xfrm rot="8100000">
              <a:off x="2615578" y="3001913"/>
              <a:ext cx="502920" cy="0"/>
            </a:xfrm>
            <a:prstGeom prst="line">
              <a:avLst/>
            </a:prstGeom>
            <a:noFill/>
            <a:ln w="15875" cap="rnd" cmpd="sng" algn="ctr">
              <a:solidFill>
                <a:srgbClr val="EBEB00"/>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 name="SWA1198">
            <a:extLst>
              <a:ext uri="{FF2B5EF4-FFF2-40B4-BE49-F238E27FC236}">
                <a16:creationId xmlns:a16="http://schemas.microsoft.com/office/drawing/2014/main" id="{30133B2C-F308-4EC8-ADEF-CDC37B3820A2}"/>
              </a:ext>
            </a:extLst>
          </p:cNvPr>
          <p:cNvGrpSpPr/>
          <p:nvPr/>
        </p:nvGrpSpPr>
        <p:grpSpPr>
          <a:xfrm>
            <a:off x="4510136" y="2778966"/>
            <a:ext cx="1845901" cy="1083228"/>
            <a:chOff x="4510136" y="2778966"/>
            <a:chExt cx="1845901" cy="1083228"/>
          </a:xfrm>
        </p:grpSpPr>
        <p:pic>
          <p:nvPicPr>
            <p:cNvPr id="131" name="Paired history">
              <a:extLst>
                <a:ext uri="{FF2B5EF4-FFF2-40B4-BE49-F238E27FC236}">
                  <a16:creationId xmlns:a16="http://schemas.microsoft.com/office/drawing/2014/main" id="{3A097795-68B6-4C02-950E-B1833460EA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41974" y="3727521"/>
              <a:ext cx="94770" cy="134673"/>
            </a:xfrm>
            <a:prstGeom prst="rect">
              <a:avLst/>
            </a:prstGeom>
          </p:spPr>
        </p:pic>
        <p:pic>
          <p:nvPicPr>
            <p:cNvPr id="132" name="Paired history">
              <a:extLst>
                <a:ext uri="{FF2B5EF4-FFF2-40B4-BE49-F238E27FC236}">
                  <a16:creationId xmlns:a16="http://schemas.microsoft.com/office/drawing/2014/main" id="{8FB22CED-C9DD-4326-A55F-4AE082B987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49245" y="3704388"/>
              <a:ext cx="94770" cy="134673"/>
            </a:xfrm>
            <a:prstGeom prst="rect">
              <a:avLst/>
            </a:prstGeom>
          </p:spPr>
        </p:pic>
        <p:pic>
          <p:nvPicPr>
            <p:cNvPr id="133" name="Paired history">
              <a:extLst>
                <a:ext uri="{FF2B5EF4-FFF2-40B4-BE49-F238E27FC236}">
                  <a16:creationId xmlns:a16="http://schemas.microsoft.com/office/drawing/2014/main" id="{1469A232-0F86-4357-B81F-65A1E9EEE1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9581" y="3596323"/>
              <a:ext cx="94770" cy="134673"/>
            </a:xfrm>
            <a:prstGeom prst="rect">
              <a:avLst/>
            </a:prstGeom>
          </p:spPr>
        </p:pic>
        <p:pic>
          <p:nvPicPr>
            <p:cNvPr id="134" name="Fence">
              <a:extLst>
                <a:ext uri="{FF2B5EF4-FFF2-40B4-BE49-F238E27FC236}">
                  <a16:creationId xmlns:a16="http://schemas.microsoft.com/office/drawing/2014/main" id="{529266EF-C274-4691-B7C0-24178C8677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82813" y="2780697"/>
              <a:ext cx="354139" cy="533703"/>
            </a:xfrm>
            <a:prstGeom prst="rect">
              <a:avLst/>
            </a:prstGeom>
          </p:spPr>
        </p:pic>
        <p:sp>
          <p:nvSpPr>
            <p:cNvPr id="135" name="DB text">
              <a:extLst>
                <a:ext uri="{FF2B5EF4-FFF2-40B4-BE49-F238E27FC236}">
                  <a16:creationId xmlns:a16="http://schemas.microsoft.com/office/drawing/2014/main" id="{BE126ECA-4A22-400A-8FB5-E8EAA63178B6}"/>
                </a:ext>
              </a:extLst>
            </p:cNvPr>
            <p:cNvSpPr txBox="1"/>
            <p:nvPr/>
          </p:nvSpPr>
          <p:spPr>
            <a:xfrm>
              <a:off x="5321829" y="2778966"/>
              <a:ext cx="1034208" cy="603563"/>
            </a:xfrm>
            <a:prstGeom prst="rect">
              <a:avLst/>
            </a:prstGeom>
            <a:noFill/>
          </p:spPr>
          <p:txBody>
            <a:bodyPr wrap="square" rtlCol="0">
              <a:spAutoFit/>
            </a:bodyPr>
            <a:lstStyle/>
            <a:p>
              <a:pPr algn="l">
                <a:lnSpc>
                  <a:spcPts val="1300"/>
                </a:lnSpc>
              </a:pPr>
              <a:r>
                <a:rPr lang="en-US" sz="1600" spc="40" dirty="0">
                  <a:solidFill>
                    <a:srgbClr val="E0E004"/>
                  </a:solidFill>
                  <a:latin typeface="Consolas" panose="020B0609020204030204" pitchFamily="49" charset="0"/>
                </a:rPr>
                <a:t>SWA1198</a:t>
              </a:r>
            </a:p>
            <a:p>
              <a:pPr algn="l">
                <a:lnSpc>
                  <a:spcPts val="1300"/>
                </a:lnSpc>
              </a:pPr>
              <a:r>
                <a:rPr lang="en-US" sz="1600" spc="40" dirty="0">
                  <a:solidFill>
                    <a:srgbClr val="E0E004"/>
                  </a:solidFill>
                  <a:latin typeface="Consolas" panose="020B0609020204030204" pitchFamily="49" charset="0"/>
                </a:rPr>
                <a:t>170C</a:t>
              </a:r>
            </a:p>
            <a:p>
              <a:pPr algn="l">
                <a:lnSpc>
                  <a:spcPts val="1300"/>
                </a:lnSpc>
              </a:pPr>
              <a:r>
                <a:rPr lang="en-US" sz="1600" spc="40" dirty="0">
                  <a:solidFill>
                    <a:srgbClr val="E0E004"/>
                  </a:solidFill>
                  <a:latin typeface="Consolas" panose="020B0609020204030204" pitchFamily="49" charset="0"/>
                </a:rPr>
                <a:t>165 EFC</a:t>
              </a:r>
            </a:p>
          </p:txBody>
        </p:sp>
        <p:cxnSp>
          <p:nvCxnSpPr>
            <p:cNvPr id="136" name="Vector">
              <a:extLst>
                <a:ext uri="{FF2B5EF4-FFF2-40B4-BE49-F238E27FC236}">
                  <a16:creationId xmlns:a16="http://schemas.microsoft.com/office/drawing/2014/main" id="{23A7C3FA-6344-48C2-B0F9-D8B9FE090737}"/>
                </a:ext>
              </a:extLst>
            </p:cNvPr>
            <p:cNvCxnSpPr/>
            <p:nvPr/>
          </p:nvCxnSpPr>
          <p:spPr bwMode="auto">
            <a:xfrm>
              <a:off x="4510136" y="3252672"/>
              <a:ext cx="373591" cy="271924"/>
            </a:xfrm>
            <a:prstGeom prst="line">
              <a:avLst/>
            </a:prstGeom>
            <a:noFill/>
            <a:ln w="15875" cap="rnd" cmpd="sng" algn="ctr">
              <a:solidFill>
                <a:srgbClr val="E6E604"/>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37" name="WIFI manual">
              <a:extLst>
                <a:ext uri="{FF2B5EF4-FFF2-40B4-BE49-F238E27FC236}">
                  <a16:creationId xmlns:a16="http://schemas.microsoft.com/office/drawing/2014/main" id="{894F9584-CC8A-4593-9FE6-CE1AD1C531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60233" y="3015327"/>
              <a:ext cx="87288" cy="91029"/>
            </a:xfrm>
            <a:prstGeom prst="rect">
              <a:avLst/>
            </a:prstGeom>
          </p:spPr>
        </p:pic>
        <p:pic>
          <p:nvPicPr>
            <p:cNvPr id="138" name="Paired target FLAT">
              <a:extLst>
                <a:ext uri="{FF2B5EF4-FFF2-40B4-BE49-F238E27FC236}">
                  <a16:creationId xmlns:a16="http://schemas.microsoft.com/office/drawing/2014/main" id="{656DEC3A-4A3E-4F44-B447-F692B5E2899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04077" y="3510043"/>
              <a:ext cx="104745" cy="133426"/>
            </a:xfrm>
            <a:prstGeom prst="rect">
              <a:avLst/>
            </a:prstGeom>
          </p:spPr>
        </p:pic>
        <p:cxnSp>
          <p:nvCxnSpPr>
            <p:cNvPr id="139" name="Leader 1-9">
              <a:extLst>
                <a:ext uri="{FF2B5EF4-FFF2-40B4-BE49-F238E27FC236}">
                  <a16:creationId xmlns:a16="http://schemas.microsoft.com/office/drawing/2014/main" id="{B0AAFF9C-0066-4868-A60F-1859282AFBC7}"/>
                </a:ext>
              </a:extLst>
            </p:cNvPr>
            <p:cNvCxnSpPr/>
            <p:nvPr/>
          </p:nvCxnSpPr>
          <p:spPr bwMode="auto">
            <a:xfrm rot="8100000">
              <a:off x="4927258" y="3352459"/>
              <a:ext cx="502920" cy="0"/>
            </a:xfrm>
            <a:prstGeom prst="line">
              <a:avLst/>
            </a:prstGeom>
            <a:noFill/>
            <a:ln w="15875" cap="rnd" cmpd="sng" algn="ctr">
              <a:solidFill>
                <a:srgbClr val="EBEB00"/>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 name="JAWS11">
            <a:extLst>
              <a:ext uri="{FF2B5EF4-FFF2-40B4-BE49-F238E27FC236}">
                <a16:creationId xmlns:a16="http://schemas.microsoft.com/office/drawing/2014/main" id="{C1BBD224-5A55-4A9B-8A41-E950B056CCF0}"/>
              </a:ext>
            </a:extLst>
          </p:cNvPr>
          <p:cNvGrpSpPr/>
          <p:nvPr/>
        </p:nvGrpSpPr>
        <p:grpSpPr>
          <a:xfrm>
            <a:off x="5375724" y="909293"/>
            <a:ext cx="2352609" cy="1232272"/>
            <a:chOff x="5375724" y="909293"/>
            <a:chExt cx="2352609" cy="1232272"/>
          </a:xfrm>
        </p:grpSpPr>
        <p:pic>
          <p:nvPicPr>
            <p:cNvPr id="141" name="Paired history">
              <a:extLst>
                <a:ext uri="{FF2B5EF4-FFF2-40B4-BE49-F238E27FC236}">
                  <a16:creationId xmlns:a16="http://schemas.microsoft.com/office/drawing/2014/main" id="{4D2ECF2A-14FD-471B-A42F-6FF1C3F745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14062" y="1774906"/>
              <a:ext cx="94770" cy="134673"/>
            </a:xfrm>
            <a:prstGeom prst="rect">
              <a:avLst/>
            </a:prstGeom>
          </p:spPr>
        </p:pic>
        <p:pic>
          <p:nvPicPr>
            <p:cNvPr id="142" name="Paired history">
              <a:extLst>
                <a:ext uri="{FF2B5EF4-FFF2-40B4-BE49-F238E27FC236}">
                  <a16:creationId xmlns:a16="http://schemas.microsoft.com/office/drawing/2014/main" id="{0BDDF085-D786-4D64-9A40-ABCFBC14E4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6483" y="1885713"/>
              <a:ext cx="94770" cy="134673"/>
            </a:xfrm>
            <a:prstGeom prst="rect">
              <a:avLst/>
            </a:prstGeom>
          </p:spPr>
        </p:pic>
        <p:pic>
          <p:nvPicPr>
            <p:cNvPr id="143" name="Paired history">
              <a:extLst>
                <a:ext uri="{FF2B5EF4-FFF2-40B4-BE49-F238E27FC236}">
                  <a16:creationId xmlns:a16="http://schemas.microsoft.com/office/drawing/2014/main" id="{48BA513F-5603-4E4A-9EC9-A2A99FE94F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4090" y="2006892"/>
              <a:ext cx="94770" cy="134673"/>
            </a:xfrm>
            <a:prstGeom prst="rect">
              <a:avLst/>
            </a:prstGeom>
          </p:spPr>
        </p:pic>
        <p:pic>
          <p:nvPicPr>
            <p:cNvPr id="144" name="Fence">
              <a:extLst>
                <a:ext uri="{FF2B5EF4-FFF2-40B4-BE49-F238E27FC236}">
                  <a16:creationId xmlns:a16="http://schemas.microsoft.com/office/drawing/2014/main" id="{46267820-511E-4D71-95BE-5CBB74183B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98304" y="911024"/>
              <a:ext cx="354139" cy="533703"/>
            </a:xfrm>
            <a:prstGeom prst="rect">
              <a:avLst/>
            </a:prstGeom>
          </p:spPr>
        </p:pic>
        <p:sp>
          <p:nvSpPr>
            <p:cNvPr id="145" name="DB text">
              <a:extLst>
                <a:ext uri="{FF2B5EF4-FFF2-40B4-BE49-F238E27FC236}">
                  <a16:creationId xmlns:a16="http://schemas.microsoft.com/office/drawing/2014/main" id="{65C34B00-5EE7-4D68-81E1-52680760EA7A}"/>
                </a:ext>
              </a:extLst>
            </p:cNvPr>
            <p:cNvSpPr txBox="1"/>
            <p:nvPr/>
          </p:nvSpPr>
          <p:spPr>
            <a:xfrm>
              <a:off x="5437320" y="909293"/>
              <a:ext cx="1034208" cy="603563"/>
            </a:xfrm>
            <a:prstGeom prst="rect">
              <a:avLst/>
            </a:prstGeom>
            <a:noFill/>
          </p:spPr>
          <p:txBody>
            <a:bodyPr wrap="square" rtlCol="0">
              <a:spAutoFit/>
            </a:bodyPr>
            <a:lstStyle/>
            <a:p>
              <a:pPr algn="l">
                <a:lnSpc>
                  <a:spcPts val="1300"/>
                </a:lnSpc>
              </a:pPr>
              <a:r>
                <a:rPr lang="en-US" sz="1600" spc="40" dirty="0">
                  <a:solidFill>
                    <a:srgbClr val="E0E004"/>
                  </a:solidFill>
                  <a:latin typeface="Consolas" panose="020B0609020204030204" pitchFamily="49" charset="0"/>
                </a:rPr>
                <a:t>JAWS11</a:t>
              </a:r>
            </a:p>
            <a:p>
              <a:pPr algn="l">
                <a:lnSpc>
                  <a:spcPts val="1300"/>
                </a:lnSpc>
              </a:pPr>
              <a:r>
                <a:rPr lang="en-US" sz="1600" spc="40" dirty="0">
                  <a:solidFill>
                    <a:srgbClr val="E0E004"/>
                  </a:solidFill>
                  <a:latin typeface="Consolas" panose="020B0609020204030204" pitchFamily="49" charset="0"/>
                </a:rPr>
                <a:t>310XXXX</a:t>
              </a:r>
            </a:p>
            <a:p>
              <a:pPr algn="l">
                <a:lnSpc>
                  <a:spcPts val="1300"/>
                </a:lnSpc>
              </a:pPr>
              <a:r>
                <a:rPr lang="en-US" sz="1600" spc="40" dirty="0">
                  <a:solidFill>
                    <a:srgbClr val="E0E004"/>
                  </a:solidFill>
                  <a:latin typeface="Consolas" panose="020B0609020204030204" pitchFamily="49" charset="0"/>
                </a:rPr>
                <a:t>533 510</a:t>
              </a:r>
            </a:p>
          </p:txBody>
        </p:sp>
        <p:cxnSp>
          <p:nvCxnSpPr>
            <p:cNvPr id="146" name="Vector">
              <a:extLst>
                <a:ext uri="{FF2B5EF4-FFF2-40B4-BE49-F238E27FC236}">
                  <a16:creationId xmlns:a16="http://schemas.microsoft.com/office/drawing/2014/main" id="{27C1E4E0-A9A6-402D-B364-3006FEABAF1E}"/>
                </a:ext>
              </a:extLst>
            </p:cNvPr>
            <p:cNvCxnSpPr/>
            <p:nvPr/>
          </p:nvCxnSpPr>
          <p:spPr bwMode="auto">
            <a:xfrm flipV="1">
              <a:off x="6852492" y="1247660"/>
              <a:ext cx="875841" cy="446183"/>
            </a:xfrm>
            <a:prstGeom prst="line">
              <a:avLst/>
            </a:prstGeom>
            <a:noFill/>
            <a:ln w="15875" cap="rnd" cmpd="sng" algn="ctr">
              <a:solidFill>
                <a:srgbClr val="E6E604"/>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47" name="WIFI manual">
              <a:extLst>
                <a:ext uri="{FF2B5EF4-FFF2-40B4-BE49-F238E27FC236}">
                  <a16:creationId xmlns:a16="http://schemas.microsoft.com/office/drawing/2014/main" id="{BCBBEF82-06F9-45F4-8258-EA4A678AFE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75724" y="1145654"/>
              <a:ext cx="87288" cy="91029"/>
            </a:xfrm>
            <a:prstGeom prst="rect">
              <a:avLst/>
            </a:prstGeom>
          </p:spPr>
        </p:pic>
        <p:pic>
          <p:nvPicPr>
            <p:cNvPr id="148" name="Paired target FLAT">
              <a:extLst>
                <a:ext uri="{FF2B5EF4-FFF2-40B4-BE49-F238E27FC236}">
                  <a16:creationId xmlns:a16="http://schemas.microsoft.com/office/drawing/2014/main" id="{A742C2B8-C84B-4C13-9256-759178D02D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35863" y="1657883"/>
              <a:ext cx="104745" cy="133426"/>
            </a:xfrm>
            <a:prstGeom prst="rect">
              <a:avLst/>
            </a:prstGeom>
          </p:spPr>
        </p:pic>
        <p:cxnSp>
          <p:nvCxnSpPr>
            <p:cNvPr id="150" name="Leader 1-9">
              <a:extLst>
                <a:ext uri="{FF2B5EF4-FFF2-40B4-BE49-F238E27FC236}">
                  <a16:creationId xmlns:a16="http://schemas.microsoft.com/office/drawing/2014/main" id="{BB2DFB07-049B-414B-A39E-244CEDDC9B5C}"/>
                </a:ext>
              </a:extLst>
            </p:cNvPr>
            <p:cNvCxnSpPr/>
            <p:nvPr/>
          </p:nvCxnSpPr>
          <p:spPr bwMode="auto">
            <a:xfrm rot="2700000">
              <a:off x="6300748" y="1484601"/>
              <a:ext cx="502920" cy="0"/>
            </a:xfrm>
            <a:prstGeom prst="line">
              <a:avLst/>
            </a:prstGeom>
            <a:noFill/>
            <a:ln w="15875" cap="rnd" cmpd="sng" algn="ctr">
              <a:solidFill>
                <a:srgbClr val="EBEB00"/>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 name="JBU400"/>
          <p:cNvGrpSpPr/>
          <p:nvPr/>
        </p:nvGrpSpPr>
        <p:grpSpPr>
          <a:xfrm>
            <a:off x="6107124" y="2172446"/>
            <a:ext cx="1823240" cy="1837796"/>
            <a:chOff x="6107124" y="2172446"/>
            <a:chExt cx="1823240" cy="1837796"/>
          </a:xfrm>
        </p:grpSpPr>
        <p:pic>
          <p:nvPicPr>
            <p:cNvPr id="152" name="Paired target FLAT">
              <a:extLst>
                <a:ext uri="{FF2B5EF4-FFF2-40B4-BE49-F238E27FC236}">
                  <a16:creationId xmlns:a16="http://schemas.microsoft.com/office/drawing/2014/main" id="{6FBC92FA-A471-46AF-9B02-EA85E00BE72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58602" y="2921217"/>
              <a:ext cx="104745" cy="133426"/>
            </a:xfrm>
            <a:prstGeom prst="rect">
              <a:avLst/>
            </a:prstGeom>
          </p:spPr>
        </p:pic>
        <p:pic>
          <p:nvPicPr>
            <p:cNvPr id="153" name="Paired history">
              <a:extLst>
                <a:ext uri="{FF2B5EF4-FFF2-40B4-BE49-F238E27FC236}">
                  <a16:creationId xmlns:a16="http://schemas.microsoft.com/office/drawing/2014/main" id="{F956EA6E-5AE2-4158-892F-22CE989F34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14865" y="2319368"/>
              <a:ext cx="94770" cy="134673"/>
            </a:xfrm>
            <a:prstGeom prst="rect">
              <a:avLst/>
            </a:prstGeom>
          </p:spPr>
        </p:pic>
        <p:pic>
          <p:nvPicPr>
            <p:cNvPr id="154" name="Fence">
              <a:extLst>
                <a:ext uri="{FF2B5EF4-FFF2-40B4-BE49-F238E27FC236}">
                  <a16:creationId xmlns:a16="http://schemas.microsoft.com/office/drawing/2014/main" id="{67521ACE-154C-4D77-BA7F-4CD7685902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32758" y="2174177"/>
              <a:ext cx="354139" cy="533703"/>
            </a:xfrm>
            <a:prstGeom prst="rect">
              <a:avLst/>
            </a:prstGeom>
          </p:spPr>
        </p:pic>
        <p:sp>
          <p:nvSpPr>
            <p:cNvPr id="155" name="DB text">
              <a:extLst>
                <a:ext uri="{FF2B5EF4-FFF2-40B4-BE49-F238E27FC236}">
                  <a16:creationId xmlns:a16="http://schemas.microsoft.com/office/drawing/2014/main" id="{83C13E41-140E-4ABA-862E-9EA32FDD17CF}"/>
                </a:ext>
              </a:extLst>
            </p:cNvPr>
            <p:cNvSpPr txBox="1"/>
            <p:nvPr/>
          </p:nvSpPr>
          <p:spPr>
            <a:xfrm>
              <a:off x="6171773" y="2172446"/>
              <a:ext cx="1612984" cy="603563"/>
            </a:xfrm>
            <a:prstGeom prst="rect">
              <a:avLst/>
            </a:prstGeom>
            <a:noFill/>
          </p:spPr>
          <p:txBody>
            <a:bodyPr wrap="square" rtlCol="0">
              <a:spAutoFit/>
            </a:bodyPr>
            <a:lstStyle/>
            <a:p>
              <a:pPr algn="l">
                <a:lnSpc>
                  <a:spcPts val="1300"/>
                </a:lnSpc>
              </a:pPr>
              <a:r>
                <a:rPr lang="en-US" sz="1600" spc="40" dirty="0">
                  <a:solidFill>
                    <a:srgbClr val="E0E004"/>
                  </a:solidFill>
                  <a:latin typeface="Consolas" panose="020B0609020204030204" pitchFamily="49" charset="0"/>
                </a:rPr>
                <a:t>JBU400</a:t>
              </a:r>
            </a:p>
            <a:p>
              <a:pPr algn="l">
                <a:lnSpc>
                  <a:spcPts val="1300"/>
                </a:lnSpc>
              </a:pPr>
              <a:r>
                <a:rPr lang="en-US" sz="1600" spc="40" dirty="0">
                  <a:solidFill>
                    <a:schemeClr val="bg1"/>
                  </a:solidFill>
                  <a:latin typeface="Consolas" panose="020B0609020204030204" pitchFamily="49" charset="0"/>
                </a:rPr>
                <a:t>350</a:t>
              </a:r>
              <a:r>
                <a:rPr lang="en-US" sz="1600" spc="40" dirty="0">
                  <a:solidFill>
                    <a:srgbClr val="E0E004"/>
                  </a:solidFill>
                  <a:latin typeface="Consolas" panose="020B0609020204030204" pitchFamily="49" charset="0"/>
                </a:rPr>
                <a:t> </a:t>
              </a:r>
              <a:r>
                <a:rPr lang="en-US" sz="1600" spc="40" dirty="0" smtClean="0">
                  <a:solidFill>
                    <a:srgbClr val="E0E004"/>
                  </a:solidFill>
                  <a:latin typeface="Consolas" panose="020B0609020204030204" pitchFamily="49" charset="0"/>
                </a:rPr>
                <a:t>390</a:t>
              </a:r>
              <a:endParaRPr lang="en-US" sz="1600" spc="40" dirty="0" smtClean="0">
                <a:solidFill>
                  <a:schemeClr val="bg1"/>
                </a:solidFill>
                <a:latin typeface="Consolas" panose="020B0609020204030204" pitchFamily="49" charset="0"/>
              </a:endParaRPr>
            </a:p>
            <a:p>
              <a:pPr algn="l">
                <a:lnSpc>
                  <a:spcPts val="1300"/>
                </a:lnSpc>
              </a:pPr>
              <a:r>
                <a:rPr lang="en-US" sz="1600" spc="40" dirty="0" smtClean="0">
                  <a:solidFill>
                    <a:srgbClr val="E0E004"/>
                  </a:solidFill>
                  <a:latin typeface="Consolas" panose="020B0609020204030204" pitchFamily="49" charset="0"/>
                </a:rPr>
                <a:t>005 550</a:t>
              </a:r>
              <a:endParaRPr lang="en-US" sz="1600" spc="40" dirty="0">
                <a:solidFill>
                  <a:srgbClr val="E0E004"/>
                </a:solidFill>
                <a:latin typeface="Consolas" panose="020B0609020204030204" pitchFamily="49" charset="0"/>
              </a:endParaRPr>
            </a:p>
          </p:txBody>
        </p:sp>
        <p:pic>
          <p:nvPicPr>
            <p:cNvPr id="156" name="CDA w/ eligibility">
              <a:extLst>
                <a:ext uri="{FF2B5EF4-FFF2-40B4-BE49-F238E27FC236}">
                  <a16:creationId xmlns:a16="http://schemas.microsoft.com/office/drawing/2014/main" id="{369B1B15-FB73-4396-A4F0-13C1854AA0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07124" y="2233049"/>
              <a:ext cx="93523" cy="92276"/>
            </a:xfrm>
            <a:prstGeom prst="rect">
              <a:avLst/>
            </a:prstGeom>
          </p:spPr>
        </p:pic>
        <p:pic>
          <p:nvPicPr>
            <p:cNvPr id="157" name="WIFI Auto">
              <a:extLst>
                <a:ext uri="{FF2B5EF4-FFF2-40B4-BE49-F238E27FC236}">
                  <a16:creationId xmlns:a16="http://schemas.microsoft.com/office/drawing/2014/main" id="{C57D19FF-386D-4234-B0F9-8E7E5F2F934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08108" y="2405393"/>
              <a:ext cx="87288" cy="91029"/>
            </a:xfrm>
            <a:prstGeom prst="rect">
              <a:avLst/>
            </a:prstGeom>
          </p:spPr>
        </p:pic>
        <p:pic>
          <p:nvPicPr>
            <p:cNvPr id="159" name="Paired history">
              <a:extLst>
                <a:ext uri="{FF2B5EF4-FFF2-40B4-BE49-F238E27FC236}">
                  <a16:creationId xmlns:a16="http://schemas.microsoft.com/office/drawing/2014/main" id="{192633B1-BA45-4BBD-890B-E72FCCA96A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01035" y="2520336"/>
              <a:ext cx="94770" cy="134673"/>
            </a:xfrm>
            <a:prstGeom prst="rect">
              <a:avLst/>
            </a:prstGeom>
          </p:spPr>
        </p:pic>
        <p:pic>
          <p:nvPicPr>
            <p:cNvPr id="160" name="Paired history">
              <a:extLst>
                <a:ext uri="{FF2B5EF4-FFF2-40B4-BE49-F238E27FC236}">
                  <a16:creationId xmlns:a16="http://schemas.microsoft.com/office/drawing/2014/main" id="{26DC9539-0B6F-48A7-8D62-2AAB6E3364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84300" y="2718135"/>
              <a:ext cx="94770" cy="134673"/>
            </a:xfrm>
            <a:prstGeom prst="rect">
              <a:avLst/>
            </a:prstGeom>
          </p:spPr>
        </p:pic>
        <p:pic>
          <p:nvPicPr>
            <p:cNvPr id="126" name="Alt uplink timed out">
              <a:extLst>
                <a:ext uri="{FF2B5EF4-FFF2-40B4-BE49-F238E27FC236}">
                  <a16:creationId xmlns:a16="http://schemas.microsoft.com/office/drawing/2014/main" id="{30398329-E7DB-49F2-AA38-E90D63F7D92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49882" y="2358377"/>
              <a:ext cx="368409" cy="167369"/>
            </a:xfrm>
            <a:prstGeom prst="rect">
              <a:avLst/>
            </a:prstGeom>
          </p:spPr>
        </p:pic>
        <p:cxnSp>
          <p:nvCxnSpPr>
            <p:cNvPr id="165" name="Leader 1-9">
              <a:extLst>
                <a:ext uri="{FF2B5EF4-FFF2-40B4-BE49-F238E27FC236}">
                  <a16:creationId xmlns:a16="http://schemas.microsoft.com/office/drawing/2014/main" id="{AE6402AC-F671-4AB5-A88B-587C18F64FC4}"/>
                </a:ext>
              </a:extLst>
            </p:cNvPr>
            <p:cNvCxnSpPr/>
            <p:nvPr/>
          </p:nvCxnSpPr>
          <p:spPr bwMode="auto">
            <a:xfrm rot="2700000">
              <a:off x="7024845" y="2765633"/>
              <a:ext cx="502920" cy="0"/>
            </a:xfrm>
            <a:prstGeom prst="line">
              <a:avLst/>
            </a:prstGeom>
            <a:noFill/>
            <a:ln w="15875" cap="rnd" cmpd="sng" algn="ctr">
              <a:solidFill>
                <a:srgbClr val="EBEB00"/>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 name="Leader 1-9">
              <a:extLst>
                <a:ext uri="{FF2B5EF4-FFF2-40B4-BE49-F238E27FC236}">
                  <a16:creationId xmlns:a16="http://schemas.microsoft.com/office/drawing/2014/main" id="{7BDA51C7-9A56-4ED0-A5CF-62AABF1F3BD3}"/>
                </a:ext>
              </a:extLst>
            </p:cNvPr>
            <p:cNvCxnSpPr/>
            <p:nvPr/>
          </p:nvCxnSpPr>
          <p:spPr bwMode="auto">
            <a:xfrm>
              <a:off x="7548563" y="3078956"/>
              <a:ext cx="381801" cy="931286"/>
            </a:xfrm>
            <a:prstGeom prst="line">
              <a:avLst/>
            </a:prstGeom>
            <a:noFill/>
            <a:ln w="15875" cap="rnd" cmpd="sng" algn="ctr">
              <a:solidFill>
                <a:srgbClr val="EBEB00"/>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17" name="Arrow">
              <a:extLst>
                <a:ext uri="{FF2B5EF4-FFF2-40B4-BE49-F238E27FC236}">
                  <a16:creationId xmlns:a16="http://schemas.microsoft.com/office/drawing/2014/main" id="{70B4C8AB-7BCC-46E4-BB6B-27BEC2953EB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800000">
              <a:off x="6630217" y="2381173"/>
              <a:ext cx="83547" cy="119709"/>
            </a:xfrm>
            <a:prstGeom prst="rect">
              <a:avLst/>
            </a:prstGeom>
          </p:spPr>
        </p:pic>
      </p:grpSp>
      <p:pic>
        <p:nvPicPr>
          <p:cNvPr id="127" name="MAP time mask">
            <a:extLst>
              <a:ext uri="{FF2B5EF4-FFF2-40B4-BE49-F238E27FC236}">
                <a16:creationId xmlns:a16="http://schemas.microsoft.com/office/drawing/2014/main" id="{26E16833-B868-4EE4-B0E2-3E2708286AD9}"/>
              </a:ext>
            </a:extLst>
          </p:cNvPr>
          <p:cNvPicPr>
            <a:picLocks noChangeAspect="1"/>
          </p:cNvPicPr>
          <p:nvPr/>
        </p:nvPicPr>
        <p:blipFill rotWithShape="1">
          <a:blip r:embed="rId16"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85907" t="3416" b="72532"/>
          <a:stretch/>
        </p:blipFill>
        <p:spPr>
          <a:xfrm>
            <a:off x="7848600" y="0"/>
            <a:ext cx="1295400" cy="1510145"/>
          </a:xfrm>
          <a:prstGeom prst="rect">
            <a:avLst/>
          </a:prstGeom>
        </p:spPr>
      </p:pic>
      <p:sp>
        <p:nvSpPr>
          <p:cNvPr id="77" name="Time">
            <a:extLst>
              <a:ext uri="{FF2B5EF4-FFF2-40B4-BE49-F238E27FC236}">
                <a16:creationId xmlns:a16="http://schemas.microsoft.com/office/drawing/2014/main" id="{AA948813-4DA8-4CA6-A551-80C7DC5D8B7C}"/>
              </a:ext>
            </a:extLst>
          </p:cNvPr>
          <p:cNvSpPr txBox="1">
            <a:spLocks/>
          </p:cNvSpPr>
          <p:nvPr/>
        </p:nvSpPr>
        <p:spPr bwMode="auto">
          <a:xfrm>
            <a:off x="0" y="0"/>
            <a:ext cx="9144000" cy="6092456"/>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kern="1200">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panose="020B0604020202020204" pitchFamily="34" charset="0"/>
              </a:defRPr>
            </a:lvl2pPr>
            <a:lvl3pPr algn="l" rtl="0" eaLnBrk="0" fontAlgn="base" hangingPunct="0">
              <a:spcBef>
                <a:spcPct val="0"/>
              </a:spcBef>
              <a:spcAft>
                <a:spcPct val="0"/>
              </a:spcAft>
              <a:defRPr sz="4000" b="1">
                <a:solidFill>
                  <a:srgbClr val="1D2F68"/>
                </a:solidFill>
                <a:latin typeface="Arial" panose="020B0604020202020204" pitchFamily="34" charset="0"/>
              </a:defRPr>
            </a:lvl3pPr>
            <a:lvl4pPr algn="l" rtl="0" eaLnBrk="0" fontAlgn="base" hangingPunct="0">
              <a:spcBef>
                <a:spcPct val="0"/>
              </a:spcBef>
              <a:spcAft>
                <a:spcPct val="0"/>
              </a:spcAft>
              <a:defRPr sz="4000" b="1">
                <a:solidFill>
                  <a:srgbClr val="1D2F68"/>
                </a:solidFill>
                <a:latin typeface="Arial" panose="020B0604020202020204" pitchFamily="34" charset="0"/>
              </a:defRPr>
            </a:lvl4pPr>
            <a:lvl5pPr algn="l" rtl="0" eaLnBrk="0" fontAlgn="base" hangingPunct="0">
              <a:spcBef>
                <a:spcPct val="0"/>
              </a:spcBef>
              <a:spcAft>
                <a:spcPct val="0"/>
              </a:spcAft>
              <a:defRPr sz="4000" b="1">
                <a:solidFill>
                  <a:srgbClr val="1D2F68"/>
                </a:solidFill>
                <a:latin typeface="Arial" panose="020B0604020202020204" pitchFamily="34" charset="0"/>
              </a:defRPr>
            </a:lvl5pPr>
            <a:lvl6pPr marL="457200" algn="l" rtl="0" fontAlgn="base">
              <a:spcBef>
                <a:spcPct val="0"/>
              </a:spcBef>
              <a:spcAft>
                <a:spcPct val="0"/>
              </a:spcAft>
              <a:defRPr sz="4000" b="1">
                <a:solidFill>
                  <a:srgbClr val="1D2F68"/>
                </a:solidFill>
                <a:latin typeface="Arial" panose="020B0604020202020204" pitchFamily="34" charset="0"/>
              </a:defRPr>
            </a:lvl6pPr>
            <a:lvl7pPr marL="914400" algn="l" rtl="0" fontAlgn="base">
              <a:spcBef>
                <a:spcPct val="0"/>
              </a:spcBef>
              <a:spcAft>
                <a:spcPct val="0"/>
              </a:spcAft>
              <a:defRPr sz="4000" b="1">
                <a:solidFill>
                  <a:srgbClr val="1D2F68"/>
                </a:solidFill>
                <a:latin typeface="Arial" panose="020B0604020202020204" pitchFamily="34" charset="0"/>
              </a:defRPr>
            </a:lvl7pPr>
            <a:lvl8pPr marL="1371600" algn="l" rtl="0" fontAlgn="base">
              <a:spcBef>
                <a:spcPct val="0"/>
              </a:spcBef>
              <a:spcAft>
                <a:spcPct val="0"/>
              </a:spcAft>
              <a:defRPr sz="4000" b="1">
                <a:solidFill>
                  <a:srgbClr val="1D2F68"/>
                </a:solidFill>
                <a:latin typeface="Arial" panose="020B0604020202020204" pitchFamily="34" charset="0"/>
              </a:defRPr>
            </a:lvl8pPr>
            <a:lvl9pPr marL="1828800" algn="l" rtl="0" fontAlgn="base">
              <a:spcBef>
                <a:spcPct val="0"/>
              </a:spcBef>
              <a:spcAft>
                <a:spcPct val="0"/>
              </a:spcAft>
              <a:defRPr sz="4000" b="1">
                <a:solidFill>
                  <a:srgbClr val="1D2F68"/>
                </a:solidFill>
                <a:latin typeface="Arial" panose="020B0604020202020204" pitchFamily="34" charset="0"/>
              </a:defRPr>
            </a:lvl9pPr>
          </a:lstStyle>
          <a:p>
            <a:pPr algn="ctr"/>
            <a:r>
              <a:rPr lang="en-US"/>
              <a:t>Time</a:t>
            </a:r>
            <a:endParaRPr lang="en-US" dirty="0"/>
          </a:p>
        </p:txBody>
      </p:sp>
      <p:sp>
        <p:nvSpPr>
          <p:cNvPr id="76" name="Ready?">
            <a:extLst>
              <a:ext uri="{FF2B5EF4-FFF2-40B4-BE49-F238E27FC236}">
                <a16:creationId xmlns:a16="http://schemas.microsoft.com/office/drawing/2014/main" id="{0AF01F82-5D72-4CEF-B1CB-3015A3496217}"/>
              </a:ext>
            </a:extLst>
          </p:cNvPr>
          <p:cNvSpPr>
            <a:spLocks noGrp="1"/>
          </p:cNvSpPr>
          <p:nvPr>
            <p:ph type="title"/>
          </p:nvPr>
        </p:nvSpPr>
        <p:spPr>
          <a:xfrm>
            <a:off x="-11456" y="0"/>
            <a:ext cx="9191812" cy="6030258"/>
          </a:xfrm>
          <a:solidFill>
            <a:schemeClr val="bg1">
              <a:lumMod val="50000"/>
            </a:schemeClr>
          </a:solidFill>
        </p:spPr>
        <p:txBody>
          <a:bodyPr/>
          <a:lstStyle/>
          <a:p>
            <a:pPr algn="ctr"/>
            <a:r>
              <a:rPr lang="en-US" dirty="0">
                <a:solidFill>
                  <a:srgbClr val="FFA500"/>
                </a:solidFill>
              </a:rPr>
              <a:t>Scenario 9</a:t>
            </a:r>
            <a:br>
              <a:rPr lang="en-US" dirty="0">
                <a:solidFill>
                  <a:srgbClr val="FFA500"/>
                </a:solidFill>
              </a:rPr>
            </a:br>
            <a:r>
              <a:rPr lang="en-US" dirty="0">
                <a:solidFill>
                  <a:srgbClr val="FFA500"/>
                </a:solidFill>
              </a:rPr>
              <a:t>Ready?</a:t>
            </a:r>
          </a:p>
        </p:txBody>
      </p:sp>
    </p:spTree>
    <p:extLst>
      <p:ext uri="{BB962C8B-B14F-4D97-AF65-F5344CB8AC3E}">
        <p14:creationId xmlns:p14="http://schemas.microsoft.com/office/powerpoint/2010/main" val="56111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76"/>
                                        </p:tgtEl>
                                      </p:cBhvr>
                                    </p:animEffect>
                                    <p:set>
                                      <p:cBhvr>
                                        <p:cTn id="7" dur="1" fill="hold">
                                          <p:stCondLst>
                                            <p:cond delay="499"/>
                                          </p:stCondLst>
                                        </p:cTn>
                                        <p:tgtEl>
                                          <p:spTgt spid="76"/>
                                        </p:tgtEl>
                                        <p:attrNameLst>
                                          <p:attrName>style.visibility</p:attrName>
                                        </p:attrNameLst>
                                      </p:cBhvr>
                                      <p:to>
                                        <p:strVal val="hidden"/>
                                      </p:to>
                                    </p:set>
                                  </p:childTnLst>
                                </p:cTn>
                              </p:par>
                              <p:par>
                                <p:cTn id="8" presetID="1" presetClass="exit" presetSubtype="0" fill="hold" nodeType="withEffect">
                                  <p:stCondLst>
                                    <p:cond delay="110000"/>
                                  </p:stCondLst>
                                  <p:childTnLst>
                                    <p:set>
                                      <p:cBhvr>
                                        <p:cTn id="9" dur="1" fill="hold">
                                          <p:stCondLst>
                                            <p:cond delay="0"/>
                                          </p:stCondLst>
                                        </p:cTn>
                                        <p:tgtEl>
                                          <p:spTgt spid="127"/>
                                        </p:tgtEl>
                                        <p:attrNameLst>
                                          <p:attrName>style.visibility</p:attrName>
                                        </p:attrNameLst>
                                      </p:cBhvr>
                                      <p:to>
                                        <p:strVal val="hidden"/>
                                      </p:to>
                                    </p:set>
                                  </p:childTnLst>
                                </p:cTn>
                              </p:par>
                            </p:childTnLst>
                          </p:cTn>
                        </p:par>
                        <p:par>
                          <p:cTn id="10" fill="hold">
                            <p:stCondLst>
                              <p:cond delay="110000"/>
                            </p:stCondLst>
                            <p:childTnLst>
                              <p:par>
                                <p:cTn id="11" presetID="21" presetClass="exit" presetSubtype="1" fill="hold" grpId="0" nodeType="afterEffect">
                                  <p:stCondLst>
                                    <p:cond delay="0"/>
                                  </p:stCondLst>
                                  <p:childTnLst>
                                    <p:animEffect transition="out" filter="wheel(1)">
                                      <p:cBhvr>
                                        <p:cTn id="12" dur="1000"/>
                                        <p:tgtEl>
                                          <p:spTgt spid="73"/>
                                        </p:tgtEl>
                                      </p:cBhvr>
                                    </p:animEffect>
                                    <p:set>
                                      <p:cBhvr>
                                        <p:cTn id="13" dur="1" fill="hold">
                                          <p:stCondLst>
                                            <p:cond delay="999"/>
                                          </p:stCondLst>
                                        </p:cTn>
                                        <p:tgtEl>
                                          <p:spTgt spid="73"/>
                                        </p:tgtEl>
                                        <p:attrNameLst>
                                          <p:attrName>style.visibility</p:attrName>
                                        </p:attrNameLst>
                                      </p:cBhvr>
                                      <p:to>
                                        <p:strVal val="hidden"/>
                                      </p:to>
                                    </p:set>
                                  </p:childTnLst>
                                </p:cTn>
                              </p:par>
                            </p:childTnLst>
                          </p:cTn>
                        </p:par>
                        <p:par>
                          <p:cTn id="14" fill="hold">
                            <p:stCondLst>
                              <p:cond delay="111000"/>
                            </p:stCondLst>
                            <p:childTnLst>
                              <p:par>
                                <p:cTn id="15" presetID="1" presetClass="exit" presetSubtype="0" fill="hold" grpId="0" nodeType="afterEffect">
                                  <p:stCondLst>
                                    <p:cond delay="0"/>
                                  </p:stCondLst>
                                  <p:childTnLst>
                                    <p:set>
                                      <p:cBhvr>
                                        <p:cTn id="16" dur="1" fill="hold">
                                          <p:stCondLst>
                                            <p:cond delay="0"/>
                                          </p:stCondLst>
                                        </p:cTn>
                                        <p:tgtEl>
                                          <p:spTgt spid="74"/>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73"/>
                                        </p:tgtEl>
                                        <p:attrNameLst>
                                          <p:attrName>style.visibility</p:attrName>
                                        </p:attrNameLst>
                                      </p:cBhvr>
                                      <p:to>
                                        <p:strVal val="hidden"/>
                                      </p:to>
                                    </p:set>
                                  </p:childTnLst>
                                </p:cTn>
                              </p:par>
                              <p:par>
                                <p:cTn id="19" presetID="1" presetClass="entr" presetSubtype="0" fill="hold" grpId="1" nodeType="withEffect">
                                  <p:stCondLst>
                                    <p:cond delay="0"/>
                                  </p:stCondLst>
                                  <p:childTnLst>
                                    <p:set>
                                      <p:cBhvr>
                                        <p:cTn id="20" dur="1" fill="hold">
                                          <p:stCondLst>
                                            <p:cond delay="0"/>
                                          </p:stCondLst>
                                        </p:cTn>
                                        <p:tgtEl>
                                          <p:spTgt spid="70"/>
                                        </p:tgtEl>
                                        <p:attrNameLst>
                                          <p:attrName>style.visibility</p:attrName>
                                        </p:attrNameLst>
                                      </p:cBhvr>
                                      <p:to>
                                        <p:strVal val="visible"/>
                                      </p:to>
                                    </p:set>
                                  </p:childTnLst>
                                </p:cTn>
                              </p:par>
                            </p:childTnLst>
                          </p:cTn>
                        </p:par>
                        <p:par>
                          <p:cTn id="21" fill="hold">
                            <p:stCondLst>
                              <p:cond delay="111000"/>
                            </p:stCondLst>
                            <p:childTnLst>
                              <p:par>
                                <p:cTn id="22" presetID="21" presetClass="exit" presetSubtype="1" fill="hold" grpId="0" nodeType="afterEffect">
                                  <p:stCondLst>
                                    <p:cond delay="0"/>
                                  </p:stCondLst>
                                  <p:childTnLst>
                                    <p:animEffect transition="out" filter="wheel(1)">
                                      <p:cBhvr>
                                        <p:cTn id="23" dur="1000"/>
                                        <p:tgtEl>
                                          <p:spTgt spid="70"/>
                                        </p:tgtEl>
                                      </p:cBhvr>
                                    </p:animEffect>
                                    <p:set>
                                      <p:cBhvr>
                                        <p:cTn id="24" dur="1" fill="hold">
                                          <p:stCondLst>
                                            <p:cond delay="999"/>
                                          </p:stCondLst>
                                        </p:cTn>
                                        <p:tgtEl>
                                          <p:spTgt spid="70"/>
                                        </p:tgtEl>
                                        <p:attrNameLst>
                                          <p:attrName>style.visibility</p:attrName>
                                        </p:attrNameLst>
                                      </p:cBhvr>
                                      <p:to>
                                        <p:strVal val="hidden"/>
                                      </p:to>
                                    </p:set>
                                  </p:childTnLst>
                                </p:cTn>
                              </p:par>
                            </p:childTnLst>
                          </p:cTn>
                        </p:par>
                        <p:par>
                          <p:cTn id="25" fill="hold">
                            <p:stCondLst>
                              <p:cond delay="112000"/>
                            </p:stCondLst>
                            <p:childTnLst>
                              <p:par>
                                <p:cTn id="26" presetID="1" presetClass="exit" presetSubtype="0" fill="hold" grpId="2" nodeType="afterEffect">
                                  <p:stCondLst>
                                    <p:cond delay="0"/>
                                  </p:stCondLst>
                                  <p:childTnLst>
                                    <p:set>
                                      <p:cBhvr>
                                        <p:cTn id="27" dur="1" fill="hold">
                                          <p:stCondLst>
                                            <p:cond delay="0"/>
                                          </p:stCondLst>
                                        </p:cTn>
                                        <p:tgtEl>
                                          <p:spTgt spid="70"/>
                                        </p:tgtEl>
                                        <p:attrNameLst>
                                          <p:attrName>style.visibility</p:attrName>
                                        </p:attrNameLst>
                                      </p:cBhvr>
                                      <p:to>
                                        <p:strVal val="hidden"/>
                                      </p:to>
                                    </p:set>
                                  </p:childTnLst>
                                </p:cTn>
                              </p:par>
                            </p:childTnLst>
                          </p:cTn>
                        </p:par>
                        <p:par>
                          <p:cTn id="28" fill="hold">
                            <p:stCondLst>
                              <p:cond delay="112000"/>
                            </p:stCondLst>
                            <p:childTnLst>
                              <p:par>
                                <p:cTn id="29" presetID="1" presetClass="exit" presetSubtype="0" fill="hold" grpId="0" nodeType="afterEffect">
                                  <p:stCondLst>
                                    <p:cond delay="0"/>
                                  </p:stCondLst>
                                  <p:childTnLst>
                                    <p:set>
                                      <p:cBhvr>
                                        <p:cTn id="30" dur="1" fill="hold">
                                          <p:stCondLst>
                                            <p:cond delay="0"/>
                                          </p:stCondLst>
                                        </p:cTn>
                                        <p:tgtEl>
                                          <p:spTgt spid="72"/>
                                        </p:tgtEl>
                                        <p:attrNameLst>
                                          <p:attrName>style.visibility</p:attrName>
                                        </p:attrNameLst>
                                      </p:cBhvr>
                                      <p:to>
                                        <p:strVal val="hidden"/>
                                      </p:to>
                                    </p:set>
                                  </p:childTnLst>
                                </p:cTn>
                              </p:par>
                              <p:par>
                                <p:cTn id="31" presetID="1" presetClass="entr" presetSubtype="0" fill="hold" grpId="1" nodeType="with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childTnLst>
                          </p:cTn>
                        </p:par>
                        <p:par>
                          <p:cTn id="33" fill="hold">
                            <p:stCondLst>
                              <p:cond delay="112000"/>
                            </p:stCondLst>
                            <p:childTnLst>
                              <p:par>
                                <p:cTn id="34" presetID="21" presetClass="exit" presetSubtype="1" fill="hold" grpId="0" nodeType="afterEffect">
                                  <p:stCondLst>
                                    <p:cond delay="0"/>
                                  </p:stCondLst>
                                  <p:childTnLst>
                                    <p:animEffect transition="out" filter="wheel(1)">
                                      <p:cBhvr>
                                        <p:cTn id="35" dur="1000"/>
                                        <p:tgtEl>
                                          <p:spTgt spid="69"/>
                                        </p:tgtEl>
                                      </p:cBhvr>
                                    </p:animEffect>
                                    <p:set>
                                      <p:cBhvr>
                                        <p:cTn id="36" dur="1" fill="hold">
                                          <p:stCondLst>
                                            <p:cond delay="999"/>
                                          </p:stCondLst>
                                        </p:cTn>
                                        <p:tgtEl>
                                          <p:spTgt spid="69"/>
                                        </p:tgtEl>
                                        <p:attrNameLst>
                                          <p:attrName>style.visibility</p:attrName>
                                        </p:attrNameLst>
                                      </p:cBhvr>
                                      <p:to>
                                        <p:strVal val="hidden"/>
                                      </p:to>
                                    </p:set>
                                  </p:childTnLst>
                                </p:cTn>
                              </p:par>
                            </p:childTnLst>
                          </p:cTn>
                        </p:par>
                        <p:par>
                          <p:cTn id="37" fill="hold">
                            <p:stCondLst>
                              <p:cond delay="113000"/>
                            </p:stCondLst>
                            <p:childTnLst>
                              <p:par>
                                <p:cTn id="38" presetID="1" presetClass="exit" presetSubtype="0" fill="hold" grpId="2" nodeType="afterEffect">
                                  <p:stCondLst>
                                    <p:cond delay="0"/>
                                  </p:stCondLst>
                                  <p:childTnLst>
                                    <p:set>
                                      <p:cBhvr>
                                        <p:cTn id="39" dur="1" fill="hold">
                                          <p:stCondLst>
                                            <p:cond delay="0"/>
                                          </p:stCondLst>
                                        </p:cTn>
                                        <p:tgtEl>
                                          <p:spTgt spid="69"/>
                                        </p:tgtEl>
                                        <p:attrNameLst>
                                          <p:attrName>style.visibility</p:attrName>
                                        </p:attrNameLst>
                                      </p:cBhvr>
                                      <p:to>
                                        <p:strVal val="hidden"/>
                                      </p:to>
                                    </p:set>
                                  </p:childTnLst>
                                </p:cTn>
                              </p:par>
                            </p:childTnLst>
                          </p:cTn>
                        </p:par>
                        <p:par>
                          <p:cTn id="40" fill="hold">
                            <p:stCondLst>
                              <p:cond delay="113000"/>
                            </p:stCondLst>
                            <p:childTnLst>
                              <p:par>
                                <p:cTn id="41" presetID="1" presetClass="exit" presetSubtype="0" fill="hold" grpId="0" nodeType="afterEffect">
                                  <p:stCondLst>
                                    <p:cond delay="0"/>
                                  </p:stCondLst>
                                  <p:childTnLst>
                                    <p:set>
                                      <p:cBhvr>
                                        <p:cTn id="42" dur="1" fill="hold">
                                          <p:stCondLst>
                                            <p:cond delay="0"/>
                                          </p:stCondLst>
                                        </p:cTn>
                                        <p:tgtEl>
                                          <p:spTgt spid="71"/>
                                        </p:tgtEl>
                                        <p:attrNameLst>
                                          <p:attrName>style.visibility</p:attrName>
                                        </p:attrNameLst>
                                      </p:cBhvr>
                                      <p:to>
                                        <p:strVal val="hidden"/>
                                      </p:to>
                                    </p:set>
                                  </p:childTnLst>
                                </p:cTn>
                              </p:par>
                              <p:par>
                                <p:cTn id="43" presetID="1" presetClass="entr" presetSubtype="0" fill="hold" grpId="1" nodeType="with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childTnLst>
                          </p:cTn>
                        </p:par>
                        <p:par>
                          <p:cTn id="45" fill="hold">
                            <p:stCondLst>
                              <p:cond delay="113000"/>
                            </p:stCondLst>
                            <p:childTnLst>
                              <p:par>
                                <p:cTn id="46" presetID="21" presetClass="exit" presetSubtype="1" fill="hold" grpId="0" nodeType="afterEffect">
                                  <p:stCondLst>
                                    <p:cond delay="0"/>
                                  </p:stCondLst>
                                  <p:childTnLst>
                                    <p:animEffect transition="out" filter="wheel(1)">
                                      <p:cBhvr>
                                        <p:cTn id="47" dur="1000"/>
                                        <p:tgtEl>
                                          <p:spTgt spid="67"/>
                                        </p:tgtEl>
                                      </p:cBhvr>
                                    </p:animEffect>
                                    <p:set>
                                      <p:cBhvr>
                                        <p:cTn id="48" dur="1" fill="hold">
                                          <p:stCondLst>
                                            <p:cond delay="999"/>
                                          </p:stCondLst>
                                        </p:cTn>
                                        <p:tgtEl>
                                          <p:spTgt spid="67"/>
                                        </p:tgtEl>
                                        <p:attrNameLst>
                                          <p:attrName>style.visibility</p:attrName>
                                        </p:attrNameLst>
                                      </p:cBhvr>
                                      <p:to>
                                        <p:strVal val="hidden"/>
                                      </p:to>
                                    </p:set>
                                  </p:childTnLst>
                                </p:cTn>
                              </p:par>
                            </p:childTnLst>
                          </p:cTn>
                        </p:par>
                        <p:par>
                          <p:cTn id="49" fill="hold">
                            <p:stCondLst>
                              <p:cond delay="114000"/>
                            </p:stCondLst>
                            <p:childTnLst>
                              <p:par>
                                <p:cTn id="50" presetID="1" presetClass="exit" presetSubtype="0" fill="hold" grpId="2" nodeType="afterEffect">
                                  <p:stCondLst>
                                    <p:cond delay="0"/>
                                  </p:stCondLst>
                                  <p:childTnLst>
                                    <p:set>
                                      <p:cBhvr>
                                        <p:cTn id="51" dur="1" fill="hold">
                                          <p:stCondLst>
                                            <p:cond delay="0"/>
                                          </p:stCondLst>
                                        </p:cTn>
                                        <p:tgtEl>
                                          <p:spTgt spid="67"/>
                                        </p:tgtEl>
                                        <p:attrNameLst>
                                          <p:attrName>style.visibility</p:attrName>
                                        </p:attrNameLst>
                                      </p:cBhvr>
                                      <p:to>
                                        <p:strVal val="hidden"/>
                                      </p:to>
                                    </p:set>
                                  </p:childTnLst>
                                </p:cTn>
                              </p:par>
                            </p:childTnLst>
                          </p:cTn>
                        </p:par>
                        <p:par>
                          <p:cTn id="52" fill="hold">
                            <p:stCondLst>
                              <p:cond delay="114000"/>
                            </p:stCondLst>
                            <p:childTnLst>
                              <p:par>
                                <p:cTn id="53" presetID="1" presetClass="exit" presetSubtype="0" fill="hold" grpId="0" nodeType="afterEffect">
                                  <p:stCondLst>
                                    <p:cond delay="0"/>
                                  </p:stCondLst>
                                  <p:childTnLst>
                                    <p:set>
                                      <p:cBhvr>
                                        <p:cTn id="54" dur="1" fill="hold">
                                          <p:stCondLst>
                                            <p:cond delay="0"/>
                                          </p:stCondLst>
                                        </p:cTn>
                                        <p:tgtEl>
                                          <p:spTgt spid="68"/>
                                        </p:tgtEl>
                                        <p:attrNameLst>
                                          <p:attrName>style.visibility</p:attrName>
                                        </p:attrNameLst>
                                      </p:cBhvr>
                                      <p:to>
                                        <p:strVal val="hidden"/>
                                      </p:to>
                                    </p:set>
                                  </p:childTnLst>
                                </p:cTn>
                              </p:par>
                              <p:par>
                                <p:cTn id="55" presetID="1" presetClass="entr" presetSubtype="0" fill="hold" grpId="1" nodeType="withEffect">
                                  <p:stCondLst>
                                    <p:cond delay="0"/>
                                  </p:stCondLst>
                                  <p:childTnLst>
                                    <p:set>
                                      <p:cBhvr>
                                        <p:cTn id="56" dur="1" fill="hold">
                                          <p:stCondLst>
                                            <p:cond delay="0"/>
                                          </p:stCondLst>
                                        </p:cTn>
                                        <p:tgtEl>
                                          <p:spTgt spid="65"/>
                                        </p:tgtEl>
                                        <p:attrNameLst>
                                          <p:attrName>style.visibility</p:attrName>
                                        </p:attrNameLst>
                                      </p:cBhvr>
                                      <p:to>
                                        <p:strVal val="visible"/>
                                      </p:to>
                                    </p:set>
                                  </p:childTnLst>
                                </p:cTn>
                              </p:par>
                            </p:childTnLst>
                          </p:cTn>
                        </p:par>
                        <p:par>
                          <p:cTn id="57" fill="hold">
                            <p:stCondLst>
                              <p:cond delay="114000"/>
                            </p:stCondLst>
                            <p:childTnLst>
                              <p:par>
                                <p:cTn id="58" presetID="21" presetClass="exit" presetSubtype="1" fill="hold" grpId="0" nodeType="afterEffect">
                                  <p:stCondLst>
                                    <p:cond delay="0"/>
                                  </p:stCondLst>
                                  <p:childTnLst>
                                    <p:animEffect transition="out" filter="wheel(1)">
                                      <p:cBhvr>
                                        <p:cTn id="59" dur="1000"/>
                                        <p:tgtEl>
                                          <p:spTgt spid="65"/>
                                        </p:tgtEl>
                                      </p:cBhvr>
                                    </p:animEffect>
                                    <p:set>
                                      <p:cBhvr>
                                        <p:cTn id="60" dur="1" fill="hold">
                                          <p:stCondLst>
                                            <p:cond delay="999"/>
                                          </p:stCondLst>
                                        </p:cTn>
                                        <p:tgtEl>
                                          <p:spTgt spid="65"/>
                                        </p:tgtEl>
                                        <p:attrNameLst>
                                          <p:attrName>style.visibility</p:attrName>
                                        </p:attrNameLst>
                                      </p:cBhvr>
                                      <p:to>
                                        <p:strVal val="hidden"/>
                                      </p:to>
                                    </p:set>
                                  </p:childTnLst>
                                </p:cTn>
                              </p:par>
                            </p:childTnLst>
                          </p:cTn>
                        </p:par>
                        <p:par>
                          <p:cTn id="61" fill="hold">
                            <p:stCondLst>
                              <p:cond delay="115000"/>
                            </p:stCondLst>
                            <p:childTnLst>
                              <p:par>
                                <p:cTn id="62" presetID="1" presetClass="exit" presetSubtype="0" fill="hold" grpId="2" nodeType="afterEffect">
                                  <p:stCondLst>
                                    <p:cond delay="0"/>
                                  </p:stCondLst>
                                  <p:childTnLst>
                                    <p:set>
                                      <p:cBhvr>
                                        <p:cTn id="63" dur="1" fill="hold">
                                          <p:stCondLst>
                                            <p:cond delay="0"/>
                                          </p:stCondLst>
                                        </p:cTn>
                                        <p:tgtEl>
                                          <p:spTgt spid="65"/>
                                        </p:tgtEl>
                                        <p:attrNameLst>
                                          <p:attrName>style.visibility</p:attrName>
                                        </p:attrNameLst>
                                      </p:cBhvr>
                                      <p:to>
                                        <p:strVal val="hidden"/>
                                      </p:to>
                                    </p:set>
                                  </p:childTnLst>
                                </p:cTn>
                              </p:par>
                            </p:childTnLst>
                          </p:cTn>
                        </p:par>
                        <p:par>
                          <p:cTn id="64" fill="hold">
                            <p:stCondLst>
                              <p:cond delay="115000"/>
                            </p:stCondLst>
                            <p:childTnLst>
                              <p:par>
                                <p:cTn id="65" presetID="1" presetClass="exit" presetSubtype="0" fill="hold" grpId="0" nodeType="afterEffect">
                                  <p:stCondLst>
                                    <p:cond delay="0"/>
                                  </p:stCondLst>
                                  <p:childTnLst>
                                    <p:set>
                                      <p:cBhvr>
                                        <p:cTn id="66" dur="1" fill="hold">
                                          <p:stCondLst>
                                            <p:cond delay="0"/>
                                          </p:stCondLst>
                                        </p:cTn>
                                        <p:tgtEl>
                                          <p:spTgt spid="66"/>
                                        </p:tgtEl>
                                        <p:attrNameLst>
                                          <p:attrName>style.visibility</p:attrName>
                                        </p:attrNameLst>
                                      </p:cBhvr>
                                      <p:to>
                                        <p:strVal val="hidden"/>
                                      </p:to>
                                    </p:set>
                                  </p:childTnLst>
                                </p:cTn>
                              </p:par>
                              <p:par>
                                <p:cTn id="67" presetID="1" presetClass="entr" presetSubtype="0" fill="hold" grpId="1" nodeType="withEffect">
                                  <p:stCondLst>
                                    <p:cond delay="0"/>
                                  </p:stCondLst>
                                  <p:childTnLst>
                                    <p:set>
                                      <p:cBhvr>
                                        <p:cTn id="68" dur="1" fill="hold">
                                          <p:stCondLst>
                                            <p:cond delay="0"/>
                                          </p:stCondLst>
                                        </p:cTn>
                                        <p:tgtEl>
                                          <p:spTgt spid="63"/>
                                        </p:tgtEl>
                                        <p:attrNameLst>
                                          <p:attrName>style.visibility</p:attrName>
                                        </p:attrNameLst>
                                      </p:cBhvr>
                                      <p:to>
                                        <p:strVal val="visible"/>
                                      </p:to>
                                    </p:set>
                                  </p:childTnLst>
                                </p:cTn>
                              </p:par>
                            </p:childTnLst>
                          </p:cTn>
                        </p:par>
                        <p:par>
                          <p:cTn id="69" fill="hold">
                            <p:stCondLst>
                              <p:cond delay="115000"/>
                            </p:stCondLst>
                            <p:childTnLst>
                              <p:par>
                                <p:cTn id="70" presetID="21" presetClass="exit" presetSubtype="1" fill="hold" grpId="0" nodeType="afterEffect">
                                  <p:stCondLst>
                                    <p:cond delay="0"/>
                                  </p:stCondLst>
                                  <p:childTnLst>
                                    <p:animEffect transition="out" filter="wheel(1)">
                                      <p:cBhvr>
                                        <p:cTn id="71" dur="1000"/>
                                        <p:tgtEl>
                                          <p:spTgt spid="63"/>
                                        </p:tgtEl>
                                      </p:cBhvr>
                                    </p:animEffect>
                                    <p:set>
                                      <p:cBhvr>
                                        <p:cTn id="72" dur="1" fill="hold">
                                          <p:stCondLst>
                                            <p:cond delay="999"/>
                                          </p:stCondLst>
                                        </p:cTn>
                                        <p:tgtEl>
                                          <p:spTgt spid="63"/>
                                        </p:tgtEl>
                                        <p:attrNameLst>
                                          <p:attrName>style.visibility</p:attrName>
                                        </p:attrNameLst>
                                      </p:cBhvr>
                                      <p:to>
                                        <p:strVal val="hidden"/>
                                      </p:to>
                                    </p:set>
                                  </p:childTnLst>
                                </p:cTn>
                              </p:par>
                            </p:childTnLst>
                          </p:cTn>
                        </p:par>
                        <p:par>
                          <p:cTn id="73" fill="hold">
                            <p:stCondLst>
                              <p:cond delay="116000"/>
                            </p:stCondLst>
                            <p:childTnLst>
                              <p:par>
                                <p:cTn id="74" presetID="1" presetClass="exit" presetSubtype="0" fill="hold" grpId="2" nodeType="afterEffect">
                                  <p:stCondLst>
                                    <p:cond delay="0"/>
                                  </p:stCondLst>
                                  <p:childTnLst>
                                    <p:set>
                                      <p:cBhvr>
                                        <p:cTn id="75" dur="1" fill="hold">
                                          <p:stCondLst>
                                            <p:cond delay="0"/>
                                          </p:stCondLst>
                                        </p:cTn>
                                        <p:tgtEl>
                                          <p:spTgt spid="63"/>
                                        </p:tgtEl>
                                        <p:attrNameLst>
                                          <p:attrName>style.visibility</p:attrName>
                                        </p:attrNameLst>
                                      </p:cBhvr>
                                      <p:to>
                                        <p:strVal val="hidden"/>
                                      </p:to>
                                    </p:set>
                                  </p:childTnLst>
                                </p:cTn>
                              </p:par>
                            </p:childTnLst>
                          </p:cTn>
                        </p:par>
                        <p:par>
                          <p:cTn id="76" fill="hold">
                            <p:stCondLst>
                              <p:cond delay="116000"/>
                            </p:stCondLst>
                            <p:childTnLst>
                              <p:par>
                                <p:cTn id="77" presetID="1" presetClass="exit" presetSubtype="0" fill="hold" grpId="0" nodeType="afterEffect">
                                  <p:stCondLst>
                                    <p:cond delay="0"/>
                                  </p:stCondLst>
                                  <p:childTnLst>
                                    <p:set>
                                      <p:cBhvr>
                                        <p:cTn id="78" dur="1" fill="hold">
                                          <p:stCondLst>
                                            <p:cond delay="0"/>
                                          </p:stCondLst>
                                        </p:cTn>
                                        <p:tgtEl>
                                          <p:spTgt spid="64"/>
                                        </p:tgtEl>
                                        <p:attrNameLst>
                                          <p:attrName>style.visibility</p:attrName>
                                        </p:attrNameLst>
                                      </p:cBhvr>
                                      <p:to>
                                        <p:strVal val="hidden"/>
                                      </p:to>
                                    </p:set>
                                  </p:childTnLst>
                                </p:cTn>
                              </p:par>
                            </p:childTnLst>
                          </p:cTn>
                        </p:par>
                        <p:par>
                          <p:cTn id="79" fill="hold">
                            <p:stCondLst>
                              <p:cond delay="116000"/>
                            </p:stCondLst>
                            <p:childTnLst>
                              <p:par>
                                <p:cTn id="80" presetID="1" presetClass="entr" presetSubtype="0" fill="hold" grpId="1" nodeType="afterEffect">
                                  <p:stCondLst>
                                    <p:cond delay="0"/>
                                  </p:stCondLst>
                                  <p:childTnLst>
                                    <p:set>
                                      <p:cBhvr>
                                        <p:cTn id="81" dur="1" fill="hold">
                                          <p:stCondLst>
                                            <p:cond delay="0"/>
                                          </p:stCondLst>
                                        </p:cTn>
                                        <p:tgtEl>
                                          <p:spTgt spid="61"/>
                                        </p:tgtEl>
                                        <p:attrNameLst>
                                          <p:attrName>style.visibility</p:attrName>
                                        </p:attrNameLst>
                                      </p:cBhvr>
                                      <p:to>
                                        <p:strVal val="visible"/>
                                      </p:to>
                                    </p:set>
                                  </p:childTnLst>
                                </p:cTn>
                              </p:par>
                            </p:childTnLst>
                          </p:cTn>
                        </p:par>
                        <p:par>
                          <p:cTn id="82" fill="hold">
                            <p:stCondLst>
                              <p:cond delay="116000"/>
                            </p:stCondLst>
                            <p:childTnLst>
                              <p:par>
                                <p:cTn id="83" presetID="21" presetClass="exit" presetSubtype="1" fill="hold" grpId="0" nodeType="afterEffect">
                                  <p:stCondLst>
                                    <p:cond delay="0"/>
                                  </p:stCondLst>
                                  <p:childTnLst>
                                    <p:animEffect transition="out" filter="wheel(1)">
                                      <p:cBhvr>
                                        <p:cTn id="84" dur="1000"/>
                                        <p:tgtEl>
                                          <p:spTgt spid="61"/>
                                        </p:tgtEl>
                                      </p:cBhvr>
                                    </p:animEffect>
                                    <p:set>
                                      <p:cBhvr>
                                        <p:cTn id="85" dur="1" fill="hold">
                                          <p:stCondLst>
                                            <p:cond delay="999"/>
                                          </p:stCondLst>
                                        </p:cTn>
                                        <p:tgtEl>
                                          <p:spTgt spid="61"/>
                                        </p:tgtEl>
                                        <p:attrNameLst>
                                          <p:attrName>style.visibility</p:attrName>
                                        </p:attrNameLst>
                                      </p:cBhvr>
                                      <p:to>
                                        <p:strVal val="hidden"/>
                                      </p:to>
                                    </p:set>
                                  </p:childTnLst>
                                </p:cTn>
                              </p:par>
                            </p:childTnLst>
                          </p:cTn>
                        </p:par>
                        <p:par>
                          <p:cTn id="86" fill="hold">
                            <p:stCondLst>
                              <p:cond delay="117000"/>
                            </p:stCondLst>
                            <p:childTnLst>
                              <p:par>
                                <p:cTn id="87" presetID="1" presetClass="exit" presetSubtype="0" fill="hold" grpId="2" nodeType="afterEffect">
                                  <p:stCondLst>
                                    <p:cond delay="0"/>
                                  </p:stCondLst>
                                  <p:childTnLst>
                                    <p:set>
                                      <p:cBhvr>
                                        <p:cTn id="88" dur="1" fill="hold">
                                          <p:stCondLst>
                                            <p:cond delay="0"/>
                                          </p:stCondLst>
                                        </p:cTn>
                                        <p:tgtEl>
                                          <p:spTgt spid="61"/>
                                        </p:tgtEl>
                                        <p:attrNameLst>
                                          <p:attrName>style.visibility</p:attrName>
                                        </p:attrNameLst>
                                      </p:cBhvr>
                                      <p:to>
                                        <p:strVal val="hidden"/>
                                      </p:to>
                                    </p:set>
                                  </p:childTnLst>
                                </p:cTn>
                              </p:par>
                            </p:childTnLst>
                          </p:cTn>
                        </p:par>
                        <p:par>
                          <p:cTn id="89" fill="hold">
                            <p:stCondLst>
                              <p:cond delay="117000"/>
                            </p:stCondLst>
                            <p:childTnLst>
                              <p:par>
                                <p:cTn id="90" presetID="1" presetClass="exit" presetSubtype="0" fill="hold" grpId="0" nodeType="afterEffect">
                                  <p:stCondLst>
                                    <p:cond delay="0"/>
                                  </p:stCondLst>
                                  <p:childTnLst>
                                    <p:set>
                                      <p:cBhvr>
                                        <p:cTn id="91" dur="1" fill="hold">
                                          <p:stCondLst>
                                            <p:cond delay="0"/>
                                          </p:stCondLst>
                                        </p:cTn>
                                        <p:tgtEl>
                                          <p:spTgt spid="62"/>
                                        </p:tgtEl>
                                        <p:attrNameLst>
                                          <p:attrName>style.visibility</p:attrName>
                                        </p:attrNameLst>
                                      </p:cBhvr>
                                      <p:to>
                                        <p:strVal val="hidden"/>
                                      </p:to>
                                    </p:set>
                                  </p:childTnLst>
                                </p:cTn>
                              </p:par>
                              <p:par>
                                <p:cTn id="92" presetID="1" presetClass="entr" presetSubtype="0" fill="hold" grpId="1" nodeType="withEffect">
                                  <p:stCondLst>
                                    <p:cond delay="0"/>
                                  </p:stCondLst>
                                  <p:childTnLst>
                                    <p:set>
                                      <p:cBhvr>
                                        <p:cTn id="93" dur="1" fill="hold">
                                          <p:stCondLst>
                                            <p:cond delay="0"/>
                                          </p:stCondLst>
                                        </p:cTn>
                                        <p:tgtEl>
                                          <p:spTgt spid="59"/>
                                        </p:tgtEl>
                                        <p:attrNameLst>
                                          <p:attrName>style.visibility</p:attrName>
                                        </p:attrNameLst>
                                      </p:cBhvr>
                                      <p:to>
                                        <p:strVal val="visible"/>
                                      </p:to>
                                    </p:set>
                                  </p:childTnLst>
                                </p:cTn>
                              </p:par>
                            </p:childTnLst>
                          </p:cTn>
                        </p:par>
                        <p:par>
                          <p:cTn id="94" fill="hold">
                            <p:stCondLst>
                              <p:cond delay="117000"/>
                            </p:stCondLst>
                            <p:childTnLst>
                              <p:par>
                                <p:cTn id="95" presetID="21" presetClass="exit" presetSubtype="1" fill="hold" grpId="0" nodeType="afterEffect">
                                  <p:stCondLst>
                                    <p:cond delay="0"/>
                                  </p:stCondLst>
                                  <p:childTnLst>
                                    <p:animEffect transition="out" filter="wheel(1)">
                                      <p:cBhvr>
                                        <p:cTn id="96" dur="1000"/>
                                        <p:tgtEl>
                                          <p:spTgt spid="59"/>
                                        </p:tgtEl>
                                      </p:cBhvr>
                                    </p:animEffect>
                                    <p:set>
                                      <p:cBhvr>
                                        <p:cTn id="97" dur="1" fill="hold">
                                          <p:stCondLst>
                                            <p:cond delay="999"/>
                                          </p:stCondLst>
                                        </p:cTn>
                                        <p:tgtEl>
                                          <p:spTgt spid="59"/>
                                        </p:tgtEl>
                                        <p:attrNameLst>
                                          <p:attrName>style.visibility</p:attrName>
                                        </p:attrNameLst>
                                      </p:cBhvr>
                                      <p:to>
                                        <p:strVal val="hidden"/>
                                      </p:to>
                                    </p:set>
                                  </p:childTnLst>
                                </p:cTn>
                              </p:par>
                            </p:childTnLst>
                          </p:cTn>
                        </p:par>
                        <p:par>
                          <p:cTn id="98" fill="hold">
                            <p:stCondLst>
                              <p:cond delay="118000"/>
                            </p:stCondLst>
                            <p:childTnLst>
                              <p:par>
                                <p:cTn id="99" presetID="1" presetClass="exit" presetSubtype="0" fill="hold" grpId="2" nodeType="afterEffect">
                                  <p:stCondLst>
                                    <p:cond delay="0"/>
                                  </p:stCondLst>
                                  <p:childTnLst>
                                    <p:set>
                                      <p:cBhvr>
                                        <p:cTn id="100" dur="1" fill="hold">
                                          <p:stCondLst>
                                            <p:cond delay="0"/>
                                          </p:stCondLst>
                                        </p:cTn>
                                        <p:tgtEl>
                                          <p:spTgt spid="59"/>
                                        </p:tgtEl>
                                        <p:attrNameLst>
                                          <p:attrName>style.visibility</p:attrName>
                                        </p:attrNameLst>
                                      </p:cBhvr>
                                      <p:to>
                                        <p:strVal val="hidden"/>
                                      </p:to>
                                    </p:set>
                                  </p:childTnLst>
                                </p:cTn>
                              </p:par>
                            </p:childTnLst>
                          </p:cTn>
                        </p:par>
                        <p:par>
                          <p:cTn id="101" fill="hold">
                            <p:stCondLst>
                              <p:cond delay="118000"/>
                            </p:stCondLst>
                            <p:childTnLst>
                              <p:par>
                                <p:cTn id="102" presetID="1" presetClass="exit" presetSubtype="0" fill="hold" grpId="0" nodeType="afterEffect">
                                  <p:stCondLst>
                                    <p:cond delay="0"/>
                                  </p:stCondLst>
                                  <p:childTnLst>
                                    <p:set>
                                      <p:cBhvr>
                                        <p:cTn id="103" dur="1" fill="hold">
                                          <p:stCondLst>
                                            <p:cond delay="0"/>
                                          </p:stCondLst>
                                        </p:cTn>
                                        <p:tgtEl>
                                          <p:spTgt spid="60"/>
                                        </p:tgtEl>
                                        <p:attrNameLst>
                                          <p:attrName>style.visibility</p:attrName>
                                        </p:attrNameLst>
                                      </p:cBhvr>
                                      <p:to>
                                        <p:strVal val="hidden"/>
                                      </p:to>
                                    </p:set>
                                  </p:childTnLst>
                                </p:cTn>
                              </p:par>
                              <p:par>
                                <p:cTn id="104" presetID="1" presetClass="entr" presetSubtype="0" fill="hold" grpId="2" nodeType="withEffect">
                                  <p:stCondLst>
                                    <p:cond delay="0"/>
                                  </p:stCondLst>
                                  <p:childTnLst>
                                    <p:set>
                                      <p:cBhvr>
                                        <p:cTn id="105" dur="1" fill="hold">
                                          <p:stCondLst>
                                            <p:cond delay="0"/>
                                          </p:stCondLst>
                                        </p:cTn>
                                        <p:tgtEl>
                                          <p:spTgt spid="57"/>
                                        </p:tgtEl>
                                        <p:attrNameLst>
                                          <p:attrName>style.visibility</p:attrName>
                                        </p:attrNameLst>
                                      </p:cBhvr>
                                      <p:to>
                                        <p:strVal val="visible"/>
                                      </p:to>
                                    </p:set>
                                  </p:childTnLst>
                                </p:cTn>
                              </p:par>
                            </p:childTnLst>
                          </p:cTn>
                        </p:par>
                        <p:par>
                          <p:cTn id="106" fill="hold">
                            <p:stCondLst>
                              <p:cond delay="118000"/>
                            </p:stCondLst>
                            <p:childTnLst>
                              <p:par>
                                <p:cTn id="107" presetID="21" presetClass="exit" presetSubtype="1" fill="hold" grpId="0" nodeType="afterEffect">
                                  <p:stCondLst>
                                    <p:cond delay="0"/>
                                  </p:stCondLst>
                                  <p:childTnLst>
                                    <p:animEffect transition="out" filter="wheel(1)">
                                      <p:cBhvr>
                                        <p:cTn id="108" dur="1000"/>
                                        <p:tgtEl>
                                          <p:spTgt spid="57"/>
                                        </p:tgtEl>
                                      </p:cBhvr>
                                    </p:animEffect>
                                    <p:set>
                                      <p:cBhvr>
                                        <p:cTn id="109" dur="1" fill="hold">
                                          <p:stCondLst>
                                            <p:cond delay="999"/>
                                          </p:stCondLst>
                                        </p:cTn>
                                        <p:tgtEl>
                                          <p:spTgt spid="57"/>
                                        </p:tgtEl>
                                        <p:attrNameLst>
                                          <p:attrName>style.visibility</p:attrName>
                                        </p:attrNameLst>
                                      </p:cBhvr>
                                      <p:to>
                                        <p:strVal val="hidden"/>
                                      </p:to>
                                    </p:set>
                                  </p:childTnLst>
                                </p:cTn>
                              </p:par>
                            </p:childTnLst>
                          </p:cTn>
                        </p:par>
                        <p:par>
                          <p:cTn id="110" fill="hold">
                            <p:stCondLst>
                              <p:cond delay="119000"/>
                            </p:stCondLst>
                            <p:childTnLst>
                              <p:par>
                                <p:cTn id="111" presetID="1" presetClass="exit" presetSubtype="0" fill="hold" grpId="0" nodeType="afterEffect">
                                  <p:stCondLst>
                                    <p:cond delay="0"/>
                                  </p:stCondLst>
                                  <p:childTnLst>
                                    <p:set>
                                      <p:cBhvr>
                                        <p:cTn id="112" dur="1" fill="hold">
                                          <p:stCondLst>
                                            <p:cond delay="0"/>
                                          </p:stCondLst>
                                        </p:cTn>
                                        <p:tgtEl>
                                          <p:spTgt spid="58"/>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57"/>
                                        </p:tgtEl>
                                        <p:attrNameLst>
                                          <p:attrName>style.visibility</p:attrName>
                                        </p:attrNameLst>
                                      </p:cBhvr>
                                      <p:to>
                                        <p:strVal val="hidden"/>
                                      </p:to>
                                    </p:set>
                                  </p:childTnLst>
                                </p:cTn>
                              </p:par>
                              <p:par>
                                <p:cTn id="115" presetID="1" presetClass="entr" presetSubtype="0" fill="hold" grpId="1" nodeType="withEffect">
                                  <p:stCondLst>
                                    <p:cond delay="0"/>
                                  </p:stCondLst>
                                  <p:childTnLst>
                                    <p:set>
                                      <p:cBhvr>
                                        <p:cTn id="116" dur="1" fill="hold">
                                          <p:stCondLst>
                                            <p:cond delay="0"/>
                                          </p:stCondLst>
                                        </p:cTn>
                                        <p:tgtEl>
                                          <p:spTgt spid="54"/>
                                        </p:tgtEl>
                                        <p:attrNameLst>
                                          <p:attrName>style.visibility</p:attrName>
                                        </p:attrNameLst>
                                      </p:cBhvr>
                                      <p:to>
                                        <p:strVal val="visible"/>
                                      </p:to>
                                    </p:set>
                                  </p:childTnLst>
                                </p:cTn>
                              </p:par>
                            </p:childTnLst>
                          </p:cTn>
                        </p:par>
                        <p:par>
                          <p:cTn id="117" fill="hold">
                            <p:stCondLst>
                              <p:cond delay="119000"/>
                            </p:stCondLst>
                            <p:childTnLst>
                              <p:par>
                                <p:cTn id="118" presetID="21" presetClass="exit" presetSubtype="1" fill="hold" grpId="0" nodeType="afterEffect">
                                  <p:stCondLst>
                                    <p:cond delay="0"/>
                                  </p:stCondLst>
                                  <p:childTnLst>
                                    <p:animEffect transition="out" filter="wheel(1)">
                                      <p:cBhvr>
                                        <p:cTn id="119" dur="1000"/>
                                        <p:tgtEl>
                                          <p:spTgt spid="54"/>
                                        </p:tgtEl>
                                      </p:cBhvr>
                                    </p:animEffect>
                                    <p:set>
                                      <p:cBhvr>
                                        <p:cTn id="120" dur="1" fill="hold">
                                          <p:stCondLst>
                                            <p:cond delay="999"/>
                                          </p:stCondLst>
                                        </p:cTn>
                                        <p:tgtEl>
                                          <p:spTgt spid="54"/>
                                        </p:tgtEl>
                                        <p:attrNameLst>
                                          <p:attrName>style.visibility</p:attrName>
                                        </p:attrNameLst>
                                      </p:cBhvr>
                                      <p:to>
                                        <p:strVal val="hidden"/>
                                      </p:to>
                                    </p:set>
                                  </p:childTnLst>
                                </p:cTn>
                              </p:par>
                            </p:childTnLst>
                          </p:cTn>
                        </p:par>
                        <p:par>
                          <p:cTn id="121" fill="hold">
                            <p:stCondLst>
                              <p:cond delay="120000"/>
                            </p:stCondLst>
                            <p:childTnLst>
                              <p:par>
                                <p:cTn id="122" presetID="1" presetClass="exit" presetSubtype="0" fill="hold" grpId="2" nodeType="afterEffect">
                                  <p:stCondLst>
                                    <p:cond delay="0"/>
                                  </p:stCondLst>
                                  <p:childTnLst>
                                    <p:set>
                                      <p:cBhvr>
                                        <p:cTn id="123" dur="1" fill="hold">
                                          <p:stCondLst>
                                            <p:cond delay="0"/>
                                          </p:stCondLst>
                                        </p:cTn>
                                        <p:tgtEl>
                                          <p:spTgt spid="54"/>
                                        </p:tgtEl>
                                        <p:attrNameLst>
                                          <p:attrName>style.visibility</p:attrName>
                                        </p:attrNameLst>
                                      </p:cBhvr>
                                      <p:to>
                                        <p:strVal val="hidden"/>
                                      </p:to>
                                    </p:set>
                                  </p:childTnLst>
                                </p:cTn>
                              </p:par>
                            </p:childTnLst>
                          </p:cTn>
                        </p:par>
                        <p:par>
                          <p:cTn id="124" fill="hold">
                            <p:stCondLst>
                              <p:cond delay="120000"/>
                            </p:stCondLst>
                            <p:childTnLst>
                              <p:par>
                                <p:cTn id="125" presetID="1" presetClass="exit" presetSubtype="0" fill="hold" grpId="0" nodeType="afterEffect">
                                  <p:stCondLst>
                                    <p:cond delay="0"/>
                                  </p:stCondLst>
                                  <p:childTnLst>
                                    <p:set>
                                      <p:cBhvr>
                                        <p:cTn id="126" dur="1" fill="hold">
                                          <p:stCondLst>
                                            <p:cond delay="0"/>
                                          </p:stCondLst>
                                        </p:cTn>
                                        <p:tgtEl>
                                          <p:spTgt spid="56"/>
                                        </p:tgtEl>
                                        <p:attrNameLst>
                                          <p:attrName>style.visibility</p:attrName>
                                        </p:attrNameLst>
                                      </p:cBhvr>
                                      <p:to>
                                        <p:strVal val="hidden"/>
                                      </p:to>
                                    </p:set>
                                  </p:childTnLst>
                                </p:cTn>
                              </p:par>
                              <p:par>
                                <p:cTn id="127" presetID="1" presetClass="entr" presetSubtype="0" fill="hold" grpId="1" nodeType="withEffect">
                                  <p:stCondLst>
                                    <p:cond delay="0"/>
                                  </p:stCondLst>
                                  <p:childTnLst>
                                    <p:set>
                                      <p:cBhvr>
                                        <p:cTn id="128" dur="1" fill="hold">
                                          <p:stCondLst>
                                            <p:cond delay="0"/>
                                          </p:stCondLst>
                                        </p:cTn>
                                        <p:tgtEl>
                                          <p:spTgt spid="53"/>
                                        </p:tgtEl>
                                        <p:attrNameLst>
                                          <p:attrName>style.visibility</p:attrName>
                                        </p:attrNameLst>
                                      </p:cBhvr>
                                      <p:to>
                                        <p:strVal val="visible"/>
                                      </p:to>
                                    </p:set>
                                  </p:childTnLst>
                                </p:cTn>
                              </p:par>
                            </p:childTnLst>
                          </p:cTn>
                        </p:par>
                        <p:par>
                          <p:cTn id="129" fill="hold">
                            <p:stCondLst>
                              <p:cond delay="120000"/>
                            </p:stCondLst>
                            <p:childTnLst>
                              <p:par>
                                <p:cTn id="130" presetID="21" presetClass="exit" presetSubtype="1" fill="hold" grpId="0" nodeType="afterEffect">
                                  <p:stCondLst>
                                    <p:cond delay="0"/>
                                  </p:stCondLst>
                                  <p:childTnLst>
                                    <p:animEffect transition="out" filter="wheel(1)">
                                      <p:cBhvr>
                                        <p:cTn id="131" dur="1000"/>
                                        <p:tgtEl>
                                          <p:spTgt spid="53"/>
                                        </p:tgtEl>
                                      </p:cBhvr>
                                    </p:animEffect>
                                    <p:set>
                                      <p:cBhvr>
                                        <p:cTn id="132" dur="1" fill="hold">
                                          <p:stCondLst>
                                            <p:cond delay="999"/>
                                          </p:stCondLst>
                                        </p:cTn>
                                        <p:tgtEl>
                                          <p:spTgt spid="53"/>
                                        </p:tgtEl>
                                        <p:attrNameLst>
                                          <p:attrName>style.visibility</p:attrName>
                                        </p:attrNameLst>
                                      </p:cBhvr>
                                      <p:to>
                                        <p:strVal val="hidden"/>
                                      </p:to>
                                    </p:set>
                                  </p:childTnLst>
                                </p:cTn>
                              </p:par>
                            </p:childTnLst>
                          </p:cTn>
                        </p:par>
                        <p:par>
                          <p:cTn id="133" fill="hold">
                            <p:stCondLst>
                              <p:cond delay="121000"/>
                            </p:stCondLst>
                            <p:childTnLst>
                              <p:par>
                                <p:cTn id="134" presetID="1" presetClass="exit" presetSubtype="0" fill="hold" grpId="2" nodeType="afterEffect">
                                  <p:stCondLst>
                                    <p:cond delay="0"/>
                                  </p:stCondLst>
                                  <p:childTnLst>
                                    <p:set>
                                      <p:cBhvr>
                                        <p:cTn id="135" dur="1" fill="hold">
                                          <p:stCondLst>
                                            <p:cond delay="0"/>
                                          </p:stCondLst>
                                        </p:cTn>
                                        <p:tgtEl>
                                          <p:spTgt spid="53"/>
                                        </p:tgtEl>
                                        <p:attrNameLst>
                                          <p:attrName>style.visibility</p:attrName>
                                        </p:attrNameLst>
                                      </p:cBhvr>
                                      <p:to>
                                        <p:strVal val="hidden"/>
                                      </p:to>
                                    </p:set>
                                  </p:childTnLst>
                                </p:cTn>
                              </p:par>
                            </p:childTnLst>
                          </p:cTn>
                        </p:par>
                        <p:par>
                          <p:cTn id="136" fill="hold">
                            <p:stCondLst>
                              <p:cond delay="121000"/>
                            </p:stCondLst>
                            <p:childTnLst>
                              <p:par>
                                <p:cTn id="137" presetID="1" presetClass="exit" presetSubtype="0" fill="hold" grpId="0" nodeType="afterEffect">
                                  <p:stCondLst>
                                    <p:cond delay="0"/>
                                  </p:stCondLst>
                                  <p:childTnLst>
                                    <p:set>
                                      <p:cBhvr>
                                        <p:cTn id="138" dur="1" fill="hold">
                                          <p:stCondLst>
                                            <p:cond delay="0"/>
                                          </p:stCondLst>
                                        </p:cTn>
                                        <p:tgtEl>
                                          <p:spTgt spid="55"/>
                                        </p:tgtEl>
                                        <p:attrNameLst>
                                          <p:attrName>style.visibility</p:attrName>
                                        </p:attrNameLst>
                                      </p:cBhvr>
                                      <p:to>
                                        <p:strVal val="hidden"/>
                                      </p:to>
                                    </p:set>
                                  </p:childTnLst>
                                </p:cTn>
                              </p:par>
                              <p:par>
                                <p:cTn id="139" presetID="1" presetClass="entr" presetSubtype="0" fill="hold" grpId="1" nodeType="withEffect">
                                  <p:stCondLst>
                                    <p:cond delay="0"/>
                                  </p:stCondLst>
                                  <p:childTnLst>
                                    <p:set>
                                      <p:cBhvr>
                                        <p:cTn id="140" dur="1" fill="hold">
                                          <p:stCondLst>
                                            <p:cond delay="0"/>
                                          </p:stCondLst>
                                        </p:cTn>
                                        <p:tgtEl>
                                          <p:spTgt spid="51"/>
                                        </p:tgtEl>
                                        <p:attrNameLst>
                                          <p:attrName>style.visibility</p:attrName>
                                        </p:attrNameLst>
                                      </p:cBhvr>
                                      <p:to>
                                        <p:strVal val="visible"/>
                                      </p:to>
                                    </p:set>
                                  </p:childTnLst>
                                </p:cTn>
                              </p:par>
                            </p:childTnLst>
                          </p:cTn>
                        </p:par>
                        <p:par>
                          <p:cTn id="141" fill="hold">
                            <p:stCondLst>
                              <p:cond delay="121000"/>
                            </p:stCondLst>
                            <p:childTnLst>
                              <p:par>
                                <p:cTn id="142" presetID="21" presetClass="exit" presetSubtype="1" fill="hold" grpId="0" nodeType="afterEffect">
                                  <p:stCondLst>
                                    <p:cond delay="0"/>
                                  </p:stCondLst>
                                  <p:childTnLst>
                                    <p:animEffect transition="out" filter="wheel(1)">
                                      <p:cBhvr>
                                        <p:cTn id="143" dur="1000"/>
                                        <p:tgtEl>
                                          <p:spTgt spid="51"/>
                                        </p:tgtEl>
                                      </p:cBhvr>
                                    </p:animEffect>
                                    <p:set>
                                      <p:cBhvr>
                                        <p:cTn id="144" dur="1" fill="hold">
                                          <p:stCondLst>
                                            <p:cond delay="999"/>
                                          </p:stCondLst>
                                        </p:cTn>
                                        <p:tgtEl>
                                          <p:spTgt spid="51"/>
                                        </p:tgtEl>
                                        <p:attrNameLst>
                                          <p:attrName>style.visibility</p:attrName>
                                        </p:attrNameLst>
                                      </p:cBhvr>
                                      <p:to>
                                        <p:strVal val="hidden"/>
                                      </p:to>
                                    </p:set>
                                  </p:childTnLst>
                                </p:cTn>
                              </p:par>
                            </p:childTnLst>
                          </p:cTn>
                        </p:par>
                        <p:par>
                          <p:cTn id="145" fill="hold">
                            <p:stCondLst>
                              <p:cond delay="122000"/>
                            </p:stCondLst>
                            <p:childTnLst>
                              <p:par>
                                <p:cTn id="146" presetID="1" presetClass="exit" presetSubtype="0" fill="hold" grpId="2" nodeType="afterEffect">
                                  <p:stCondLst>
                                    <p:cond delay="0"/>
                                  </p:stCondLst>
                                  <p:childTnLst>
                                    <p:set>
                                      <p:cBhvr>
                                        <p:cTn id="147" dur="1" fill="hold">
                                          <p:stCondLst>
                                            <p:cond delay="0"/>
                                          </p:stCondLst>
                                        </p:cTn>
                                        <p:tgtEl>
                                          <p:spTgt spid="51"/>
                                        </p:tgtEl>
                                        <p:attrNameLst>
                                          <p:attrName>style.visibility</p:attrName>
                                        </p:attrNameLst>
                                      </p:cBhvr>
                                      <p:to>
                                        <p:strVal val="hidden"/>
                                      </p:to>
                                    </p:set>
                                  </p:childTnLst>
                                </p:cTn>
                              </p:par>
                            </p:childTnLst>
                          </p:cTn>
                        </p:par>
                        <p:par>
                          <p:cTn id="148" fill="hold">
                            <p:stCondLst>
                              <p:cond delay="122000"/>
                            </p:stCondLst>
                            <p:childTnLst>
                              <p:par>
                                <p:cTn id="149" presetID="1" presetClass="exit" presetSubtype="0" fill="hold" grpId="0" nodeType="afterEffect">
                                  <p:stCondLst>
                                    <p:cond delay="0"/>
                                  </p:stCondLst>
                                  <p:childTnLst>
                                    <p:set>
                                      <p:cBhvr>
                                        <p:cTn id="150" dur="1" fill="hold">
                                          <p:stCondLst>
                                            <p:cond delay="0"/>
                                          </p:stCondLst>
                                        </p:cTn>
                                        <p:tgtEl>
                                          <p:spTgt spid="52"/>
                                        </p:tgtEl>
                                        <p:attrNameLst>
                                          <p:attrName>style.visibility</p:attrName>
                                        </p:attrNameLst>
                                      </p:cBhvr>
                                      <p:to>
                                        <p:strVal val="hidden"/>
                                      </p:to>
                                    </p:set>
                                  </p:childTnLst>
                                </p:cTn>
                              </p:par>
                              <p:par>
                                <p:cTn id="151" presetID="1" presetClass="entr" presetSubtype="0" fill="hold" grpId="1" nodeType="withEffect">
                                  <p:stCondLst>
                                    <p:cond delay="0"/>
                                  </p:stCondLst>
                                  <p:childTnLst>
                                    <p:set>
                                      <p:cBhvr>
                                        <p:cTn id="152" dur="1" fill="hold">
                                          <p:stCondLst>
                                            <p:cond delay="0"/>
                                          </p:stCondLst>
                                        </p:cTn>
                                        <p:tgtEl>
                                          <p:spTgt spid="49"/>
                                        </p:tgtEl>
                                        <p:attrNameLst>
                                          <p:attrName>style.visibility</p:attrName>
                                        </p:attrNameLst>
                                      </p:cBhvr>
                                      <p:to>
                                        <p:strVal val="visible"/>
                                      </p:to>
                                    </p:set>
                                  </p:childTnLst>
                                </p:cTn>
                              </p:par>
                            </p:childTnLst>
                          </p:cTn>
                        </p:par>
                        <p:par>
                          <p:cTn id="153" fill="hold">
                            <p:stCondLst>
                              <p:cond delay="122000"/>
                            </p:stCondLst>
                            <p:childTnLst>
                              <p:par>
                                <p:cTn id="154" presetID="21" presetClass="exit" presetSubtype="1" fill="hold" grpId="0" nodeType="afterEffect">
                                  <p:stCondLst>
                                    <p:cond delay="0"/>
                                  </p:stCondLst>
                                  <p:childTnLst>
                                    <p:animEffect transition="out" filter="wheel(1)">
                                      <p:cBhvr>
                                        <p:cTn id="155" dur="1000"/>
                                        <p:tgtEl>
                                          <p:spTgt spid="49"/>
                                        </p:tgtEl>
                                      </p:cBhvr>
                                    </p:animEffect>
                                    <p:set>
                                      <p:cBhvr>
                                        <p:cTn id="156" dur="1" fill="hold">
                                          <p:stCondLst>
                                            <p:cond delay="999"/>
                                          </p:stCondLst>
                                        </p:cTn>
                                        <p:tgtEl>
                                          <p:spTgt spid="49"/>
                                        </p:tgtEl>
                                        <p:attrNameLst>
                                          <p:attrName>style.visibility</p:attrName>
                                        </p:attrNameLst>
                                      </p:cBhvr>
                                      <p:to>
                                        <p:strVal val="hidden"/>
                                      </p:to>
                                    </p:set>
                                  </p:childTnLst>
                                </p:cTn>
                              </p:par>
                            </p:childTnLst>
                          </p:cTn>
                        </p:par>
                        <p:par>
                          <p:cTn id="157" fill="hold">
                            <p:stCondLst>
                              <p:cond delay="123000"/>
                            </p:stCondLst>
                            <p:childTnLst>
                              <p:par>
                                <p:cTn id="158" presetID="1" presetClass="exit" presetSubtype="0" fill="hold" grpId="2" nodeType="afterEffect">
                                  <p:stCondLst>
                                    <p:cond delay="0"/>
                                  </p:stCondLst>
                                  <p:childTnLst>
                                    <p:set>
                                      <p:cBhvr>
                                        <p:cTn id="159" dur="1" fill="hold">
                                          <p:stCondLst>
                                            <p:cond delay="0"/>
                                          </p:stCondLst>
                                        </p:cTn>
                                        <p:tgtEl>
                                          <p:spTgt spid="49"/>
                                        </p:tgtEl>
                                        <p:attrNameLst>
                                          <p:attrName>style.visibility</p:attrName>
                                        </p:attrNameLst>
                                      </p:cBhvr>
                                      <p:to>
                                        <p:strVal val="hidden"/>
                                      </p:to>
                                    </p:set>
                                  </p:childTnLst>
                                </p:cTn>
                              </p:par>
                            </p:childTnLst>
                          </p:cTn>
                        </p:par>
                        <p:par>
                          <p:cTn id="160" fill="hold">
                            <p:stCondLst>
                              <p:cond delay="123000"/>
                            </p:stCondLst>
                            <p:childTnLst>
                              <p:par>
                                <p:cTn id="161" presetID="1" presetClass="exit" presetSubtype="0" fill="hold" grpId="0" nodeType="afterEffect">
                                  <p:stCondLst>
                                    <p:cond delay="0"/>
                                  </p:stCondLst>
                                  <p:childTnLst>
                                    <p:set>
                                      <p:cBhvr>
                                        <p:cTn id="162" dur="1" fill="hold">
                                          <p:stCondLst>
                                            <p:cond delay="0"/>
                                          </p:stCondLst>
                                        </p:cTn>
                                        <p:tgtEl>
                                          <p:spTgt spid="50"/>
                                        </p:tgtEl>
                                        <p:attrNameLst>
                                          <p:attrName>style.visibility</p:attrName>
                                        </p:attrNameLst>
                                      </p:cBhvr>
                                      <p:to>
                                        <p:strVal val="hidden"/>
                                      </p:to>
                                    </p:set>
                                  </p:childTnLst>
                                </p:cTn>
                              </p:par>
                              <p:par>
                                <p:cTn id="163" presetID="1" presetClass="entr" presetSubtype="0" fill="hold" grpId="1" nodeType="withEffect">
                                  <p:stCondLst>
                                    <p:cond delay="0"/>
                                  </p:stCondLst>
                                  <p:childTnLst>
                                    <p:set>
                                      <p:cBhvr>
                                        <p:cTn id="164" dur="1" fill="hold">
                                          <p:stCondLst>
                                            <p:cond delay="0"/>
                                          </p:stCondLst>
                                        </p:cTn>
                                        <p:tgtEl>
                                          <p:spTgt spid="47"/>
                                        </p:tgtEl>
                                        <p:attrNameLst>
                                          <p:attrName>style.visibility</p:attrName>
                                        </p:attrNameLst>
                                      </p:cBhvr>
                                      <p:to>
                                        <p:strVal val="visible"/>
                                      </p:to>
                                    </p:set>
                                  </p:childTnLst>
                                </p:cTn>
                              </p:par>
                            </p:childTnLst>
                          </p:cTn>
                        </p:par>
                        <p:par>
                          <p:cTn id="165" fill="hold">
                            <p:stCondLst>
                              <p:cond delay="123000"/>
                            </p:stCondLst>
                            <p:childTnLst>
                              <p:par>
                                <p:cTn id="166" presetID="21" presetClass="exit" presetSubtype="1" fill="hold" grpId="0" nodeType="afterEffect">
                                  <p:stCondLst>
                                    <p:cond delay="0"/>
                                  </p:stCondLst>
                                  <p:childTnLst>
                                    <p:animEffect transition="out" filter="wheel(1)">
                                      <p:cBhvr>
                                        <p:cTn id="167" dur="1000"/>
                                        <p:tgtEl>
                                          <p:spTgt spid="47"/>
                                        </p:tgtEl>
                                      </p:cBhvr>
                                    </p:animEffect>
                                    <p:set>
                                      <p:cBhvr>
                                        <p:cTn id="168" dur="1" fill="hold">
                                          <p:stCondLst>
                                            <p:cond delay="999"/>
                                          </p:stCondLst>
                                        </p:cTn>
                                        <p:tgtEl>
                                          <p:spTgt spid="47"/>
                                        </p:tgtEl>
                                        <p:attrNameLst>
                                          <p:attrName>style.visibility</p:attrName>
                                        </p:attrNameLst>
                                      </p:cBhvr>
                                      <p:to>
                                        <p:strVal val="hidden"/>
                                      </p:to>
                                    </p:set>
                                  </p:childTnLst>
                                </p:cTn>
                              </p:par>
                            </p:childTnLst>
                          </p:cTn>
                        </p:par>
                        <p:par>
                          <p:cTn id="169" fill="hold">
                            <p:stCondLst>
                              <p:cond delay="124000"/>
                            </p:stCondLst>
                            <p:childTnLst>
                              <p:par>
                                <p:cTn id="170" presetID="1" presetClass="exit" presetSubtype="0" fill="hold" grpId="2" nodeType="afterEffect">
                                  <p:stCondLst>
                                    <p:cond delay="0"/>
                                  </p:stCondLst>
                                  <p:childTnLst>
                                    <p:set>
                                      <p:cBhvr>
                                        <p:cTn id="171" dur="1" fill="hold">
                                          <p:stCondLst>
                                            <p:cond delay="0"/>
                                          </p:stCondLst>
                                        </p:cTn>
                                        <p:tgtEl>
                                          <p:spTgt spid="47"/>
                                        </p:tgtEl>
                                        <p:attrNameLst>
                                          <p:attrName>style.visibility</p:attrName>
                                        </p:attrNameLst>
                                      </p:cBhvr>
                                      <p:to>
                                        <p:strVal val="hidden"/>
                                      </p:to>
                                    </p:set>
                                  </p:childTnLst>
                                </p:cTn>
                              </p:par>
                            </p:childTnLst>
                          </p:cTn>
                        </p:par>
                        <p:par>
                          <p:cTn id="172" fill="hold">
                            <p:stCondLst>
                              <p:cond delay="124000"/>
                            </p:stCondLst>
                            <p:childTnLst>
                              <p:par>
                                <p:cTn id="173" presetID="1" presetClass="exit" presetSubtype="0" fill="hold" grpId="0" nodeType="afterEffect">
                                  <p:stCondLst>
                                    <p:cond delay="0"/>
                                  </p:stCondLst>
                                  <p:childTnLst>
                                    <p:set>
                                      <p:cBhvr>
                                        <p:cTn id="174" dur="1" fill="hold">
                                          <p:stCondLst>
                                            <p:cond delay="0"/>
                                          </p:stCondLst>
                                        </p:cTn>
                                        <p:tgtEl>
                                          <p:spTgt spid="48"/>
                                        </p:tgtEl>
                                        <p:attrNameLst>
                                          <p:attrName>style.visibility</p:attrName>
                                        </p:attrNameLst>
                                      </p:cBhvr>
                                      <p:to>
                                        <p:strVal val="hidden"/>
                                      </p:to>
                                    </p:set>
                                  </p:childTnLst>
                                </p:cTn>
                              </p:par>
                            </p:childTnLst>
                          </p:cTn>
                        </p:par>
                        <p:par>
                          <p:cTn id="175" fill="hold">
                            <p:stCondLst>
                              <p:cond delay="124000"/>
                            </p:stCondLst>
                            <p:childTnLst>
                              <p:par>
                                <p:cTn id="176" presetID="1" presetClass="entr" presetSubtype="0" fill="hold" grpId="1" nodeType="afterEffect">
                                  <p:stCondLst>
                                    <p:cond delay="0"/>
                                  </p:stCondLst>
                                  <p:childTnLst>
                                    <p:set>
                                      <p:cBhvr>
                                        <p:cTn id="177" dur="1" fill="hold">
                                          <p:stCondLst>
                                            <p:cond delay="0"/>
                                          </p:stCondLst>
                                        </p:cTn>
                                        <p:tgtEl>
                                          <p:spTgt spid="45"/>
                                        </p:tgtEl>
                                        <p:attrNameLst>
                                          <p:attrName>style.visibility</p:attrName>
                                        </p:attrNameLst>
                                      </p:cBhvr>
                                      <p:to>
                                        <p:strVal val="visible"/>
                                      </p:to>
                                    </p:set>
                                  </p:childTnLst>
                                </p:cTn>
                              </p:par>
                            </p:childTnLst>
                          </p:cTn>
                        </p:par>
                        <p:par>
                          <p:cTn id="178" fill="hold">
                            <p:stCondLst>
                              <p:cond delay="124000"/>
                            </p:stCondLst>
                            <p:childTnLst>
                              <p:par>
                                <p:cTn id="179" presetID="21" presetClass="exit" presetSubtype="1" fill="hold" grpId="0" nodeType="afterEffect">
                                  <p:stCondLst>
                                    <p:cond delay="0"/>
                                  </p:stCondLst>
                                  <p:childTnLst>
                                    <p:animEffect transition="out" filter="wheel(1)">
                                      <p:cBhvr>
                                        <p:cTn id="180" dur="1000"/>
                                        <p:tgtEl>
                                          <p:spTgt spid="45"/>
                                        </p:tgtEl>
                                      </p:cBhvr>
                                    </p:animEffect>
                                    <p:set>
                                      <p:cBhvr>
                                        <p:cTn id="181" dur="1" fill="hold">
                                          <p:stCondLst>
                                            <p:cond delay="999"/>
                                          </p:stCondLst>
                                        </p:cTn>
                                        <p:tgtEl>
                                          <p:spTgt spid="45"/>
                                        </p:tgtEl>
                                        <p:attrNameLst>
                                          <p:attrName>style.visibility</p:attrName>
                                        </p:attrNameLst>
                                      </p:cBhvr>
                                      <p:to>
                                        <p:strVal val="hidden"/>
                                      </p:to>
                                    </p:set>
                                  </p:childTnLst>
                                </p:cTn>
                              </p:par>
                            </p:childTnLst>
                          </p:cTn>
                        </p:par>
                        <p:par>
                          <p:cTn id="182" fill="hold">
                            <p:stCondLst>
                              <p:cond delay="125000"/>
                            </p:stCondLst>
                            <p:childTnLst>
                              <p:par>
                                <p:cTn id="183" presetID="1" presetClass="exit" presetSubtype="0" fill="hold" grpId="2" nodeType="afterEffect">
                                  <p:stCondLst>
                                    <p:cond delay="0"/>
                                  </p:stCondLst>
                                  <p:childTnLst>
                                    <p:set>
                                      <p:cBhvr>
                                        <p:cTn id="184" dur="1" fill="hold">
                                          <p:stCondLst>
                                            <p:cond delay="0"/>
                                          </p:stCondLst>
                                        </p:cTn>
                                        <p:tgtEl>
                                          <p:spTgt spid="45"/>
                                        </p:tgtEl>
                                        <p:attrNameLst>
                                          <p:attrName>style.visibility</p:attrName>
                                        </p:attrNameLst>
                                      </p:cBhvr>
                                      <p:to>
                                        <p:strVal val="hidden"/>
                                      </p:to>
                                    </p:set>
                                  </p:childTnLst>
                                </p:cTn>
                              </p:par>
                            </p:childTnLst>
                          </p:cTn>
                        </p:par>
                        <p:par>
                          <p:cTn id="185" fill="hold">
                            <p:stCondLst>
                              <p:cond delay="125000"/>
                            </p:stCondLst>
                            <p:childTnLst>
                              <p:par>
                                <p:cTn id="186" presetID="1" presetClass="exit" presetSubtype="0" fill="hold" grpId="0" nodeType="afterEffect">
                                  <p:stCondLst>
                                    <p:cond delay="0"/>
                                  </p:stCondLst>
                                  <p:childTnLst>
                                    <p:set>
                                      <p:cBhvr>
                                        <p:cTn id="187" dur="1" fill="hold">
                                          <p:stCondLst>
                                            <p:cond delay="0"/>
                                          </p:stCondLst>
                                        </p:cTn>
                                        <p:tgtEl>
                                          <p:spTgt spid="46"/>
                                        </p:tgtEl>
                                        <p:attrNameLst>
                                          <p:attrName>style.visibility</p:attrName>
                                        </p:attrNameLst>
                                      </p:cBhvr>
                                      <p:to>
                                        <p:strVal val="hidden"/>
                                      </p:to>
                                    </p:set>
                                  </p:childTnLst>
                                </p:cTn>
                              </p:par>
                              <p:par>
                                <p:cTn id="188" presetID="1" presetClass="entr" presetSubtype="0" fill="hold" grpId="1" nodeType="withEffect">
                                  <p:stCondLst>
                                    <p:cond delay="0"/>
                                  </p:stCondLst>
                                  <p:childTnLst>
                                    <p:set>
                                      <p:cBhvr>
                                        <p:cTn id="189" dur="1" fill="hold">
                                          <p:stCondLst>
                                            <p:cond delay="0"/>
                                          </p:stCondLst>
                                        </p:cTn>
                                        <p:tgtEl>
                                          <p:spTgt spid="43"/>
                                        </p:tgtEl>
                                        <p:attrNameLst>
                                          <p:attrName>style.visibility</p:attrName>
                                        </p:attrNameLst>
                                      </p:cBhvr>
                                      <p:to>
                                        <p:strVal val="visible"/>
                                      </p:to>
                                    </p:set>
                                  </p:childTnLst>
                                </p:cTn>
                              </p:par>
                            </p:childTnLst>
                          </p:cTn>
                        </p:par>
                        <p:par>
                          <p:cTn id="190" fill="hold">
                            <p:stCondLst>
                              <p:cond delay="125000"/>
                            </p:stCondLst>
                            <p:childTnLst>
                              <p:par>
                                <p:cTn id="191" presetID="21" presetClass="exit" presetSubtype="1" fill="hold" grpId="0" nodeType="afterEffect">
                                  <p:stCondLst>
                                    <p:cond delay="0"/>
                                  </p:stCondLst>
                                  <p:childTnLst>
                                    <p:animEffect transition="out" filter="wheel(1)">
                                      <p:cBhvr>
                                        <p:cTn id="192" dur="1000"/>
                                        <p:tgtEl>
                                          <p:spTgt spid="43"/>
                                        </p:tgtEl>
                                      </p:cBhvr>
                                    </p:animEffect>
                                    <p:set>
                                      <p:cBhvr>
                                        <p:cTn id="193" dur="1" fill="hold">
                                          <p:stCondLst>
                                            <p:cond delay="999"/>
                                          </p:stCondLst>
                                        </p:cTn>
                                        <p:tgtEl>
                                          <p:spTgt spid="43"/>
                                        </p:tgtEl>
                                        <p:attrNameLst>
                                          <p:attrName>style.visibility</p:attrName>
                                        </p:attrNameLst>
                                      </p:cBhvr>
                                      <p:to>
                                        <p:strVal val="hidden"/>
                                      </p:to>
                                    </p:set>
                                  </p:childTnLst>
                                </p:cTn>
                              </p:par>
                            </p:childTnLst>
                          </p:cTn>
                        </p:par>
                        <p:par>
                          <p:cTn id="194" fill="hold">
                            <p:stCondLst>
                              <p:cond delay="126000"/>
                            </p:stCondLst>
                            <p:childTnLst>
                              <p:par>
                                <p:cTn id="195" presetID="1" presetClass="exit" presetSubtype="0" fill="hold" grpId="2" nodeType="afterEffect">
                                  <p:stCondLst>
                                    <p:cond delay="0"/>
                                  </p:stCondLst>
                                  <p:childTnLst>
                                    <p:set>
                                      <p:cBhvr>
                                        <p:cTn id="196" dur="1" fill="hold">
                                          <p:stCondLst>
                                            <p:cond delay="0"/>
                                          </p:stCondLst>
                                        </p:cTn>
                                        <p:tgtEl>
                                          <p:spTgt spid="43"/>
                                        </p:tgtEl>
                                        <p:attrNameLst>
                                          <p:attrName>style.visibility</p:attrName>
                                        </p:attrNameLst>
                                      </p:cBhvr>
                                      <p:to>
                                        <p:strVal val="hidden"/>
                                      </p:to>
                                    </p:set>
                                  </p:childTnLst>
                                </p:cTn>
                              </p:par>
                            </p:childTnLst>
                          </p:cTn>
                        </p:par>
                        <p:par>
                          <p:cTn id="197" fill="hold">
                            <p:stCondLst>
                              <p:cond delay="126000"/>
                            </p:stCondLst>
                            <p:childTnLst>
                              <p:par>
                                <p:cTn id="198" presetID="1" presetClass="exit" presetSubtype="0" fill="hold" grpId="0" nodeType="afterEffect">
                                  <p:stCondLst>
                                    <p:cond delay="0"/>
                                  </p:stCondLst>
                                  <p:childTnLst>
                                    <p:set>
                                      <p:cBhvr>
                                        <p:cTn id="199" dur="1" fill="hold">
                                          <p:stCondLst>
                                            <p:cond delay="0"/>
                                          </p:stCondLst>
                                        </p:cTn>
                                        <p:tgtEl>
                                          <p:spTgt spid="44"/>
                                        </p:tgtEl>
                                        <p:attrNameLst>
                                          <p:attrName>style.visibility</p:attrName>
                                        </p:attrNameLst>
                                      </p:cBhvr>
                                      <p:to>
                                        <p:strVal val="hidden"/>
                                      </p:to>
                                    </p:set>
                                  </p:childTnLst>
                                </p:cTn>
                              </p:par>
                              <p:par>
                                <p:cTn id="200" presetID="1" presetClass="entr" presetSubtype="0" fill="hold" grpId="1" nodeType="withEffect">
                                  <p:stCondLst>
                                    <p:cond delay="0"/>
                                  </p:stCondLst>
                                  <p:childTnLst>
                                    <p:set>
                                      <p:cBhvr>
                                        <p:cTn id="201" dur="1" fill="hold">
                                          <p:stCondLst>
                                            <p:cond delay="0"/>
                                          </p:stCondLst>
                                        </p:cTn>
                                        <p:tgtEl>
                                          <p:spTgt spid="41"/>
                                        </p:tgtEl>
                                        <p:attrNameLst>
                                          <p:attrName>style.visibility</p:attrName>
                                        </p:attrNameLst>
                                      </p:cBhvr>
                                      <p:to>
                                        <p:strVal val="visible"/>
                                      </p:to>
                                    </p:set>
                                  </p:childTnLst>
                                </p:cTn>
                              </p:par>
                            </p:childTnLst>
                          </p:cTn>
                        </p:par>
                        <p:par>
                          <p:cTn id="202" fill="hold">
                            <p:stCondLst>
                              <p:cond delay="126000"/>
                            </p:stCondLst>
                            <p:childTnLst>
                              <p:par>
                                <p:cTn id="203" presetID="21" presetClass="exit" presetSubtype="1" fill="hold" grpId="0" nodeType="afterEffect">
                                  <p:stCondLst>
                                    <p:cond delay="0"/>
                                  </p:stCondLst>
                                  <p:childTnLst>
                                    <p:animEffect transition="out" filter="wheel(1)">
                                      <p:cBhvr>
                                        <p:cTn id="204" dur="1000"/>
                                        <p:tgtEl>
                                          <p:spTgt spid="41"/>
                                        </p:tgtEl>
                                      </p:cBhvr>
                                    </p:animEffect>
                                    <p:set>
                                      <p:cBhvr>
                                        <p:cTn id="205" dur="1" fill="hold">
                                          <p:stCondLst>
                                            <p:cond delay="999"/>
                                          </p:stCondLst>
                                        </p:cTn>
                                        <p:tgtEl>
                                          <p:spTgt spid="41"/>
                                        </p:tgtEl>
                                        <p:attrNameLst>
                                          <p:attrName>style.visibility</p:attrName>
                                        </p:attrNameLst>
                                      </p:cBhvr>
                                      <p:to>
                                        <p:strVal val="hidden"/>
                                      </p:to>
                                    </p:set>
                                  </p:childTnLst>
                                </p:cTn>
                              </p:par>
                            </p:childTnLst>
                          </p:cTn>
                        </p:par>
                        <p:par>
                          <p:cTn id="206" fill="hold">
                            <p:stCondLst>
                              <p:cond delay="127000"/>
                            </p:stCondLst>
                            <p:childTnLst>
                              <p:par>
                                <p:cTn id="207" presetID="1" presetClass="exit" presetSubtype="0" fill="hold" grpId="2" nodeType="afterEffect">
                                  <p:stCondLst>
                                    <p:cond delay="0"/>
                                  </p:stCondLst>
                                  <p:childTnLst>
                                    <p:set>
                                      <p:cBhvr>
                                        <p:cTn id="208" dur="1" fill="hold">
                                          <p:stCondLst>
                                            <p:cond delay="0"/>
                                          </p:stCondLst>
                                        </p:cTn>
                                        <p:tgtEl>
                                          <p:spTgt spid="41"/>
                                        </p:tgtEl>
                                        <p:attrNameLst>
                                          <p:attrName>style.visibility</p:attrName>
                                        </p:attrNameLst>
                                      </p:cBhvr>
                                      <p:to>
                                        <p:strVal val="hidden"/>
                                      </p:to>
                                    </p:set>
                                  </p:childTnLst>
                                </p:cTn>
                              </p:par>
                            </p:childTnLst>
                          </p:cTn>
                        </p:par>
                        <p:par>
                          <p:cTn id="209" fill="hold">
                            <p:stCondLst>
                              <p:cond delay="127000"/>
                            </p:stCondLst>
                            <p:childTnLst>
                              <p:par>
                                <p:cTn id="210" presetID="1" presetClass="exit" presetSubtype="0" fill="hold" grpId="0" nodeType="afterEffect">
                                  <p:stCondLst>
                                    <p:cond delay="0"/>
                                  </p:stCondLst>
                                  <p:childTnLst>
                                    <p:set>
                                      <p:cBhvr>
                                        <p:cTn id="211" dur="1" fill="hold">
                                          <p:stCondLst>
                                            <p:cond delay="0"/>
                                          </p:stCondLst>
                                        </p:cTn>
                                        <p:tgtEl>
                                          <p:spTgt spid="42"/>
                                        </p:tgtEl>
                                        <p:attrNameLst>
                                          <p:attrName>style.visibility</p:attrName>
                                        </p:attrNameLst>
                                      </p:cBhvr>
                                      <p:to>
                                        <p:strVal val="hidden"/>
                                      </p:to>
                                    </p:set>
                                  </p:childTnLst>
                                </p:cTn>
                              </p:par>
                              <p:par>
                                <p:cTn id="212" presetID="1" presetClass="entr" presetSubtype="0" fill="hold" grpId="1" nodeType="withEffect">
                                  <p:stCondLst>
                                    <p:cond delay="0"/>
                                  </p:stCondLst>
                                  <p:childTnLst>
                                    <p:set>
                                      <p:cBhvr>
                                        <p:cTn id="213" dur="1" fill="hold">
                                          <p:stCondLst>
                                            <p:cond delay="0"/>
                                          </p:stCondLst>
                                        </p:cTn>
                                        <p:tgtEl>
                                          <p:spTgt spid="39"/>
                                        </p:tgtEl>
                                        <p:attrNameLst>
                                          <p:attrName>style.visibility</p:attrName>
                                        </p:attrNameLst>
                                      </p:cBhvr>
                                      <p:to>
                                        <p:strVal val="visible"/>
                                      </p:to>
                                    </p:set>
                                  </p:childTnLst>
                                </p:cTn>
                              </p:par>
                            </p:childTnLst>
                          </p:cTn>
                        </p:par>
                        <p:par>
                          <p:cTn id="214" fill="hold">
                            <p:stCondLst>
                              <p:cond delay="127000"/>
                            </p:stCondLst>
                            <p:childTnLst>
                              <p:par>
                                <p:cTn id="215" presetID="21" presetClass="exit" presetSubtype="1" fill="hold" grpId="0" nodeType="afterEffect">
                                  <p:stCondLst>
                                    <p:cond delay="0"/>
                                  </p:stCondLst>
                                  <p:childTnLst>
                                    <p:animEffect transition="out" filter="wheel(1)">
                                      <p:cBhvr>
                                        <p:cTn id="216" dur="1000"/>
                                        <p:tgtEl>
                                          <p:spTgt spid="39"/>
                                        </p:tgtEl>
                                      </p:cBhvr>
                                    </p:animEffect>
                                    <p:set>
                                      <p:cBhvr>
                                        <p:cTn id="217" dur="1" fill="hold">
                                          <p:stCondLst>
                                            <p:cond delay="999"/>
                                          </p:stCondLst>
                                        </p:cTn>
                                        <p:tgtEl>
                                          <p:spTgt spid="39"/>
                                        </p:tgtEl>
                                        <p:attrNameLst>
                                          <p:attrName>style.visibility</p:attrName>
                                        </p:attrNameLst>
                                      </p:cBhvr>
                                      <p:to>
                                        <p:strVal val="hidden"/>
                                      </p:to>
                                    </p:set>
                                  </p:childTnLst>
                                </p:cTn>
                              </p:par>
                            </p:childTnLst>
                          </p:cTn>
                        </p:par>
                        <p:par>
                          <p:cTn id="218" fill="hold">
                            <p:stCondLst>
                              <p:cond delay="128000"/>
                            </p:stCondLst>
                            <p:childTnLst>
                              <p:par>
                                <p:cTn id="219" presetID="1" presetClass="exit" presetSubtype="0" fill="hold" grpId="2" nodeType="afterEffect">
                                  <p:stCondLst>
                                    <p:cond delay="0"/>
                                  </p:stCondLst>
                                  <p:childTnLst>
                                    <p:set>
                                      <p:cBhvr>
                                        <p:cTn id="220" dur="1" fill="hold">
                                          <p:stCondLst>
                                            <p:cond delay="0"/>
                                          </p:stCondLst>
                                        </p:cTn>
                                        <p:tgtEl>
                                          <p:spTgt spid="39"/>
                                        </p:tgtEl>
                                        <p:attrNameLst>
                                          <p:attrName>style.visibility</p:attrName>
                                        </p:attrNameLst>
                                      </p:cBhvr>
                                      <p:to>
                                        <p:strVal val="hidden"/>
                                      </p:to>
                                    </p:set>
                                  </p:childTnLst>
                                </p:cTn>
                              </p:par>
                            </p:childTnLst>
                          </p:cTn>
                        </p:par>
                        <p:par>
                          <p:cTn id="221" fill="hold">
                            <p:stCondLst>
                              <p:cond delay="128000"/>
                            </p:stCondLst>
                            <p:childTnLst>
                              <p:par>
                                <p:cTn id="222" presetID="1" presetClass="exit" presetSubtype="0" fill="hold" grpId="0" nodeType="afterEffect">
                                  <p:stCondLst>
                                    <p:cond delay="0"/>
                                  </p:stCondLst>
                                  <p:childTnLst>
                                    <p:set>
                                      <p:cBhvr>
                                        <p:cTn id="223" dur="1" fill="hold">
                                          <p:stCondLst>
                                            <p:cond delay="0"/>
                                          </p:stCondLst>
                                        </p:cTn>
                                        <p:tgtEl>
                                          <p:spTgt spid="40"/>
                                        </p:tgtEl>
                                        <p:attrNameLst>
                                          <p:attrName>style.visibility</p:attrName>
                                        </p:attrNameLst>
                                      </p:cBhvr>
                                      <p:to>
                                        <p:strVal val="hidden"/>
                                      </p:to>
                                    </p:set>
                                  </p:childTnLst>
                                </p:cTn>
                              </p:par>
                              <p:par>
                                <p:cTn id="224" presetID="1" presetClass="entr" presetSubtype="0" fill="hold" grpId="1" nodeType="withEffect">
                                  <p:stCondLst>
                                    <p:cond delay="0"/>
                                  </p:stCondLst>
                                  <p:childTnLst>
                                    <p:set>
                                      <p:cBhvr>
                                        <p:cTn id="225" dur="1" fill="hold">
                                          <p:stCondLst>
                                            <p:cond delay="0"/>
                                          </p:stCondLst>
                                        </p:cTn>
                                        <p:tgtEl>
                                          <p:spTgt spid="37"/>
                                        </p:tgtEl>
                                        <p:attrNameLst>
                                          <p:attrName>style.visibility</p:attrName>
                                        </p:attrNameLst>
                                      </p:cBhvr>
                                      <p:to>
                                        <p:strVal val="visible"/>
                                      </p:to>
                                    </p:set>
                                  </p:childTnLst>
                                </p:cTn>
                              </p:par>
                            </p:childTnLst>
                          </p:cTn>
                        </p:par>
                        <p:par>
                          <p:cTn id="226" fill="hold">
                            <p:stCondLst>
                              <p:cond delay="128000"/>
                            </p:stCondLst>
                            <p:childTnLst>
                              <p:par>
                                <p:cTn id="227" presetID="21" presetClass="exit" presetSubtype="1" fill="hold" grpId="0" nodeType="afterEffect">
                                  <p:stCondLst>
                                    <p:cond delay="0"/>
                                  </p:stCondLst>
                                  <p:childTnLst>
                                    <p:animEffect transition="out" filter="wheel(1)">
                                      <p:cBhvr>
                                        <p:cTn id="228" dur="1000"/>
                                        <p:tgtEl>
                                          <p:spTgt spid="37"/>
                                        </p:tgtEl>
                                      </p:cBhvr>
                                    </p:animEffect>
                                    <p:set>
                                      <p:cBhvr>
                                        <p:cTn id="229" dur="1" fill="hold">
                                          <p:stCondLst>
                                            <p:cond delay="999"/>
                                          </p:stCondLst>
                                        </p:cTn>
                                        <p:tgtEl>
                                          <p:spTgt spid="37"/>
                                        </p:tgtEl>
                                        <p:attrNameLst>
                                          <p:attrName>style.visibility</p:attrName>
                                        </p:attrNameLst>
                                      </p:cBhvr>
                                      <p:to>
                                        <p:strVal val="hidden"/>
                                      </p:to>
                                    </p:set>
                                  </p:childTnLst>
                                </p:cTn>
                              </p:par>
                            </p:childTnLst>
                          </p:cTn>
                        </p:par>
                        <p:par>
                          <p:cTn id="230" fill="hold">
                            <p:stCondLst>
                              <p:cond delay="129000"/>
                            </p:stCondLst>
                            <p:childTnLst>
                              <p:par>
                                <p:cTn id="231" presetID="1" presetClass="exit" presetSubtype="0" fill="hold" grpId="2" nodeType="afterEffect">
                                  <p:stCondLst>
                                    <p:cond delay="0"/>
                                  </p:stCondLst>
                                  <p:childTnLst>
                                    <p:set>
                                      <p:cBhvr>
                                        <p:cTn id="232" dur="1" fill="hold">
                                          <p:stCondLst>
                                            <p:cond delay="0"/>
                                          </p:stCondLst>
                                        </p:cTn>
                                        <p:tgtEl>
                                          <p:spTgt spid="37"/>
                                        </p:tgtEl>
                                        <p:attrNameLst>
                                          <p:attrName>style.visibility</p:attrName>
                                        </p:attrNameLst>
                                      </p:cBhvr>
                                      <p:to>
                                        <p:strVal val="hidden"/>
                                      </p:to>
                                    </p:set>
                                  </p:childTnLst>
                                </p:cTn>
                              </p:par>
                            </p:childTnLst>
                          </p:cTn>
                        </p:par>
                        <p:par>
                          <p:cTn id="233" fill="hold">
                            <p:stCondLst>
                              <p:cond delay="129000"/>
                            </p:stCondLst>
                            <p:childTnLst>
                              <p:par>
                                <p:cTn id="234" presetID="1" presetClass="exit" presetSubtype="0" fill="hold" grpId="0" nodeType="afterEffect">
                                  <p:stCondLst>
                                    <p:cond delay="0"/>
                                  </p:stCondLst>
                                  <p:childTnLst>
                                    <p:set>
                                      <p:cBhvr>
                                        <p:cTn id="235" dur="1" fill="hold">
                                          <p:stCondLst>
                                            <p:cond delay="0"/>
                                          </p:stCondLst>
                                        </p:cTn>
                                        <p:tgtEl>
                                          <p:spTgt spid="38"/>
                                        </p:tgtEl>
                                        <p:attrNameLst>
                                          <p:attrName>style.visibility</p:attrName>
                                        </p:attrNameLst>
                                      </p:cBhvr>
                                      <p:to>
                                        <p:strVal val="hidden"/>
                                      </p:to>
                                    </p:set>
                                  </p:childTnLst>
                                </p:cTn>
                              </p:par>
                              <p:par>
                                <p:cTn id="236" presetID="1" presetClass="entr" presetSubtype="0" fill="hold" grpId="1" nodeType="withEffect">
                                  <p:stCondLst>
                                    <p:cond delay="0"/>
                                  </p:stCondLst>
                                  <p:childTnLst>
                                    <p:set>
                                      <p:cBhvr>
                                        <p:cTn id="237" dur="1" fill="hold">
                                          <p:stCondLst>
                                            <p:cond delay="0"/>
                                          </p:stCondLst>
                                        </p:cTn>
                                        <p:tgtEl>
                                          <p:spTgt spid="35"/>
                                        </p:tgtEl>
                                        <p:attrNameLst>
                                          <p:attrName>style.visibility</p:attrName>
                                        </p:attrNameLst>
                                      </p:cBhvr>
                                      <p:to>
                                        <p:strVal val="visible"/>
                                      </p:to>
                                    </p:set>
                                  </p:childTnLst>
                                </p:cTn>
                              </p:par>
                            </p:childTnLst>
                          </p:cTn>
                        </p:par>
                        <p:par>
                          <p:cTn id="238" fill="hold">
                            <p:stCondLst>
                              <p:cond delay="129000"/>
                            </p:stCondLst>
                            <p:childTnLst>
                              <p:par>
                                <p:cTn id="239" presetID="21" presetClass="exit" presetSubtype="1" fill="hold" grpId="0" nodeType="afterEffect">
                                  <p:stCondLst>
                                    <p:cond delay="0"/>
                                  </p:stCondLst>
                                  <p:childTnLst>
                                    <p:animEffect transition="out" filter="wheel(1)">
                                      <p:cBhvr>
                                        <p:cTn id="240" dur="1000"/>
                                        <p:tgtEl>
                                          <p:spTgt spid="35"/>
                                        </p:tgtEl>
                                      </p:cBhvr>
                                    </p:animEffect>
                                    <p:set>
                                      <p:cBhvr>
                                        <p:cTn id="241" dur="1" fill="hold">
                                          <p:stCondLst>
                                            <p:cond delay="999"/>
                                          </p:stCondLst>
                                        </p:cTn>
                                        <p:tgtEl>
                                          <p:spTgt spid="35"/>
                                        </p:tgtEl>
                                        <p:attrNameLst>
                                          <p:attrName>style.visibility</p:attrName>
                                        </p:attrNameLst>
                                      </p:cBhvr>
                                      <p:to>
                                        <p:strVal val="hidden"/>
                                      </p:to>
                                    </p:set>
                                  </p:childTnLst>
                                </p:cTn>
                              </p:par>
                            </p:childTnLst>
                          </p:cTn>
                        </p:par>
                        <p:par>
                          <p:cTn id="242" fill="hold">
                            <p:stCondLst>
                              <p:cond delay="130000"/>
                            </p:stCondLst>
                            <p:childTnLst>
                              <p:par>
                                <p:cTn id="243" presetID="1" presetClass="exit" presetSubtype="0" fill="hold" grpId="2" nodeType="afterEffect">
                                  <p:stCondLst>
                                    <p:cond delay="0"/>
                                  </p:stCondLst>
                                  <p:childTnLst>
                                    <p:set>
                                      <p:cBhvr>
                                        <p:cTn id="244" dur="1" fill="hold">
                                          <p:stCondLst>
                                            <p:cond delay="0"/>
                                          </p:stCondLst>
                                        </p:cTn>
                                        <p:tgtEl>
                                          <p:spTgt spid="35"/>
                                        </p:tgtEl>
                                        <p:attrNameLst>
                                          <p:attrName>style.visibility</p:attrName>
                                        </p:attrNameLst>
                                      </p:cBhvr>
                                      <p:to>
                                        <p:strVal val="hidden"/>
                                      </p:to>
                                    </p:set>
                                  </p:childTnLst>
                                </p:cTn>
                              </p:par>
                            </p:childTnLst>
                          </p:cTn>
                        </p:par>
                        <p:par>
                          <p:cTn id="245" fill="hold">
                            <p:stCondLst>
                              <p:cond delay="130000"/>
                            </p:stCondLst>
                            <p:childTnLst>
                              <p:par>
                                <p:cTn id="246" presetID="1" presetClass="exit" presetSubtype="0" fill="hold" grpId="0" nodeType="afterEffect">
                                  <p:stCondLst>
                                    <p:cond delay="0"/>
                                  </p:stCondLst>
                                  <p:childTnLst>
                                    <p:set>
                                      <p:cBhvr>
                                        <p:cTn id="247" dur="1" fill="hold">
                                          <p:stCondLst>
                                            <p:cond delay="0"/>
                                          </p:stCondLst>
                                        </p:cTn>
                                        <p:tgtEl>
                                          <p:spTgt spid="36"/>
                                        </p:tgtEl>
                                        <p:attrNameLst>
                                          <p:attrName>style.visibility</p:attrName>
                                        </p:attrNameLst>
                                      </p:cBhvr>
                                      <p:to>
                                        <p:strVal val="hidden"/>
                                      </p:to>
                                    </p:set>
                                  </p:childTnLst>
                                </p:cTn>
                              </p:par>
                              <p:par>
                                <p:cTn id="248" presetID="1" presetClass="entr" presetSubtype="0" fill="hold" grpId="1" nodeType="withEffect">
                                  <p:stCondLst>
                                    <p:cond delay="0"/>
                                  </p:stCondLst>
                                  <p:childTnLst>
                                    <p:set>
                                      <p:cBhvr>
                                        <p:cTn id="249" dur="1" fill="hold">
                                          <p:stCondLst>
                                            <p:cond delay="0"/>
                                          </p:stCondLst>
                                        </p:cTn>
                                        <p:tgtEl>
                                          <p:spTgt spid="32"/>
                                        </p:tgtEl>
                                        <p:attrNameLst>
                                          <p:attrName>style.visibility</p:attrName>
                                        </p:attrNameLst>
                                      </p:cBhvr>
                                      <p:to>
                                        <p:strVal val="visible"/>
                                      </p:to>
                                    </p:set>
                                  </p:childTnLst>
                                </p:cTn>
                              </p:par>
                            </p:childTnLst>
                          </p:cTn>
                        </p:par>
                        <p:par>
                          <p:cTn id="250" fill="hold">
                            <p:stCondLst>
                              <p:cond delay="130000"/>
                            </p:stCondLst>
                            <p:childTnLst>
                              <p:par>
                                <p:cTn id="251" presetID="21" presetClass="exit" presetSubtype="1" fill="hold" grpId="0" nodeType="afterEffect">
                                  <p:stCondLst>
                                    <p:cond delay="0"/>
                                  </p:stCondLst>
                                  <p:childTnLst>
                                    <p:animEffect transition="out" filter="wheel(1)">
                                      <p:cBhvr>
                                        <p:cTn id="252" dur="1000"/>
                                        <p:tgtEl>
                                          <p:spTgt spid="32"/>
                                        </p:tgtEl>
                                      </p:cBhvr>
                                    </p:animEffect>
                                    <p:set>
                                      <p:cBhvr>
                                        <p:cTn id="253" dur="1" fill="hold">
                                          <p:stCondLst>
                                            <p:cond delay="999"/>
                                          </p:stCondLst>
                                        </p:cTn>
                                        <p:tgtEl>
                                          <p:spTgt spid="32"/>
                                        </p:tgtEl>
                                        <p:attrNameLst>
                                          <p:attrName>style.visibility</p:attrName>
                                        </p:attrNameLst>
                                      </p:cBhvr>
                                      <p:to>
                                        <p:strVal val="hidden"/>
                                      </p:to>
                                    </p:set>
                                  </p:childTnLst>
                                </p:cTn>
                              </p:par>
                            </p:childTnLst>
                          </p:cTn>
                        </p:par>
                        <p:par>
                          <p:cTn id="254" fill="hold">
                            <p:stCondLst>
                              <p:cond delay="131000"/>
                            </p:stCondLst>
                            <p:childTnLst>
                              <p:par>
                                <p:cTn id="255" presetID="1" presetClass="exit" presetSubtype="0" fill="hold" grpId="0" nodeType="afterEffect">
                                  <p:stCondLst>
                                    <p:cond delay="0"/>
                                  </p:stCondLst>
                                  <p:childTnLst>
                                    <p:set>
                                      <p:cBhvr>
                                        <p:cTn id="256" dur="1" fill="hold">
                                          <p:stCondLst>
                                            <p:cond delay="0"/>
                                          </p:stCondLst>
                                        </p:cTn>
                                        <p:tgtEl>
                                          <p:spTgt spid="34"/>
                                        </p:tgtEl>
                                        <p:attrNameLst>
                                          <p:attrName>style.visibility</p:attrName>
                                        </p:attrNameLst>
                                      </p:cBhvr>
                                      <p:to>
                                        <p:strVal val="hidden"/>
                                      </p:to>
                                    </p:set>
                                  </p:childTnLst>
                                </p:cTn>
                              </p:par>
                              <p:par>
                                <p:cTn id="257" presetID="1" presetClass="exit" presetSubtype="0" fill="hold" grpId="2" nodeType="withEffect">
                                  <p:stCondLst>
                                    <p:cond delay="0"/>
                                  </p:stCondLst>
                                  <p:childTnLst>
                                    <p:set>
                                      <p:cBhvr>
                                        <p:cTn id="258" dur="1" fill="hold">
                                          <p:stCondLst>
                                            <p:cond delay="0"/>
                                          </p:stCondLst>
                                        </p:cTn>
                                        <p:tgtEl>
                                          <p:spTgt spid="32"/>
                                        </p:tgtEl>
                                        <p:attrNameLst>
                                          <p:attrName>style.visibility</p:attrName>
                                        </p:attrNameLst>
                                      </p:cBhvr>
                                      <p:to>
                                        <p:strVal val="hidden"/>
                                      </p:to>
                                    </p:set>
                                  </p:childTnLst>
                                </p:cTn>
                              </p:par>
                            </p:childTnLst>
                          </p:cTn>
                        </p:par>
                        <p:par>
                          <p:cTn id="259" fill="hold">
                            <p:stCondLst>
                              <p:cond delay="131000"/>
                            </p:stCondLst>
                            <p:childTnLst>
                              <p:par>
                                <p:cTn id="260" presetID="10" presetClass="entr" presetSubtype="0" fill="hold" grpId="0" nodeType="afterEffect">
                                  <p:stCondLst>
                                    <p:cond delay="0"/>
                                  </p:stCondLst>
                                  <p:childTnLst>
                                    <p:set>
                                      <p:cBhvr>
                                        <p:cTn id="261" dur="1" fill="hold">
                                          <p:stCondLst>
                                            <p:cond delay="0"/>
                                          </p:stCondLst>
                                        </p:cTn>
                                        <p:tgtEl>
                                          <p:spTgt spid="77"/>
                                        </p:tgtEl>
                                        <p:attrNameLst>
                                          <p:attrName>style.visibility</p:attrName>
                                        </p:attrNameLst>
                                      </p:cBhvr>
                                      <p:to>
                                        <p:strVal val="visible"/>
                                      </p:to>
                                    </p:set>
                                    <p:animEffect transition="in" filter="fade">
                                      <p:cBhvr>
                                        <p:cTn id="262" dur="2000"/>
                                        <p:tgtEl>
                                          <p:spTgt spid="77"/>
                                        </p:tgtEl>
                                      </p:cBhvr>
                                    </p:animEffect>
                                  </p:childTnLst>
                                </p:cTn>
                              </p:par>
                            </p:childTnLst>
                          </p:cTn>
                        </p:par>
                      </p:childTnLst>
                    </p:cTn>
                  </p:par>
                  <p:par>
                    <p:cTn id="263" fill="hold">
                      <p:stCondLst>
                        <p:cond delay="indefinite"/>
                      </p:stCondLst>
                      <p:childTnLst>
                        <p:par>
                          <p:cTn id="264" fill="hold">
                            <p:stCondLst>
                              <p:cond delay="0"/>
                            </p:stCondLst>
                            <p:childTnLst>
                              <p:par>
                                <p:cTn id="265" presetID="1" presetClass="exit" presetSubtype="0" fill="hold" grpId="1" nodeType="clickEffect">
                                  <p:stCondLst>
                                    <p:cond delay="0"/>
                                  </p:stCondLst>
                                  <p:childTnLst>
                                    <p:set>
                                      <p:cBhvr>
                                        <p:cTn id="266" dur="1" fill="hold">
                                          <p:stCondLst>
                                            <p:cond delay="0"/>
                                          </p:stCondLst>
                                        </p:cTn>
                                        <p:tgtEl>
                                          <p:spTgt spid="77"/>
                                        </p:tgtEl>
                                        <p:attrNameLst>
                                          <p:attrName>style.visibility</p:attrName>
                                        </p:attrNameLst>
                                      </p:cBhvr>
                                      <p:to>
                                        <p:strVal val="hidden"/>
                                      </p:to>
                                    </p:set>
                                  </p:childTnLst>
                                </p:cTn>
                              </p:par>
                              <p:par>
                                <p:cTn id="267" presetID="1" presetClass="exit" presetSubtype="0" fill="hold" nodeType="withEffect">
                                  <p:stCondLst>
                                    <p:cond delay="0"/>
                                  </p:stCondLst>
                                  <p:childTnLst>
                                    <p:set>
                                      <p:cBhvr>
                                        <p:cTn id="268" dur="1" fill="hold">
                                          <p:stCondLst>
                                            <p:cond delay="0"/>
                                          </p:stCondLst>
                                        </p:cTn>
                                        <p:tgtEl>
                                          <p:spTgt spid="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2" grpId="2" animBg="1"/>
      <p:bldP spid="34" grpId="0" animBg="1"/>
      <p:bldP spid="35" grpId="0" animBg="1"/>
      <p:bldP spid="35" grpId="1" animBg="1"/>
      <p:bldP spid="35" grpId="2" animBg="1"/>
      <p:bldP spid="36" grpId="0" animBg="1"/>
      <p:bldP spid="37" grpId="0" animBg="1"/>
      <p:bldP spid="37" grpId="1" animBg="1"/>
      <p:bldP spid="37" grpId="2" animBg="1"/>
      <p:bldP spid="38" grpId="0" animBg="1"/>
      <p:bldP spid="39" grpId="0" animBg="1"/>
      <p:bldP spid="39" grpId="1" animBg="1"/>
      <p:bldP spid="39" grpId="2" animBg="1"/>
      <p:bldP spid="40" grpId="0" animBg="1"/>
      <p:bldP spid="41" grpId="0" animBg="1"/>
      <p:bldP spid="41" grpId="1" animBg="1"/>
      <p:bldP spid="41" grpId="2" animBg="1"/>
      <p:bldP spid="42" grpId="0" animBg="1"/>
      <p:bldP spid="43" grpId="0" animBg="1"/>
      <p:bldP spid="43" grpId="1" animBg="1"/>
      <p:bldP spid="43" grpId="2" animBg="1"/>
      <p:bldP spid="44" grpId="0" animBg="1"/>
      <p:bldP spid="45" grpId="0" animBg="1"/>
      <p:bldP spid="45" grpId="1" animBg="1"/>
      <p:bldP spid="45" grpId="2" animBg="1"/>
      <p:bldP spid="46" grpId="0" animBg="1"/>
      <p:bldP spid="47" grpId="0" animBg="1"/>
      <p:bldP spid="47" grpId="1" animBg="1"/>
      <p:bldP spid="47" grpId="2" animBg="1"/>
      <p:bldP spid="48" grpId="0" animBg="1"/>
      <p:bldP spid="49" grpId="0" animBg="1"/>
      <p:bldP spid="49" grpId="1" animBg="1"/>
      <p:bldP spid="49" grpId="2" animBg="1"/>
      <p:bldP spid="50" grpId="0" animBg="1"/>
      <p:bldP spid="51" grpId="0" animBg="1"/>
      <p:bldP spid="51" grpId="1" animBg="1"/>
      <p:bldP spid="51" grpId="2" animBg="1"/>
      <p:bldP spid="52" grpId="0" animBg="1"/>
      <p:bldP spid="53" grpId="0" animBg="1"/>
      <p:bldP spid="53" grpId="1" animBg="1"/>
      <p:bldP spid="53" grpId="2" animBg="1"/>
      <p:bldP spid="54" grpId="0" animBg="1"/>
      <p:bldP spid="54" grpId="1" animBg="1"/>
      <p:bldP spid="54" grpId="2" animBg="1"/>
      <p:bldP spid="55" grpId="0" animBg="1"/>
      <p:bldP spid="56" grpId="0" animBg="1"/>
      <p:bldP spid="57" grpId="0" animBg="1"/>
      <p:bldP spid="57" grpId="1" animBg="1"/>
      <p:bldP spid="57" grpId="2" animBg="1"/>
      <p:bldP spid="58" grpId="0" animBg="1"/>
      <p:bldP spid="59" grpId="0" animBg="1"/>
      <p:bldP spid="59" grpId="1" animBg="1"/>
      <p:bldP spid="59" grpId="2" animBg="1"/>
      <p:bldP spid="60" grpId="0" animBg="1"/>
      <p:bldP spid="61" grpId="0" animBg="1"/>
      <p:bldP spid="61" grpId="1" animBg="1"/>
      <p:bldP spid="61" grpId="2" animBg="1"/>
      <p:bldP spid="62" grpId="0" animBg="1"/>
      <p:bldP spid="63" grpId="0" animBg="1"/>
      <p:bldP spid="63" grpId="1" animBg="1"/>
      <p:bldP spid="63" grpId="2" animBg="1"/>
      <p:bldP spid="64" grpId="0" animBg="1"/>
      <p:bldP spid="65" grpId="0" animBg="1"/>
      <p:bldP spid="65" grpId="1" animBg="1"/>
      <p:bldP spid="65" grpId="2" animBg="1"/>
      <p:bldP spid="66" grpId="0" animBg="1"/>
      <p:bldP spid="67" grpId="0" animBg="1"/>
      <p:bldP spid="67" grpId="1" animBg="1"/>
      <p:bldP spid="67" grpId="2" animBg="1"/>
      <p:bldP spid="68" grpId="0" animBg="1"/>
      <p:bldP spid="69" grpId="0" animBg="1"/>
      <p:bldP spid="69" grpId="1" animBg="1"/>
      <p:bldP spid="69" grpId="2" animBg="1"/>
      <p:bldP spid="70" grpId="0" animBg="1"/>
      <p:bldP spid="70" grpId="1" animBg="1"/>
      <p:bldP spid="70" grpId="2" animBg="1"/>
      <p:bldP spid="71" grpId="0" animBg="1"/>
      <p:bldP spid="72" grpId="0" animBg="1"/>
      <p:bldP spid="73" grpId="0" animBg="1"/>
      <p:bldP spid="73" grpId="1" animBg="1"/>
      <p:bldP spid="74" grpId="0" animBg="1"/>
      <p:bldP spid="77" grpId="0" animBg="1"/>
      <p:bldP spid="77" grpId="1" animBg="1"/>
      <p:bldP spid="7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18C5AE-9909-40CC-B730-9C5F0D5E55A9}"/>
              </a:ext>
            </a:extLst>
          </p:cNvPr>
          <p:cNvSpPr>
            <a:spLocks noGrp="1"/>
          </p:cNvSpPr>
          <p:nvPr>
            <p:ph type="body" sz="quarter" idx="11"/>
          </p:nvPr>
        </p:nvSpPr>
        <p:spPr>
          <a:xfrm>
            <a:off x="428625" y="1060652"/>
            <a:ext cx="8472488" cy="4766216"/>
          </a:xfrm>
        </p:spPr>
        <p:txBody>
          <a:bodyPr/>
          <a:lstStyle/>
          <a:p>
            <a:pPr marL="45720" indent="0">
              <a:buNone/>
            </a:pPr>
            <a:r>
              <a:rPr lang="en-US" dirty="0"/>
              <a:t>Can you vector for noise abatement?</a:t>
            </a:r>
          </a:p>
          <a:p>
            <a:pPr marL="45720" indent="0">
              <a:buNone/>
            </a:pPr>
            <a:endParaRPr lang="en-US" dirty="0"/>
          </a:p>
          <a:p>
            <a:pPr marL="925830" lvl="1" indent="-514350">
              <a:spcAft>
                <a:spcPts val="1200"/>
              </a:spcAft>
              <a:buFont typeface="+mj-lt"/>
              <a:buAutoNum type="alphaUcPeriod"/>
            </a:pPr>
            <a:r>
              <a:rPr lang="en-US" dirty="0"/>
              <a:t>Yes</a:t>
            </a:r>
          </a:p>
          <a:p>
            <a:pPr marL="925830" lvl="1" indent="-514350">
              <a:spcAft>
                <a:spcPts val="1200"/>
              </a:spcAft>
              <a:buFont typeface="+mj-lt"/>
              <a:buAutoNum type="alphaUcPeriod"/>
            </a:pPr>
            <a:r>
              <a:rPr lang="en-US" dirty="0"/>
              <a:t>No</a:t>
            </a:r>
          </a:p>
        </p:txBody>
      </p:sp>
      <p:sp>
        <p:nvSpPr>
          <p:cNvPr id="3" name="Title 2">
            <a:extLst>
              <a:ext uri="{FF2B5EF4-FFF2-40B4-BE49-F238E27FC236}">
                <a16:creationId xmlns:a16="http://schemas.microsoft.com/office/drawing/2014/main" id="{AFDFCC51-B31E-4972-8975-6B71EB422253}"/>
              </a:ext>
            </a:extLst>
          </p:cNvPr>
          <p:cNvSpPr>
            <a:spLocks noGrp="1"/>
          </p:cNvSpPr>
          <p:nvPr>
            <p:ph type="title"/>
          </p:nvPr>
        </p:nvSpPr>
        <p:spPr/>
        <p:txBody>
          <a:bodyPr/>
          <a:lstStyle/>
          <a:p>
            <a:r>
              <a:rPr lang="en-US" dirty="0"/>
              <a:t>Knowledge Check</a:t>
            </a:r>
          </a:p>
        </p:txBody>
      </p:sp>
      <p:sp>
        <p:nvSpPr>
          <p:cNvPr id="4" name="Slide Number Placeholder 3">
            <a:extLst>
              <a:ext uri="{FF2B5EF4-FFF2-40B4-BE49-F238E27FC236}">
                <a16:creationId xmlns:a16="http://schemas.microsoft.com/office/drawing/2014/main" id="{55B50724-EF4C-48A3-8745-2E78476C2CCE}"/>
              </a:ext>
            </a:extLst>
          </p:cNvPr>
          <p:cNvSpPr>
            <a:spLocks noGrp="1"/>
          </p:cNvSpPr>
          <p:nvPr>
            <p:ph type="sldNum" sz="quarter" idx="10"/>
          </p:nvPr>
        </p:nvSpPr>
        <p:spPr>
          <a:xfrm>
            <a:off x="7945394" y="6336792"/>
            <a:ext cx="569955" cy="274320"/>
          </a:xfrm>
        </p:spPr>
        <p:txBody>
          <a:bodyPr/>
          <a:lstStyle/>
          <a:p>
            <a:pPr marL="0" indent="0">
              <a:buFont typeface="+mj-lt"/>
              <a:buNone/>
            </a:pPr>
            <a:fld id="{F2BD9D44-EC01-4E71-8CAE-9F9624182C03}" type="slidenum">
              <a:rPr lang="en-US" altLang="en-US" smtClean="0">
                <a:solidFill>
                  <a:srgbClr val="FFFFFF"/>
                </a:solidFill>
              </a:rPr>
              <a:pPr marL="0" indent="0">
                <a:buFont typeface="+mj-lt"/>
                <a:buNone/>
              </a:pPr>
              <a:t>6</a:t>
            </a:fld>
            <a:endParaRPr lang="en-US" dirty="0"/>
          </a:p>
        </p:txBody>
      </p:sp>
      <p:pic>
        <p:nvPicPr>
          <p:cNvPr id="5" name="Picture 4">
            <a:extLst>
              <a:ext uri="{FF2B5EF4-FFF2-40B4-BE49-F238E27FC236}">
                <a16:creationId xmlns:a16="http://schemas.microsoft.com/office/drawing/2014/main" id="{4E415F63-1547-429D-83BA-2EFB06D951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9663" y="6261870"/>
            <a:ext cx="394232" cy="365760"/>
          </a:xfrm>
          <a:prstGeom prst="rect">
            <a:avLst/>
          </a:prstGeom>
        </p:spPr>
      </p:pic>
    </p:spTree>
    <p:extLst>
      <p:ext uri="{BB962C8B-B14F-4D97-AF65-F5344CB8AC3E}">
        <p14:creationId xmlns:p14="http://schemas.microsoft.com/office/powerpoint/2010/main" val="355458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2">
                                            <p:txEl>
                                              <p:pRg st="3" end="3"/>
                                            </p:txEl>
                                          </p:spTgt>
                                        </p:tgtEl>
                                        <p:attrNameLst>
                                          <p:attrName>style.opacity</p:attrName>
                                        </p:attrNameLst>
                                      </p:cBhvr>
                                      <p:to>
                                        <p:strVal val="0.25"/>
                                      </p:to>
                                    </p:set>
                                    <p:animEffect filter="image" prLst="opacity: 0.25">
                                      <p:cBhvr rctx="IE">
                                        <p:cTn id="7" dur="indefinite"/>
                                        <p:tgtEl>
                                          <p:spTgt spid="2">
                                            <p:txEl>
                                              <p:pRg st="3" end="3"/>
                                            </p:txEl>
                                          </p:spTgt>
                                        </p:tgtEl>
                                      </p:cBhvr>
                                    </p:animEffect>
                                  </p:childTnLst>
                                </p:cTn>
                              </p:par>
                              <p:par>
                                <p:cTn id="8" presetID="1" presetClass="exit" presetSubtype="0" fill="hold" nodeType="withEffect">
                                  <p:stCondLst>
                                    <p:cond delay="0"/>
                                  </p:stCondLst>
                                  <p:childTnLst>
                                    <p:set>
                                      <p:cBhvr>
                                        <p:cTn id="9"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32EA17CE-DE06-4E53-840D-509B1C50FEE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70000"/>
                    </a14:imgEffect>
                  </a14:imgLayer>
                </a14:imgProps>
              </a:ext>
              <a:ext uri="{28A0092B-C50C-407E-A947-70E740481C1C}">
                <a14:useLocalDpi xmlns:a14="http://schemas.microsoft.com/office/drawing/2010/main" val="0"/>
              </a:ext>
            </a:extLst>
          </a:blip>
          <a:srcRect t="3416"/>
          <a:stretch/>
        </p:blipFill>
        <p:spPr>
          <a:xfrm>
            <a:off x="-47812" y="0"/>
            <a:ext cx="9191812" cy="6064192"/>
          </a:xfrm>
          <a:prstGeom prst="rect">
            <a:avLst/>
          </a:prstGeom>
        </p:spPr>
      </p:pic>
      <p:sp>
        <p:nvSpPr>
          <p:cNvPr id="4" name="Slide Number Placeholder 3">
            <a:extLst>
              <a:ext uri="{FF2B5EF4-FFF2-40B4-BE49-F238E27FC236}">
                <a16:creationId xmlns:a16="http://schemas.microsoft.com/office/drawing/2014/main" id="{B2DD2C4A-A4B3-491B-914E-8F3BD2A570B7}"/>
              </a:ext>
            </a:extLst>
          </p:cNvPr>
          <p:cNvSpPr>
            <a:spLocks noGrp="1"/>
          </p:cNvSpPr>
          <p:nvPr>
            <p:ph type="sldNum" sz="quarter" idx="10"/>
          </p:nvPr>
        </p:nvSpPr>
        <p:spPr/>
        <p:txBody>
          <a:bodyPr/>
          <a:lstStyle/>
          <a:p>
            <a:pPr marL="0" indent="0">
              <a:buFont typeface="+mj-lt"/>
              <a:buNone/>
            </a:pPr>
            <a:fld id="{F2BD9D44-EC01-4E71-8CAE-9F9624182C03}" type="slidenum">
              <a:rPr lang="en-US" altLang="en-US" smtClean="0">
                <a:solidFill>
                  <a:srgbClr val="FFFFFF"/>
                </a:solidFill>
              </a:rPr>
              <a:pPr marL="0" indent="0">
                <a:buFont typeface="+mj-lt"/>
                <a:buNone/>
              </a:pPr>
              <a:t>69</a:t>
            </a:fld>
            <a:endParaRPr lang="en-US" dirty="0"/>
          </a:p>
        </p:txBody>
      </p:sp>
      <p:sp>
        <p:nvSpPr>
          <p:cNvPr id="32" name="Oval 31">
            <a:extLst>
              <a:ext uri="{FF2B5EF4-FFF2-40B4-BE49-F238E27FC236}">
                <a16:creationId xmlns:a16="http://schemas.microsoft.com/office/drawing/2014/main" id="{BF5AE56F-49E4-42F1-A73F-94AD1093A148}"/>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E26D9AC4-AB4D-4547-84EF-DDE8288B5B05}"/>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0</a:t>
            </a:r>
          </a:p>
        </p:txBody>
      </p:sp>
      <p:sp>
        <p:nvSpPr>
          <p:cNvPr id="35" name="Oval 34">
            <a:extLst>
              <a:ext uri="{FF2B5EF4-FFF2-40B4-BE49-F238E27FC236}">
                <a16:creationId xmlns:a16="http://schemas.microsoft.com/office/drawing/2014/main" id="{9AC64C78-A18A-48A1-8BE7-43D635142BF6}"/>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EBAC9074-EE2B-40DA-8495-21B48D8B2D02}"/>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a:t>
            </a:r>
          </a:p>
        </p:txBody>
      </p:sp>
      <p:sp>
        <p:nvSpPr>
          <p:cNvPr id="37" name="Oval 36">
            <a:extLst>
              <a:ext uri="{FF2B5EF4-FFF2-40B4-BE49-F238E27FC236}">
                <a16:creationId xmlns:a16="http://schemas.microsoft.com/office/drawing/2014/main" id="{6E3ACD69-3770-4C10-B83B-EC665F7BB10A}"/>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C0A52800-7816-4D60-A198-5B2120C1C89F}"/>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2</a:t>
            </a:r>
          </a:p>
        </p:txBody>
      </p:sp>
      <p:sp>
        <p:nvSpPr>
          <p:cNvPr id="39" name="Oval 38">
            <a:extLst>
              <a:ext uri="{FF2B5EF4-FFF2-40B4-BE49-F238E27FC236}">
                <a16:creationId xmlns:a16="http://schemas.microsoft.com/office/drawing/2014/main" id="{26E9B161-4BEC-4547-A123-C3708B7BC0ED}"/>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0C479854-B72D-4A00-B9EE-A9C804875589}"/>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3</a:t>
            </a:r>
          </a:p>
        </p:txBody>
      </p:sp>
      <p:sp>
        <p:nvSpPr>
          <p:cNvPr id="41" name="Oval 40">
            <a:extLst>
              <a:ext uri="{FF2B5EF4-FFF2-40B4-BE49-F238E27FC236}">
                <a16:creationId xmlns:a16="http://schemas.microsoft.com/office/drawing/2014/main" id="{50CC8312-6ED3-4550-94E1-BE265450E662}"/>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1BEF4B58-077C-4ED9-8335-274ACA38A357}"/>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4</a:t>
            </a:r>
          </a:p>
        </p:txBody>
      </p:sp>
      <p:sp>
        <p:nvSpPr>
          <p:cNvPr id="43" name="Oval 42">
            <a:extLst>
              <a:ext uri="{FF2B5EF4-FFF2-40B4-BE49-F238E27FC236}">
                <a16:creationId xmlns:a16="http://schemas.microsoft.com/office/drawing/2014/main" id="{4C4524A5-D2E4-471A-8714-E8A975977656}"/>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1101D673-AA6C-46C9-AF2E-5954570EDB6F}"/>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5</a:t>
            </a:r>
          </a:p>
        </p:txBody>
      </p:sp>
      <p:sp>
        <p:nvSpPr>
          <p:cNvPr id="45" name="Oval 44">
            <a:extLst>
              <a:ext uri="{FF2B5EF4-FFF2-40B4-BE49-F238E27FC236}">
                <a16:creationId xmlns:a16="http://schemas.microsoft.com/office/drawing/2014/main" id="{279ADFA1-5B45-4715-B9F4-3B0F5831F6A7}"/>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1DF6A32B-76AF-4FC5-B0F7-F11ABE005B2C}"/>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6</a:t>
            </a:r>
          </a:p>
        </p:txBody>
      </p:sp>
      <p:sp>
        <p:nvSpPr>
          <p:cNvPr id="47" name="Oval 46">
            <a:extLst>
              <a:ext uri="{FF2B5EF4-FFF2-40B4-BE49-F238E27FC236}">
                <a16:creationId xmlns:a16="http://schemas.microsoft.com/office/drawing/2014/main" id="{89DD1308-46E5-4743-AE3E-1FB073E2DCD3}"/>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E48FE9F2-65C9-4F84-889F-C18999C005F9}"/>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7</a:t>
            </a:r>
          </a:p>
        </p:txBody>
      </p:sp>
      <p:sp>
        <p:nvSpPr>
          <p:cNvPr id="49" name="Oval 48">
            <a:extLst>
              <a:ext uri="{FF2B5EF4-FFF2-40B4-BE49-F238E27FC236}">
                <a16:creationId xmlns:a16="http://schemas.microsoft.com/office/drawing/2014/main" id="{6F83B964-2F56-4429-A8F0-CBC8C4EBDFA1}"/>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205B9C8-D7C2-40B0-A497-DC26E56E0E9E}"/>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8</a:t>
            </a:r>
          </a:p>
        </p:txBody>
      </p:sp>
      <p:sp>
        <p:nvSpPr>
          <p:cNvPr id="51" name="Oval 50">
            <a:extLst>
              <a:ext uri="{FF2B5EF4-FFF2-40B4-BE49-F238E27FC236}">
                <a16:creationId xmlns:a16="http://schemas.microsoft.com/office/drawing/2014/main" id="{A40B06FE-5517-4CF3-8820-5BE616DFFAD5}"/>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DCEDC67B-7449-4E9B-BF94-51D8912628A9}"/>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9</a:t>
            </a:r>
          </a:p>
        </p:txBody>
      </p:sp>
      <p:sp>
        <p:nvSpPr>
          <p:cNvPr id="53" name="Oval 52">
            <a:extLst>
              <a:ext uri="{FF2B5EF4-FFF2-40B4-BE49-F238E27FC236}">
                <a16:creationId xmlns:a16="http://schemas.microsoft.com/office/drawing/2014/main" id="{AD6726B9-65E3-47F1-904A-22A4E3C5DC46}"/>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4" name="Oval 53">
            <a:extLst>
              <a:ext uri="{FF2B5EF4-FFF2-40B4-BE49-F238E27FC236}">
                <a16:creationId xmlns:a16="http://schemas.microsoft.com/office/drawing/2014/main" id="{5A0453DA-BB7A-42D1-94DD-DF6CF1578F1C}"/>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7F359B17-6C93-43F9-9003-86DA64AE7E6B}"/>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10</a:t>
            </a:r>
          </a:p>
        </p:txBody>
      </p:sp>
      <p:sp>
        <p:nvSpPr>
          <p:cNvPr id="56" name="Oval 55">
            <a:extLst>
              <a:ext uri="{FF2B5EF4-FFF2-40B4-BE49-F238E27FC236}">
                <a16:creationId xmlns:a16="http://schemas.microsoft.com/office/drawing/2014/main" id="{03D13D1A-D17C-4846-9851-B3BFD657B856}"/>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11</a:t>
            </a:r>
          </a:p>
        </p:txBody>
      </p:sp>
      <p:sp>
        <p:nvSpPr>
          <p:cNvPr id="57" name="Oval 56">
            <a:extLst>
              <a:ext uri="{FF2B5EF4-FFF2-40B4-BE49-F238E27FC236}">
                <a16:creationId xmlns:a16="http://schemas.microsoft.com/office/drawing/2014/main" id="{178D1CBB-CD8A-4922-88A6-4A8C3586919A}"/>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6D6647E1-5F1F-4DA7-BB07-4E2B869D60CD}"/>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12</a:t>
            </a:r>
          </a:p>
        </p:txBody>
      </p:sp>
      <p:sp>
        <p:nvSpPr>
          <p:cNvPr id="59" name="Oval 58">
            <a:extLst>
              <a:ext uri="{FF2B5EF4-FFF2-40B4-BE49-F238E27FC236}">
                <a16:creationId xmlns:a16="http://schemas.microsoft.com/office/drawing/2014/main" id="{AB69A4C2-223B-4A09-BF11-E5E8BED3B523}"/>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68E268A0-5650-4AD0-A2D5-ED9DF0BDB26E}"/>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13</a:t>
            </a:r>
          </a:p>
        </p:txBody>
      </p:sp>
      <p:sp>
        <p:nvSpPr>
          <p:cNvPr id="61" name="Oval 60">
            <a:extLst>
              <a:ext uri="{FF2B5EF4-FFF2-40B4-BE49-F238E27FC236}">
                <a16:creationId xmlns:a16="http://schemas.microsoft.com/office/drawing/2014/main" id="{FA24A2D0-CE4C-4D56-AAB5-8948E5C4C601}"/>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10AC5BCA-8C0A-4927-B770-7B136B942B6B}"/>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14</a:t>
            </a:r>
          </a:p>
        </p:txBody>
      </p:sp>
      <p:sp>
        <p:nvSpPr>
          <p:cNvPr id="63" name="Oval 62">
            <a:extLst>
              <a:ext uri="{FF2B5EF4-FFF2-40B4-BE49-F238E27FC236}">
                <a16:creationId xmlns:a16="http://schemas.microsoft.com/office/drawing/2014/main" id="{306EAA60-81BB-472E-B7EC-61E0A146E4F6}"/>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A036916-066B-4BCB-93E4-5D07C659C35A}"/>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15</a:t>
            </a:r>
          </a:p>
        </p:txBody>
      </p:sp>
      <p:sp>
        <p:nvSpPr>
          <p:cNvPr id="65" name="Oval 64">
            <a:extLst>
              <a:ext uri="{FF2B5EF4-FFF2-40B4-BE49-F238E27FC236}">
                <a16:creationId xmlns:a16="http://schemas.microsoft.com/office/drawing/2014/main" id="{8D587B67-9610-4560-A957-2FB4C103F6B8}"/>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ABB353EF-C643-4AB8-BE7E-105C1BBFEC47}"/>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16</a:t>
            </a:r>
          </a:p>
        </p:txBody>
      </p:sp>
      <p:sp>
        <p:nvSpPr>
          <p:cNvPr id="67" name="Oval 66">
            <a:extLst>
              <a:ext uri="{FF2B5EF4-FFF2-40B4-BE49-F238E27FC236}">
                <a16:creationId xmlns:a16="http://schemas.microsoft.com/office/drawing/2014/main" id="{5C915D3C-88FB-48AA-8FA0-5491EBC171B9}"/>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9C21407C-D890-46B5-8014-72E1D5A20E0F}"/>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17</a:t>
            </a:r>
          </a:p>
        </p:txBody>
      </p:sp>
      <p:sp>
        <p:nvSpPr>
          <p:cNvPr id="69" name="Oval 68">
            <a:extLst>
              <a:ext uri="{FF2B5EF4-FFF2-40B4-BE49-F238E27FC236}">
                <a16:creationId xmlns:a16="http://schemas.microsoft.com/office/drawing/2014/main" id="{49BE3AFD-2440-4285-90D4-E95C06AFAE96}"/>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70" name="Oval 69">
            <a:extLst>
              <a:ext uri="{FF2B5EF4-FFF2-40B4-BE49-F238E27FC236}">
                <a16:creationId xmlns:a16="http://schemas.microsoft.com/office/drawing/2014/main" id="{3220609D-1317-4899-AA8D-D93659D000F1}"/>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8FAF328B-1194-40B2-8534-91C86BF80AFE}"/>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18</a:t>
            </a:r>
          </a:p>
        </p:txBody>
      </p:sp>
      <p:sp>
        <p:nvSpPr>
          <p:cNvPr id="72" name="Oval 71">
            <a:extLst>
              <a:ext uri="{FF2B5EF4-FFF2-40B4-BE49-F238E27FC236}">
                <a16:creationId xmlns:a16="http://schemas.microsoft.com/office/drawing/2014/main" id="{0CAE5192-D619-4B12-A415-BFE5D2F893F2}"/>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19</a:t>
            </a:r>
          </a:p>
        </p:txBody>
      </p:sp>
      <p:sp>
        <p:nvSpPr>
          <p:cNvPr id="73" name="Oval 72">
            <a:extLst>
              <a:ext uri="{FF2B5EF4-FFF2-40B4-BE49-F238E27FC236}">
                <a16:creationId xmlns:a16="http://schemas.microsoft.com/office/drawing/2014/main" id="{724FEB26-D957-4F16-92F3-FE631DEB6F68}"/>
              </a:ext>
            </a:extLst>
          </p:cNvPr>
          <p:cNvSpPr/>
          <p:nvPr/>
        </p:nvSpPr>
        <p:spPr>
          <a:xfrm>
            <a:off x="7945394" y="74305"/>
            <a:ext cx="1117600" cy="1117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74" name="Oval 73">
            <a:extLst>
              <a:ext uri="{FF2B5EF4-FFF2-40B4-BE49-F238E27FC236}">
                <a16:creationId xmlns:a16="http://schemas.microsoft.com/office/drawing/2014/main" id="{0C2D9166-35CF-4FB4-AD54-96F750572642}"/>
              </a:ext>
            </a:extLst>
          </p:cNvPr>
          <p:cNvSpPr/>
          <p:nvPr/>
        </p:nvSpPr>
        <p:spPr>
          <a:xfrm>
            <a:off x="8138434" y="26734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Rounded MT Bold" panose="020F0704030504030204" pitchFamily="34" charset="0"/>
              </a:rPr>
              <a:t>20</a:t>
            </a:r>
          </a:p>
        </p:txBody>
      </p:sp>
      <p:pic>
        <p:nvPicPr>
          <p:cNvPr id="78" name="Picture 77">
            <a:extLst>
              <a:ext uri="{FF2B5EF4-FFF2-40B4-BE49-F238E27FC236}">
                <a16:creationId xmlns:a16="http://schemas.microsoft.com/office/drawing/2014/main" id="{2715B9F2-7BA4-45CE-A0A0-AC2714F17B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9663" y="6261870"/>
            <a:ext cx="394232" cy="365760"/>
          </a:xfrm>
          <a:prstGeom prst="rect">
            <a:avLst/>
          </a:prstGeom>
        </p:spPr>
      </p:pic>
      <p:sp>
        <p:nvSpPr>
          <p:cNvPr id="79" name="Title 2">
            <a:extLst>
              <a:ext uri="{FF2B5EF4-FFF2-40B4-BE49-F238E27FC236}">
                <a16:creationId xmlns:a16="http://schemas.microsoft.com/office/drawing/2014/main" id="{EA2DD077-2141-4DE7-80E9-E49D659538D4}"/>
              </a:ext>
            </a:extLst>
          </p:cNvPr>
          <p:cNvSpPr txBox="1">
            <a:spLocks/>
          </p:cNvSpPr>
          <p:nvPr/>
        </p:nvSpPr>
        <p:spPr bwMode="auto">
          <a:xfrm>
            <a:off x="-33334" y="16967"/>
            <a:ext cx="351018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kern="1200">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panose="020B0604020202020204" pitchFamily="34" charset="0"/>
              </a:defRPr>
            </a:lvl2pPr>
            <a:lvl3pPr algn="l" rtl="0" eaLnBrk="0" fontAlgn="base" hangingPunct="0">
              <a:spcBef>
                <a:spcPct val="0"/>
              </a:spcBef>
              <a:spcAft>
                <a:spcPct val="0"/>
              </a:spcAft>
              <a:defRPr sz="4000" b="1">
                <a:solidFill>
                  <a:srgbClr val="1D2F68"/>
                </a:solidFill>
                <a:latin typeface="Arial" panose="020B0604020202020204" pitchFamily="34" charset="0"/>
              </a:defRPr>
            </a:lvl3pPr>
            <a:lvl4pPr algn="l" rtl="0" eaLnBrk="0" fontAlgn="base" hangingPunct="0">
              <a:spcBef>
                <a:spcPct val="0"/>
              </a:spcBef>
              <a:spcAft>
                <a:spcPct val="0"/>
              </a:spcAft>
              <a:defRPr sz="4000" b="1">
                <a:solidFill>
                  <a:srgbClr val="1D2F68"/>
                </a:solidFill>
                <a:latin typeface="Arial" panose="020B0604020202020204" pitchFamily="34" charset="0"/>
              </a:defRPr>
            </a:lvl4pPr>
            <a:lvl5pPr algn="l" rtl="0" eaLnBrk="0" fontAlgn="base" hangingPunct="0">
              <a:spcBef>
                <a:spcPct val="0"/>
              </a:spcBef>
              <a:spcAft>
                <a:spcPct val="0"/>
              </a:spcAft>
              <a:defRPr sz="4000" b="1">
                <a:solidFill>
                  <a:srgbClr val="1D2F68"/>
                </a:solidFill>
                <a:latin typeface="Arial" panose="020B0604020202020204" pitchFamily="34" charset="0"/>
              </a:defRPr>
            </a:lvl5pPr>
            <a:lvl6pPr marL="457200" algn="l" rtl="0" fontAlgn="base">
              <a:spcBef>
                <a:spcPct val="0"/>
              </a:spcBef>
              <a:spcAft>
                <a:spcPct val="0"/>
              </a:spcAft>
              <a:defRPr sz="4000" b="1">
                <a:solidFill>
                  <a:srgbClr val="1D2F68"/>
                </a:solidFill>
                <a:latin typeface="Arial" panose="020B0604020202020204" pitchFamily="34" charset="0"/>
              </a:defRPr>
            </a:lvl6pPr>
            <a:lvl7pPr marL="914400" algn="l" rtl="0" fontAlgn="base">
              <a:spcBef>
                <a:spcPct val="0"/>
              </a:spcBef>
              <a:spcAft>
                <a:spcPct val="0"/>
              </a:spcAft>
              <a:defRPr sz="4000" b="1">
                <a:solidFill>
                  <a:srgbClr val="1D2F68"/>
                </a:solidFill>
                <a:latin typeface="Arial" panose="020B0604020202020204" pitchFamily="34" charset="0"/>
              </a:defRPr>
            </a:lvl7pPr>
            <a:lvl8pPr marL="1371600" algn="l" rtl="0" fontAlgn="base">
              <a:spcBef>
                <a:spcPct val="0"/>
              </a:spcBef>
              <a:spcAft>
                <a:spcPct val="0"/>
              </a:spcAft>
              <a:defRPr sz="4000" b="1">
                <a:solidFill>
                  <a:srgbClr val="1D2F68"/>
                </a:solidFill>
                <a:latin typeface="Arial" panose="020B0604020202020204" pitchFamily="34" charset="0"/>
              </a:defRPr>
            </a:lvl8pPr>
            <a:lvl9pPr marL="1828800" algn="l" rtl="0" fontAlgn="base">
              <a:spcBef>
                <a:spcPct val="0"/>
              </a:spcBef>
              <a:spcAft>
                <a:spcPct val="0"/>
              </a:spcAft>
              <a:defRPr sz="4000" b="1">
                <a:solidFill>
                  <a:srgbClr val="1D2F68"/>
                </a:solidFill>
                <a:latin typeface="Arial" panose="020B0604020202020204" pitchFamily="34" charset="0"/>
              </a:defRPr>
            </a:lvl9pPr>
          </a:lstStyle>
          <a:p>
            <a:r>
              <a:rPr lang="en-US" dirty="0">
                <a:solidFill>
                  <a:schemeClr val="bg1">
                    <a:lumMod val="65000"/>
                  </a:schemeClr>
                </a:solidFill>
              </a:rPr>
              <a:t>Scenario 10</a:t>
            </a:r>
          </a:p>
        </p:txBody>
      </p:sp>
      <p:grpSp>
        <p:nvGrpSpPr>
          <p:cNvPr id="16" name="N7188Q">
            <a:extLst>
              <a:ext uri="{FF2B5EF4-FFF2-40B4-BE49-F238E27FC236}">
                <a16:creationId xmlns:a16="http://schemas.microsoft.com/office/drawing/2014/main" id="{6199AC94-7B6C-472A-AE15-77A376DF1B6B}"/>
              </a:ext>
            </a:extLst>
          </p:cNvPr>
          <p:cNvGrpSpPr/>
          <p:nvPr/>
        </p:nvGrpSpPr>
        <p:grpSpPr>
          <a:xfrm>
            <a:off x="4096511" y="3790961"/>
            <a:ext cx="1124480" cy="1227918"/>
            <a:chOff x="4096511" y="3790961"/>
            <a:chExt cx="1124480" cy="1227918"/>
          </a:xfrm>
        </p:grpSpPr>
        <p:pic>
          <p:nvPicPr>
            <p:cNvPr id="93" name="Paired history">
              <a:extLst>
                <a:ext uri="{FF2B5EF4-FFF2-40B4-BE49-F238E27FC236}">
                  <a16:creationId xmlns:a16="http://schemas.microsoft.com/office/drawing/2014/main" id="{3E0BEDDB-D691-43C5-9431-451B7A11BC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0636" y="4651548"/>
              <a:ext cx="94770" cy="134673"/>
            </a:xfrm>
            <a:prstGeom prst="rect">
              <a:avLst/>
            </a:prstGeom>
          </p:spPr>
        </p:pic>
        <p:pic>
          <p:nvPicPr>
            <p:cNvPr id="97" name="Paired history">
              <a:extLst>
                <a:ext uri="{FF2B5EF4-FFF2-40B4-BE49-F238E27FC236}">
                  <a16:creationId xmlns:a16="http://schemas.microsoft.com/office/drawing/2014/main" id="{D99E70F4-EF82-405B-BBCC-7D1F0F383A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3262" y="4632577"/>
              <a:ext cx="94770" cy="134673"/>
            </a:xfrm>
            <a:prstGeom prst="rect">
              <a:avLst/>
            </a:prstGeom>
          </p:spPr>
        </p:pic>
        <p:pic>
          <p:nvPicPr>
            <p:cNvPr id="98" name="Paired history">
              <a:extLst>
                <a:ext uri="{FF2B5EF4-FFF2-40B4-BE49-F238E27FC236}">
                  <a16:creationId xmlns:a16="http://schemas.microsoft.com/office/drawing/2014/main" id="{30DACBF1-ABBE-4B90-A802-16A1A0A06A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6511" y="4569219"/>
              <a:ext cx="94770" cy="134673"/>
            </a:xfrm>
            <a:prstGeom prst="rect">
              <a:avLst/>
            </a:prstGeom>
          </p:spPr>
        </p:pic>
        <p:pic>
          <p:nvPicPr>
            <p:cNvPr id="92" name="Paired target FLAT">
              <a:extLst>
                <a:ext uri="{FF2B5EF4-FFF2-40B4-BE49-F238E27FC236}">
                  <a16:creationId xmlns:a16="http://schemas.microsoft.com/office/drawing/2014/main" id="{1DCB8B5A-EB6F-4BCF-8F5C-88B001EF18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98021" y="4722558"/>
              <a:ext cx="104745" cy="133426"/>
            </a:xfrm>
            <a:prstGeom prst="rect">
              <a:avLst/>
            </a:prstGeom>
          </p:spPr>
        </p:pic>
        <p:pic>
          <p:nvPicPr>
            <p:cNvPr id="94" name="Fence">
              <a:extLst>
                <a:ext uri="{FF2B5EF4-FFF2-40B4-BE49-F238E27FC236}">
                  <a16:creationId xmlns:a16="http://schemas.microsoft.com/office/drawing/2014/main" id="{4C1ACDE2-1A2A-4ECE-BC2B-E15257D3D5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79484" y="3800952"/>
              <a:ext cx="354139" cy="533703"/>
            </a:xfrm>
            <a:prstGeom prst="rect">
              <a:avLst/>
            </a:prstGeom>
          </p:spPr>
        </p:pic>
        <p:sp>
          <p:nvSpPr>
            <p:cNvPr id="95" name="DB text">
              <a:extLst>
                <a:ext uri="{FF2B5EF4-FFF2-40B4-BE49-F238E27FC236}">
                  <a16:creationId xmlns:a16="http://schemas.microsoft.com/office/drawing/2014/main" id="{6890D443-2FF7-4321-93B7-92FBE4984187}"/>
                </a:ext>
              </a:extLst>
            </p:cNvPr>
            <p:cNvSpPr txBox="1"/>
            <p:nvPr/>
          </p:nvSpPr>
          <p:spPr>
            <a:xfrm>
              <a:off x="4207033" y="3790961"/>
              <a:ext cx="1013958" cy="603563"/>
            </a:xfrm>
            <a:prstGeom prst="rect">
              <a:avLst/>
            </a:prstGeom>
            <a:noFill/>
          </p:spPr>
          <p:txBody>
            <a:bodyPr wrap="square" rtlCol="0">
              <a:spAutoFit/>
            </a:bodyPr>
            <a:lstStyle/>
            <a:p>
              <a:pPr algn="l">
                <a:lnSpc>
                  <a:spcPts val="1300"/>
                </a:lnSpc>
              </a:pPr>
              <a:r>
                <a:rPr lang="en-US" sz="1600" spc="40" dirty="0">
                  <a:solidFill>
                    <a:srgbClr val="E0E004"/>
                  </a:solidFill>
                  <a:latin typeface="Consolas" panose="020B0609020204030204" pitchFamily="49" charset="0"/>
                </a:rPr>
                <a:t>N7188Q</a:t>
              </a:r>
            </a:p>
            <a:p>
              <a:pPr algn="l">
                <a:lnSpc>
                  <a:spcPts val="1300"/>
                </a:lnSpc>
              </a:pPr>
              <a:r>
                <a:rPr lang="en-US" sz="1600" spc="40" dirty="0">
                  <a:solidFill>
                    <a:srgbClr val="E0E004"/>
                  </a:solidFill>
                  <a:latin typeface="Consolas" panose="020B0609020204030204" pitchFamily="49" charset="0"/>
                </a:rPr>
                <a:t>50C</a:t>
              </a:r>
            </a:p>
            <a:p>
              <a:pPr algn="l">
                <a:lnSpc>
                  <a:spcPts val="1300"/>
                </a:lnSpc>
              </a:pPr>
              <a:r>
                <a:rPr lang="en-US" sz="1600" spc="40" dirty="0">
                  <a:solidFill>
                    <a:srgbClr val="E0E004"/>
                  </a:solidFill>
                  <a:latin typeface="Consolas" panose="020B0609020204030204" pitchFamily="49" charset="0"/>
                </a:rPr>
                <a:t>510DATA</a:t>
              </a:r>
            </a:p>
          </p:txBody>
        </p:sp>
        <p:pic>
          <p:nvPicPr>
            <p:cNvPr id="100" name="WIFI manual">
              <a:extLst>
                <a:ext uri="{FF2B5EF4-FFF2-40B4-BE49-F238E27FC236}">
                  <a16:creationId xmlns:a16="http://schemas.microsoft.com/office/drawing/2014/main" id="{41DA868D-12C5-4F01-B7F0-F7CD9A1A85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56904" y="4035582"/>
              <a:ext cx="87288" cy="91029"/>
            </a:xfrm>
            <a:prstGeom prst="rect">
              <a:avLst/>
            </a:prstGeom>
          </p:spPr>
        </p:pic>
        <p:cxnSp>
          <p:nvCxnSpPr>
            <p:cNvPr id="113" name="Leader 2-8">
              <a:extLst>
                <a:ext uri="{FF2B5EF4-FFF2-40B4-BE49-F238E27FC236}">
                  <a16:creationId xmlns:a16="http://schemas.microsoft.com/office/drawing/2014/main" id="{4BC0BF09-3DC7-4238-A543-956B3E1BC455}"/>
                </a:ext>
              </a:extLst>
            </p:cNvPr>
            <p:cNvCxnSpPr/>
            <p:nvPr/>
          </p:nvCxnSpPr>
          <p:spPr bwMode="auto">
            <a:xfrm rot="5400000">
              <a:off x="3985544" y="4445110"/>
              <a:ext cx="530352" cy="0"/>
            </a:xfrm>
            <a:prstGeom prst="line">
              <a:avLst/>
            </a:prstGeom>
            <a:noFill/>
            <a:ln w="15875" cap="rnd" cmpd="sng" algn="ctr">
              <a:solidFill>
                <a:srgbClr val="EBEB00"/>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Vector">
              <a:extLst>
                <a:ext uri="{FF2B5EF4-FFF2-40B4-BE49-F238E27FC236}">
                  <a16:creationId xmlns:a16="http://schemas.microsoft.com/office/drawing/2014/main" id="{056445D7-EA0F-49F2-AE22-4F7B832F592D}"/>
                </a:ext>
              </a:extLst>
            </p:cNvPr>
            <p:cNvCxnSpPr/>
            <p:nvPr/>
          </p:nvCxnSpPr>
          <p:spPr bwMode="auto">
            <a:xfrm flipH="1" flipV="1">
              <a:off x="4302766" y="4868860"/>
              <a:ext cx="104776" cy="150019"/>
            </a:xfrm>
            <a:prstGeom prst="line">
              <a:avLst/>
            </a:prstGeom>
            <a:noFill/>
            <a:ln w="15875" cap="rnd" cmpd="sng" algn="ctr">
              <a:solidFill>
                <a:srgbClr val="EBEB00"/>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 name="JBU441">
            <a:extLst>
              <a:ext uri="{FF2B5EF4-FFF2-40B4-BE49-F238E27FC236}">
                <a16:creationId xmlns:a16="http://schemas.microsoft.com/office/drawing/2014/main" id="{CE8EB270-5D6B-4C35-9693-DE0C61C965BD}"/>
              </a:ext>
            </a:extLst>
          </p:cNvPr>
          <p:cNvGrpSpPr/>
          <p:nvPr/>
        </p:nvGrpSpPr>
        <p:grpSpPr>
          <a:xfrm>
            <a:off x="5621259" y="250535"/>
            <a:ext cx="1475420" cy="1703255"/>
            <a:chOff x="5621259" y="250535"/>
            <a:chExt cx="1475420" cy="1703255"/>
          </a:xfrm>
        </p:grpSpPr>
        <p:pic>
          <p:nvPicPr>
            <p:cNvPr id="118" name="Paired target FLAT">
              <a:extLst>
                <a:ext uri="{FF2B5EF4-FFF2-40B4-BE49-F238E27FC236}">
                  <a16:creationId xmlns:a16="http://schemas.microsoft.com/office/drawing/2014/main" id="{F5105408-D212-4C7F-A475-E8C613F4DB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53894" y="984248"/>
              <a:ext cx="104745" cy="133426"/>
            </a:xfrm>
            <a:prstGeom prst="rect">
              <a:avLst/>
            </a:prstGeom>
          </p:spPr>
        </p:pic>
        <p:pic>
          <p:nvPicPr>
            <p:cNvPr id="119" name="Paired history">
              <a:extLst>
                <a:ext uri="{FF2B5EF4-FFF2-40B4-BE49-F238E27FC236}">
                  <a16:creationId xmlns:a16="http://schemas.microsoft.com/office/drawing/2014/main" id="{6F7BD39C-55AC-40B2-8F64-358F2FA0B5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7930" y="441803"/>
              <a:ext cx="94770" cy="134673"/>
            </a:xfrm>
            <a:prstGeom prst="rect">
              <a:avLst/>
            </a:prstGeom>
          </p:spPr>
        </p:pic>
        <p:pic>
          <p:nvPicPr>
            <p:cNvPr id="120" name="Fence">
              <a:extLst>
                <a:ext uri="{FF2B5EF4-FFF2-40B4-BE49-F238E27FC236}">
                  <a16:creationId xmlns:a16="http://schemas.microsoft.com/office/drawing/2014/main" id="{E7049BC5-B7CE-4AB6-962E-953CF97BF3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55172" y="260526"/>
              <a:ext cx="354139" cy="533703"/>
            </a:xfrm>
            <a:prstGeom prst="rect">
              <a:avLst/>
            </a:prstGeom>
          </p:spPr>
        </p:pic>
        <p:sp>
          <p:nvSpPr>
            <p:cNvPr id="121" name="DB text">
              <a:extLst>
                <a:ext uri="{FF2B5EF4-FFF2-40B4-BE49-F238E27FC236}">
                  <a16:creationId xmlns:a16="http://schemas.microsoft.com/office/drawing/2014/main" id="{F58FC819-8F17-4A05-B9F4-BD8DD16837C0}"/>
                </a:ext>
              </a:extLst>
            </p:cNvPr>
            <p:cNvSpPr txBox="1"/>
            <p:nvPr/>
          </p:nvSpPr>
          <p:spPr>
            <a:xfrm>
              <a:off x="6082721" y="250535"/>
              <a:ext cx="1013958" cy="603563"/>
            </a:xfrm>
            <a:prstGeom prst="rect">
              <a:avLst/>
            </a:prstGeom>
            <a:noFill/>
          </p:spPr>
          <p:txBody>
            <a:bodyPr wrap="square" rtlCol="0">
              <a:spAutoFit/>
            </a:bodyPr>
            <a:lstStyle/>
            <a:p>
              <a:pPr algn="l">
                <a:lnSpc>
                  <a:spcPts val="1300"/>
                </a:lnSpc>
              </a:pPr>
              <a:r>
                <a:rPr lang="en-US" sz="1600" spc="40" dirty="0">
                  <a:solidFill>
                    <a:srgbClr val="E0E004"/>
                  </a:solidFill>
                  <a:latin typeface="Consolas" panose="020B0609020204030204" pitchFamily="49" charset="0"/>
                </a:rPr>
                <a:t>JBU441</a:t>
              </a:r>
            </a:p>
            <a:p>
              <a:pPr algn="l">
                <a:lnSpc>
                  <a:spcPts val="1300"/>
                </a:lnSpc>
              </a:pPr>
              <a:r>
                <a:rPr lang="en-US" sz="1600" spc="40" dirty="0">
                  <a:solidFill>
                    <a:srgbClr val="E0E004"/>
                  </a:solidFill>
                  <a:latin typeface="Consolas" panose="020B0609020204030204" pitchFamily="49" charset="0"/>
                </a:rPr>
                <a:t>260N</a:t>
              </a:r>
            </a:p>
            <a:p>
              <a:pPr algn="l">
                <a:lnSpc>
                  <a:spcPts val="1300"/>
                </a:lnSpc>
              </a:pPr>
              <a:r>
                <a:rPr lang="en-US" sz="1600" spc="40" dirty="0">
                  <a:solidFill>
                    <a:srgbClr val="E0E004"/>
                  </a:solidFill>
                  <a:latin typeface="Consolas" panose="020B0609020204030204" pitchFamily="49" charset="0"/>
                </a:rPr>
                <a:t>031 452</a:t>
              </a:r>
            </a:p>
          </p:txBody>
        </p:sp>
        <p:pic>
          <p:nvPicPr>
            <p:cNvPr id="123" name="Paired history">
              <a:extLst>
                <a:ext uri="{FF2B5EF4-FFF2-40B4-BE49-F238E27FC236}">
                  <a16:creationId xmlns:a16="http://schemas.microsoft.com/office/drawing/2014/main" id="{A832A3F1-30E3-437E-B550-9EDB119280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97871" y="624499"/>
              <a:ext cx="94770" cy="134673"/>
            </a:xfrm>
            <a:prstGeom prst="rect">
              <a:avLst/>
            </a:prstGeom>
          </p:spPr>
        </p:pic>
        <p:pic>
          <p:nvPicPr>
            <p:cNvPr id="124" name="Paired history">
              <a:extLst>
                <a:ext uri="{FF2B5EF4-FFF2-40B4-BE49-F238E27FC236}">
                  <a16:creationId xmlns:a16="http://schemas.microsoft.com/office/drawing/2014/main" id="{021F64DD-8278-4135-89AD-50234DA1FF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78400" y="804120"/>
              <a:ext cx="94770" cy="134673"/>
            </a:xfrm>
            <a:prstGeom prst="rect">
              <a:avLst/>
            </a:prstGeom>
          </p:spPr>
        </p:pic>
        <p:cxnSp>
          <p:nvCxnSpPr>
            <p:cNvPr id="125" name="Vector">
              <a:extLst>
                <a:ext uri="{FF2B5EF4-FFF2-40B4-BE49-F238E27FC236}">
                  <a16:creationId xmlns:a16="http://schemas.microsoft.com/office/drawing/2014/main" id="{B6A7F97B-488A-420E-B170-7E38B146BC11}"/>
                </a:ext>
              </a:extLst>
            </p:cNvPr>
            <p:cNvCxnSpPr/>
            <p:nvPr/>
          </p:nvCxnSpPr>
          <p:spPr bwMode="auto">
            <a:xfrm flipV="1">
              <a:off x="5621259" y="1144645"/>
              <a:ext cx="78940" cy="809145"/>
            </a:xfrm>
            <a:prstGeom prst="line">
              <a:avLst/>
            </a:prstGeom>
            <a:noFill/>
            <a:ln w="15875" cap="rnd" cmpd="sng" algn="ctr">
              <a:solidFill>
                <a:srgbClr val="E6E604"/>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26" name="WIFI manual">
              <a:extLst>
                <a:ext uri="{FF2B5EF4-FFF2-40B4-BE49-F238E27FC236}">
                  <a16:creationId xmlns:a16="http://schemas.microsoft.com/office/drawing/2014/main" id="{7FAB1B1C-E4ED-4209-9332-FDCC1FD91B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32592" y="495156"/>
              <a:ext cx="87288" cy="91029"/>
            </a:xfrm>
            <a:prstGeom prst="rect">
              <a:avLst/>
            </a:prstGeom>
          </p:spPr>
        </p:pic>
        <p:cxnSp>
          <p:nvCxnSpPr>
            <p:cNvPr id="127" name="Leader 1-9">
              <a:extLst>
                <a:ext uri="{FF2B5EF4-FFF2-40B4-BE49-F238E27FC236}">
                  <a16:creationId xmlns:a16="http://schemas.microsoft.com/office/drawing/2014/main" id="{1C90914F-B9AC-4B91-8EDF-01BD0286AA96}"/>
                </a:ext>
              </a:extLst>
            </p:cNvPr>
            <p:cNvCxnSpPr/>
            <p:nvPr/>
          </p:nvCxnSpPr>
          <p:spPr bwMode="auto">
            <a:xfrm rot="8100000">
              <a:off x="5684988" y="821056"/>
              <a:ext cx="502920" cy="0"/>
            </a:xfrm>
            <a:prstGeom prst="line">
              <a:avLst/>
            </a:prstGeom>
            <a:noFill/>
            <a:ln w="15875" cap="rnd" cmpd="sng" algn="ctr">
              <a:solidFill>
                <a:srgbClr val="EBEB00"/>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6" name="UAL31">
            <a:extLst>
              <a:ext uri="{FF2B5EF4-FFF2-40B4-BE49-F238E27FC236}">
                <a16:creationId xmlns:a16="http://schemas.microsoft.com/office/drawing/2014/main" id="{7B4442B2-CF4A-454D-9954-3DC65FE646B2}"/>
              </a:ext>
            </a:extLst>
          </p:cNvPr>
          <p:cNvGrpSpPr/>
          <p:nvPr/>
        </p:nvGrpSpPr>
        <p:grpSpPr>
          <a:xfrm>
            <a:off x="3368694" y="2575710"/>
            <a:ext cx="2072655" cy="1148317"/>
            <a:chOff x="3368694" y="2575710"/>
            <a:chExt cx="2072655" cy="1148317"/>
          </a:xfrm>
        </p:grpSpPr>
        <p:cxnSp>
          <p:nvCxnSpPr>
            <p:cNvPr id="129" name="Leader 7-3">
              <a:extLst>
                <a:ext uri="{FF2B5EF4-FFF2-40B4-BE49-F238E27FC236}">
                  <a16:creationId xmlns:a16="http://schemas.microsoft.com/office/drawing/2014/main" id="{56A1FDB3-F3B1-4EAC-906E-06703FFE4E56}"/>
                </a:ext>
              </a:extLst>
            </p:cNvPr>
            <p:cNvCxnSpPr/>
            <p:nvPr/>
          </p:nvCxnSpPr>
          <p:spPr bwMode="auto">
            <a:xfrm rot="8100000">
              <a:off x="4036691" y="3146764"/>
              <a:ext cx="502920" cy="0"/>
            </a:xfrm>
            <a:prstGeom prst="line">
              <a:avLst/>
            </a:prstGeom>
            <a:noFill/>
            <a:ln w="15875" cap="rnd" cmpd="sng" algn="ctr">
              <a:solidFill>
                <a:srgbClr val="EBEB00"/>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30" name="Paired target FLAT">
              <a:extLst>
                <a:ext uri="{FF2B5EF4-FFF2-40B4-BE49-F238E27FC236}">
                  <a16:creationId xmlns:a16="http://schemas.microsoft.com/office/drawing/2014/main" id="{E11EEA81-298B-40A6-91DB-0847864FB0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04595" y="3312649"/>
              <a:ext cx="104745" cy="133426"/>
            </a:xfrm>
            <a:prstGeom prst="rect">
              <a:avLst/>
            </a:prstGeom>
          </p:spPr>
        </p:pic>
        <p:pic>
          <p:nvPicPr>
            <p:cNvPr id="131" name="Paired history">
              <a:extLst>
                <a:ext uri="{FF2B5EF4-FFF2-40B4-BE49-F238E27FC236}">
                  <a16:creationId xmlns:a16="http://schemas.microsoft.com/office/drawing/2014/main" id="{FC17CB75-D0A5-4F82-BCBF-A869F32E2A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7725" y="3589354"/>
              <a:ext cx="94770" cy="134673"/>
            </a:xfrm>
            <a:prstGeom prst="rect">
              <a:avLst/>
            </a:prstGeom>
          </p:spPr>
        </p:pic>
        <p:pic>
          <p:nvPicPr>
            <p:cNvPr id="132" name="Fence">
              <a:extLst>
                <a:ext uri="{FF2B5EF4-FFF2-40B4-BE49-F238E27FC236}">
                  <a16:creationId xmlns:a16="http://schemas.microsoft.com/office/drawing/2014/main" id="{406438F0-44ED-4A55-810D-21C39849AC2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99842" y="2585701"/>
              <a:ext cx="354139" cy="533703"/>
            </a:xfrm>
            <a:prstGeom prst="rect">
              <a:avLst/>
            </a:prstGeom>
          </p:spPr>
        </p:pic>
        <p:sp>
          <p:nvSpPr>
            <p:cNvPr id="133" name="DB text">
              <a:extLst>
                <a:ext uri="{FF2B5EF4-FFF2-40B4-BE49-F238E27FC236}">
                  <a16:creationId xmlns:a16="http://schemas.microsoft.com/office/drawing/2014/main" id="{3BB3C5D5-AD18-498A-A137-C6F46D469460}"/>
                </a:ext>
              </a:extLst>
            </p:cNvPr>
            <p:cNvSpPr txBox="1"/>
            <p:nvPr/>
          </p:nvSpPr>
          <p:spPr>
            <a:xfrm>
              <a:off x="4427391" y="2575710"/>
              <a:ext cx="1013958" cy="603563"/>
            </a:xfrm>
            <a:prstGeom prst="rect">
              <a:avLst/>
            </a:prstGeom>
            <a:noFill/>
          </p:spPr>
          <p:txBody>
            <a:bodyPr wrap="square" rtlCol="0">
              <a:spAutoFit/>
            </a:bodyPr>
            <a:lstStyle/>
            <a:p>
              <a:pPr algn="l">
                <a:lnSpc>
                  <a:spcPts val="1300"/>
                </a:lnSpc>
              </a:pPr>
              <a:r>
                <a:rPr lang="en-US" sz="1600" spc="40" dirty="0">
                  <a:solidFill>
                    <a:srgbClr val="E0E004"/>
                  </a:solidFill>
                  <a:latin typeface="Consolas" panose="020B0609020204030204" pitchFamily="49" charset="0"/>
                </a:rPr>
                <a:t>UAL31</a:t>
              </a:r>
            </a:p>
            <a:p>
              <a:pPr algn="l">
                <a:lnSpc>
                  <a:spcPts val="1300"/>
                </a:lnSpc>
              </a:pPr>
              <a:r>
                <a:rPr lang="en-US" sz="1600" spc="40" dirty="0">
                  <a:solidFill>
                    <a:srgbClr val="E0E004"/>
                  </a:solidFill>
                  <a:latin typeface="Consolas" panose="020B0609020204030204" pitchFamily="49" charset="0"/>
                </a:rPr>
                <a:t>260C</a:t>
              </a:r>
            </a:p>
            <a:p>
              <a:pPr algn="l">
                <a:lnSpc>
                  <a:spcPts val="1300"/>
                </a:lnSpc>
              </a:pPr>
              <a:r>
                <a:rPr lang="en-US" sz="1600" spc="40" dirty="0">
                  <a:solidFill>
                    <a:srgbClr val="E0E004"/>
                  </a:solidFill>
                  <a:latin typeface="Consolas" panose="020B0609020204030204" pitchFamily="49" charset="0"/>
                </a:rPr>
                <a:t>806HIJK</a:t>
              </a:r>
            </a:p>
          </p:txBody>
        </p:sp>
        <p:pic>
          <p:nvPicPr>
            <p:cNvPr id="134" name="CDA w/ eligibility">
              <a:extLst>
                <a:ext uri="{FF2B5EF4-FFF2-40B4-BE49-F238E27FC236}">
                  <a16:creationId xmlns:a16="http://schemas.microsoft.com/office/drawing/2014/main" id="{1AAB0C8A-B5BF-4960-AAD0-F22AFB3B1E6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74208" y="2644573"/>
              <a:ext cx="93523" cy="92276"/>
            </a:xfrm>
            <a:prstGeom prst="rect">
              <a:avLst/>
            </a:prstGeom>
          </p:spPr>
        </p:pic>
        <p:pic>
          <p:nvPicPr>
            <p:cNvPr id="135" name="Paired history">
              <a:extLst>
                <a:ext uri="{FF2B5EF4-FFF2-40B4-BE49-F238E27FC236}">
                  <a16:creationId xmlns:a16="http://schemas.microsoft.com/office/drawing/2014/main" id="{F1030965-4BE0-43E5-AD43-0DA2F11552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6222" y="3500587"/>
              <a:ext cx="94770" cy="134673"/>
            </a:xfrm>
            <a:prstGeom prst="rect">
              <a:avLst/>
            </a:prstGeom>
          </p:spPr>
        </p:pic>
        <p:pic>
          <p:nvPicPr>
            <p:cNvPr id="136" name="Paired history">
              <a:extLst>
                <a:ext uri="{FF2B5EF4-FFF2-40B4-BE49-F238E27FC236}">
                  <a16:creationId xmlns:a16="http://schemas.microsoft.com/office/drawing/2014/main" id="{1E94725C-CF29-4E42-8873-884E097B13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7687" y="3413509"/>
              <a:ext cx="94770" cy="134673"/>
            </a:xfrm>
            <a:prstGeom prst="rect">
              <a:avLst/>
            </a:prstGeom>
          </p:spPr>
        </p:pic>
        <p:cxnSp>
          <p:nvCxnSpPr>
            <p:cNvPr id="137" name="Vector">
              <a:extLst>
                <a:ext uri="{FF2B5EF4-FFF2-40B4-BE49-F238E27FC236}">
                  <a16:creationId xmlns:a16="http://schemas.microsoft.com/office/drawing/2014/main" id="{3005CCB0-6375-49B5-A7C4-285B1E69FECD}"/>
                </a:ext>
              </a:extLst>
            </p:cNvPr>
            <p:cNvCxnSpPr/>
            <p:nvPr/>
          </p:nvCxnSpPr>
          <p:spPr bwMode="auto">
            <a:xfrm flipH="1" flipV="1">
              <a:off x="3368694" y="2939545"/>
              <a:ext cx="622690" cy="392686"/>
            </a:xfrm>
            <a:prstGeom prst="line">
              <a:avLst/>
            </a:prstGeom>
            <a:noFill/>
            <a:ln w="15875" cap="rnd" cmpd="sng" algn="ctr">
              <a:solidFill>
                <a:srgbClr val="E6E604"/>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38" name="WIFI manual">
              <a:extLst>
                <a:ext uri="{FF2B5EF4-FFF2-40B4-BE49-F238E27FC236}">
                  <a16:creationId xmlns:a16="http://schemas.microsoft.com/office/drawing/2014/main" id="{61CE0476-0A93-4952-8244-9E2CC29B85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77262" y="2820331"/>
              <a:ext cx="87288" cy="91029"/>
            </a:xfrm>
            <a:prstGeom prst="rect">
              <a:avLst/>
            </a:prstGeom>
          </p:spPr>
        </p:pic>
      </p:grpSp>
      <p:grpSp>
        <p:nvGrpSpPr>
          <p:cNvPr id="30" name="NOMAD43">
            <a:extLst>
              <a:ext uri="{FF2B5EF4-FFF2-40B4-BE49-F238E27FC236}">
                <a16:creationId xmlns:a16="http://schemas.microsoft.com/office/drawing/2014/main" id="{3BA73592-AC0B-4054-A3CE-990782351603}"/>
              </a:ext>
            </a:extLst>
          </p:cNvPr>
          <p:cNvGrpSpPr/>
          <p:nvPr/>
        </p:nvGrpSpPr>
        <p:grpSpPr>
          <a:xfrm>
            <a:off x="2195972" y="773767"/>
            <a:ext cx="1672928" cy="881889"/>
            <a:chOff x="2195972" y="773767"/>
            <a:chExt cx="1672928" cy="881889"/>
          </a:xfrm>
        </p:grpSpPr>
        <p:pic>
          <p:nvPicPr>
            <p:cNvPr id="148" name="Paired history">
              <a:extLst>
                <a:ext uri="{FF2B5EF4-FFF2-40B4-BE49-F238E27FC236}">
                  <a16:creationId xmlns:a16="http://schemas.microsoft.com/office/drawing/2014/main" id="{B4923294-5266-4C8C-9264-B6F31A465F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44217" y="1502074"/>
              <a:ext cx="94770" cy="134673"/>
            </a:xfrm>
            <a:prstGeom prst="rect">
              <a:avLst/>
            </a:prstGeom>
          </p:spPr>
        </p:pic>
        <p:pic>
          <p:nvPicPr>
            <p:cNvPr id="144" name="Paired history">
              <a:extLst>
                <a:ext uri="{FF2B5EF4-FFF2-40B4-BE49-F238E27FC236}">
                  <a16:creationId xmlns:a16="http://schemas.microsoft.com/office/drawing/2014/main" id="{07FA54BD-0D7F-41E4-AD18-C8EF02E873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04840" y="1495360"/>
              <a:ext cx="94770" cy="134673"/>
            </a:xfrm>
            <a:prstGeom prst="rect">
              <a:avLst/>
            </a:prstGeom>
          </p:spPr>
        </p:pic>
        <p:pic>
          <p:nvPicPr>
            <p:cNvPr id="149" name="Paired history">
              <a:extLst>
                <a:ext uri="{FF2B5EF4-FFF2-40B4-BE49-F238E27FC236}">
                  <a16:creationId xmlns:a16="http://schemas.microsoft.com/office/drawing/2014/main" id="{39085CC5-68B3-435D-A044-3989F5F953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85331" y="1520983"/>
              <a:ext cx="94770" cy="134673"/>
            </a:xfrm>
            <a:prstGeom prst="rect">
              <a:avLst/>
            </a:prstGeom>
          </p:spPr>
        </p:pic>
        <p:pic>
          <p:nvPicPr>
            <p:cNvPr id="140" name="Paired target FREE">
              <a:extLst>
                <a:ext uri="{FF2B5EF4-FFF2-40B4-BE49-F238E27FC236}">
                  <a16:creationId xmlns:a16="http://schemas.microsoft.com/office/drawing/2014/main" id="{0BFF7884-A5DD-4E9B-880A-F4B9F41CF98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13067" y="1517231"/>
              <a:ext cx="107240" cy="137167"/>
            </a:xfrm>
            <a:prstGeom prst="rect">
              <a:avLst/>
            </a:prstGeom>
          </p:spPr>
        </p:pic>
        <p:cxnSp>
          <p:nvCxnSpPr>
            <p:cNvPr id="142" name="Leader 7-3">
              <a:extLst>
                <a:ext uri="{FF2B5EF4-FFF2-40B4-BE49-F238E27FC236}">
                  <a16:creationId xmlns:a16="http://schemas.microsoft.com/office/drawing/2014/main" id="{EC7CB795-5EE3-4154-AC5E-4756D0997A66}"/>
                </a:ext>
              </a:extLst>
            </p:cNvPr>
            <p:cNvCxnSpPr/>
            <p:nvPr/>
          </p:nvCxnSpPr>
          <p:spPr bwMode="auto">
            <a:xfrm rot="8100000">
              <a:off x="2472753" y="1341298"/>
              <a:ext cx="502920" cy="0"/>
            </a:xfrm>
            <a:prstGeom prst="line">
              <a:avLst/>
            </a:prstGeom>
            <a:noFill/>
            <a:ln w="15875" cap="rnd" cmpd="sng" algn="ctr">
              <a:solidFill>
                <a:srgbClr val="EBEB00"/>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45" name="Fence">
              <a:extLst>
                <a:ext uri="{FF2B5EF4-FFF2-40B4-BE49-F238E27FC236}">
                  <a16:creationId xmlns:a16="http://schemas.microsoft.com/office/drawing/2014/main" id="{957CEC21-E97B-47DF-B0F5-EA8F851F54E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27393" y="783758"/>
              <a:ext cx="354139" cy="533703"/>
            </a:xfrm>
            <a:prstGeom prst="rect">
              <a:avLst/>
            </a:prstGeom>
          </p:spPr>
        </p:pic>
        <p:sp>
          <p:nvSpPr>
            <p:cNvPr id="146" name="DB text">
              <a:extLst>
                <a:ext uri="{FF2B5EF4-FFF2-40B4-BE49-F238E27FC236}">
                  <a16:creationId xmlns:a16="http://schemas.microsoft.com/office/drawing/2014/main" id="{7AF150DA-96EB-4C64-860D-55ECB7C9F438}"/>
                </a:ext>
              </a:extLst>
            </p:cNvPr>
            <p:cNvSpPr txBox="1"/>
            <p:nvPr/>
          </p:nvSpPr>
          <p:spPr>
            <a:xfrm>
              <a:off x="2854942" y="773767"/>
              <a:ext cx="1013958" cy="603563"/>
            </a:xfrm>
            <a:prstGeom prst="rect">
              <a:avLst/>
            </a:prstGeom>
            <a:noFill/>
          </p:spPr>
          <p:txBody>
            <a:bodyPr wrap="square" rtlCol="0">
              <a:spAutoFit/>
            </a:bodyPr>
            <a:lstStyle/>
            <a:p>
              <a:pPr algn="l">
                <a:lnSpc>
                  <a:spcPts val="1300"/>
                </a:lnSpc>
              </a:pPr>
              <a:r>
                <a:rPr lang="en-US" sz="1600" spc="40" dirty="0">
                  <a:solidFill>
                    <a:srgbClr val="E0E004"/>
                  </a:solidFill>
                  <a:latin typeface="Consolas" panose="020B0609020204030204" pitchFamily="49" charset="0"/>
                </a:rPr>
                <a:t>NOMAD4380C</a:t>
              </a:r>
            </a:p>
            <a:p>
              <a:pPr algn="l">
                <a:lnSpc>
                  <a:spcPts val="1300"/>
                </a:lnSpc>
              </a:pPr>
              <a:r>
                <a:rPr lang="en-US" sz="1600" spc="40" dirty="0">
                  <a:solidFill>
                    <a:srgbClr val="E0E004"/>
                  </a:solidFill>
                  <a:latin typeface="Consolas" panose="020B0609020204030204" pitchFamily="49" charset="0"/>
                </a:rPr>
                <a:t>251 142</a:t>
              </a:r>
            </a:p>
          </p:txBody>
        </p:sp>
        <p:cxnSp>
          <p:nvCxnSpPr>
            <p:cNvPr id="150" name="Vector">
              <a:extLst>
                <a:ext uri="{FF2B5EF4-FFF2-40B4-BE49-F238E27FC236}">
                  <a16:creationId xmlns:a16="http://schemas.microsoft.com/office/drawing/2014/main" id="{3263C54A-6F18-43B5-851F-C865B7FE30EC}"/>
                </a:ext>
              </a:extLst>
            </p:cNvPr>
            <p:cNvCxnSpPr/>
            <p:nvPr/>
          </p:nvCxnSpPr>
          <p:spPr bwMode="auto">
            <a:xfrm flipV="1">
              <a:off x="2195972" y="1602581"/>
              <a:ext cx="187659" cy="39103"/>
            </a:xfrm>
            <a:prstGeom prst="line">
              <a:avLst/>
            </a:prstGeom>
            <a:noFill/>
            <a:ln w="15875" cap="rnd" cmpd="sng" algn="ctr">
              <a:solidFill>
                <a:srgbClr val="E6E604"/>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51" name="WIFI manual">
              <a:extLst>
                <a:ext uri="{FF2B5EF4-FFF2-40B4-BE49-F238E27FC236}">
                  <a16:creationId xmlns:a16="http://schemas.microsoft.com/office/drawing/2014/main" id="{3B3F35EC-4E2A-4502-85AF-6EC54DEF88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04813" y="1018388"/>
              <a:ext cx="87288" cy="91029"/>
            </a:xfrm>
            <a:prstGeom prst="rect">
              <a:avLst/>
            </a:prstGeom>
          </p:spPr>
        </p:pic>
      </p:grpSp>
      <p:grpSp>
        <p:nvGrpSpPr>
          <p:cNvPr id="170" name="N6040C">
            <a:extLst>
              <a:ext uri="{FF2B5EF4-FFF2-40B4-BE49-F238E27FC236}">
                <a16:creationId xmlns:a16="http://schemas.microsoft.com/office/drawing/2014/main" id="{3D38E508-EF49-46FF-A229-55954E99B125}"/>
              </a:ext>
            </a:extLst>
          </p:cNvPr>
          <p:cNvGrpSpPr/>
          <p:nvPr/>
        </p:nvGrpSpPr>
        <p:grpSpPr>
          <a:xfrm>
            <a:off x="5534224" y="1957182"/>
            <a:ext cx="1153817" cy="1378752"/>
            <a:chOff x="5534224" y="1957182"/>
            <a:chExt cx="1153817" cy="1378752"/>
          </a:xfrm>
        </p:grpSpPr>
        <p:pic>
          <p:nvPicPr>
            <p:cNvPr id="156" name="Paired history">
              <a:extLst>
                <a:ext uri="{FF2B5EF4-FFF2-40B4-BE49-F238E27FC236}">
                  <a16:creationId xmlns:a16="http://schemas.microsoft.com/office/drawing/2014/main" id="{0E57250E-B17F-450B-B2EA-A058CAF30D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34224" y="2852903"/>
              <a:ext cx="94770" cy="134673"/>
            </a:xfrm>
            <a:prstGeom prst="rect">
              <a:avLst/>
            </a:prstGeom>
          </p:spPr>
        </p:pic>
        <p:pic>
          <p:nvPicPr>
            <p:cNvPr id="160" name="Paired history">
              <a:extLst>
                <a:ext uri="{FF2B5EF4-FFF2-40B4-BE49-F238E27FC236}">
                  <a16:creationId xmlns:a16="http://schemas.microsoft.com/office/drawing/2014/main" id="{284591D1-1BC1-46DC-A94C-0F363792B6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0841" y="2873673"/>
              <a:ext cx="94770" cy="134673"/>
            </a:xfrm>
            <a:prstGeom prst="rect">
              <a:avLst/>
            </a:prstGeom>
          </p:spPr>
        </p:pic>
        <p:pic>
          <p:nvPicPr>
            <p:cNvPr id="161" name="Paired history">
              <a:extLst>
                <a:ext uri="{FF2B5EF4-FFF2-40B4-BE49-F238E27FC236}">
                  <a16:creationId xmlns:a16="http://schemas.microsoft.com/office/drawing/2014/main" id="{5687EC6F-80AB-41BA-B06D-BA73DCD0EF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20900" y="2888988"/>
              <a:ext cx="94770" cy="134673"/>
            </a:xfrm>
            <a:prstGeom prst="rect">
              <a:avLst/>
            </a:prstGeom>
          </p:spPr>
        </p:pic>
        <p:pic>
          <p:nvPicPr>
            <p:cNvPr id="155" name="Paired target FLAT">
              <a:extLst>
                <a:ext uri="{FF2B5EF4-FFF2-40B4-BE49-F238E27FC236}">
                  <a16:creationId xmlns:a16="http://schemas.microsoft.com/office/drawing/2014/main" id="{ACEEBCDA-D701-4F84-B1BF-7F95E9AF4D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63070" y="2907192"/>
              <a:ext cx="104745" cy="133426"/>
            </a:xfrm>
            <a:prstGeom prst="rect">
              <a:avLst/>
            </a:prstGeom>
          </p:spPr>
        </p:pic>
        <p:pic>
          <p:nvPicPr>
            <p:cNvPr id="157" name="Fence">
              <a:extLst>
                <a:ext uri="{FF2B5EF4-FFF2-40B4-BE49-F238E27FC236}">
                  <a16:creationId xmlns:a16="http://schemas.microsoft.com/office/drawing/2014/main" id="{B4CC31C2-9FC9-417C-A5F5-0723B3179A6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46534" y="1967173"/>
              <a:ext cx="354139" cy="533703"/>
            </a:xfrm>
            <a:prstGeom prst="rect">
              <a:avLst/>
            </a:prstGeom>
          </p:spPr>
        </p:pic>
        <p:sp>
          <p:nvSpPr>
            <p:cNvPr id="158" name="DB text">
              <a:extLst>
                <a:ext uri="{FF2B5EF4-FFF2-40B4-BE49-F238E27FC236}">
                  <a16:creationId xmlns:a16="http://schemas.microsoft.com/office/drawing/2014/main" id="{5F3948CC-3E4E-4A59-8DBC-9A79341B6F04}"/>
                </a:ext>
              </a:extLst>
            </p:cNvPr>
            <p:cNvSpPr txBox="1"/>
            <p:nvPr/>
          </p:nvSpPr>
          <p:spPr>
            <a:xfrm>
              <a:off x="5674083" y="1957182"/>
              <a:ext cx="1013958" cy="603563"/>
            </a:xfrm>
            <a:prstGeom prst="rect">
              <a:avLst/>
            </a:prstGeom>
            <a:noFill/>
          </p:spPr>
          <p:txBody>
            <a:bodyPr wrap="square" rtlCol="0">
              <a:spAutoFit/>
            </a:bodyPr>
            <a:lstStyle/>
            <a:p>
              <a:pPr algn="l">
                <a:lnSpc>
                  <a:spcPts val="1300"/>
                </a:lnSpc>
              </a:pPr>
              <a:r>
                <a:rPr lang="en-US" sz="1600" spc="40" dirty="0" smtClean="0">
                  <a:solidFill>
                    <a:srgbClr val="E0E004"/>
                  </a:solidFill>
                  <a:latin typeface="Consolas" panose="020B0609020204030204" pitchFamily="49" charset="0"/>
                </a:rPr>
                <a:t>N6040C</a:t>
              </a:r>
              <a:endParaRPr lang="en-US" sz="1600" spc="40" dirty="0">
                <a:solidFill>
                  <a:srgbClr val="E0E004"/>
                </a:solidFill>
                <a:latin typeface="Consolas" panose="020B0609020204030204" pitchFamily="49" charset="0"/>
              </a:endParaRPr>
            </a:p>
            <a:p>
              <a:pPr algn="l">
                <a:lnSpc>
                  <a:spcPts val="1300"/>
                </a:lnSpc>
              </a:pPr>
              <a:r>
                <a:rPr lang="en-US" sz="1600" spc="40" dirty="0">
                  <a:solidFill>
                    <a:srgbClr val="E0E004"/>
                  </a:solidFill>
                  <a:latin typeface="Consolas" panose="020B0609020204030204" pitchFamily="49" charset="0"/>
                </a:rPr>
                <a:t>30 42</a:t>
              </a:r>
            </a:p>
            <a:p>
              <a:pPr algn="l">
                <a:lnSpc>
                  <a:spcPts val="1300"/>
                </a:lnSpc>
              </a:pPr>
              <a:r>
                <a:rPr lang="en-US" sz="1600" spc="40" dirty="0">
                  <a:solidFill>
                    <a:srgbClr val="E0E004"/>
                  </a:solidFill>
                  <a:latin typeface="Consolas" panose="020B0609020204030204" pitchFamily="49" charset="0"/>
                </a:rPr>
                <a:t>109MSAW</a:t>
              </a:r>
            </a:p>
          </p:txBody>
        </p:sp>
        <p:cxnSp>
          <p:nvCxnSpPr>
            <p:cNvPr id="162" name="Vector">
              <a:extLst>
                <a:ext uri="{FF2B5EF4-FFF2-40B4-BE49-F238E27FC236}">
                  <a16:creationId xmlns:a16="http://schemas.microsoft.com/office/drawing/2014/main" id="{95237498-92B7-479B-8D88-270A97D45302}"/>
                </a:ext>
              </a:extLst>
            </p:cNvPr>
            <p:cNvCxnSpPr/>
            <p:nvPr/>
          </p:nvCxnSpPr>
          <p:spPr bwMode="auto">
            <a:xfrm flipH="1" flipV="1">
              <a:off x="5779294" y="2995613"/>
              <a:ext cx="257865" cy="118291"/>
            </a:xfrm>
            <a:prstGeom prst="line">
              <a:avLst/>
            </a:prstGeom>
            <a:noFill/>
            <a:ln w="15875" cap="rnd" cmpd="sng" algn="ctr">
              <a:solidFill>
                <a:srgbClr val="E6E604"/>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63" name="WIFI manual">
              <a:extLst>
                <a:ext uri="{FF2B5EF4-FFF2-40B4-BE49-F238E27FC236}">
                  <a16:creationId xmlns:a16="http://schemas.microsoft.com/office/drawing/2014/main" id="{55F3D8D0-A0CA-44E4-A841-F61DDDF6C1D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23954" y="2201803"/>
              <a:ext cx="87288" cy="91029"/>
            </a:xfrm>
            <a:prstGeom prst="rect">
              <a:avLst/>
            </a:prstGeom>
          </p:spPr>
        </p:pic>
        <p:cxnSp>
          <p:nvCxnSpPr>
            <p:cNvPr id="165" name="Leader 2-8">
              <a:extLst>
                <a:ext uri="{FF2B5EF4-FFF2-40B4-BE49-F238E27FC236}">
                  <a16:creationId xmlns:a16="http://schemas.microsoft.com/office/drawing/2014/main" id="{8CFEED02-6C48-47C0-90D4-4F67B84508CF}"/>
                </a:ext>
              </a:extLst>
            </p:cNvPr>
            <p:cNvCxnSpPr/>
            <p:nvPr/>
          </p:nvCxnSpPr>
          <p:spPr bwMode="auto">
            <a:xfrm rot="5400000">
              <a:off x="5443982" y="2616678"/>
              <a:ext cx="530352" cy="0"/>
            </a:xfrm>
            <a:prstGeom prst="line">
              <a:avLst/>
            </a:prstGeom>
            <a:noFill/>
            <a:ln w="15875" cap="rnd" cmpd="sng" algn="ctr">
              <a:solidFill>
                <a:srgbClr val="EBEB00"/>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6" name="TextBox 165">
              <a:extLst>
                <a:ext uri="{FF2B5EF4-FFF2-40B4-BE49-F238E27FC236}">
                  <a16:creationId xmlns:a16="http://schemas.microsoft.com/office/drawing/2014/main" id="{E8688C99-B815-40C3-AD7A-28F3A6861517}"/>
                </a:ext>
              </a:extLst>
            </p:cNvPr>
            <p:cNvSpPr txBox="1"/>
            <p:nvPr/>
          </p:nvSpPr>
          <p:spPr>
            <a:xfrm>
              <a:off x="5943284" y="2891874"/>
              <a:ext cx="393818" cy="444060"/>
            </a:xfrm>
            <a:prstGeom prst="rect">
              <a:avLst/>
            </a:prstGeom>
            <a:noFill/>
          </p:spPr>
          <p:txBody>
            <a:bodyPr wrap="square" lIns="0" tIns="0" rIns="0" bIns="0" rtlCol="0">
              <a:noAutofit/>
            </a:bodyPr>
            <a:lstStyle/>
            <a:p>
              <a:pPr algn="l">
                <a:lnSpc>
                  <a:spcPts val="4500"/>
                </a:lnSpc>
              </a:pPr>
              <a:r>
                <a:rPr lang="en-US" sz="2000" spc="30" dirty="0">
                  <a:solidFill>
                    <a:srgbClr val="E0E004"/>
                  </a:solidFill>
                  <a:latin typeface="Consolas" panose="020B0609020204030204" pitchFamily="49" charset="0"/>
                </a:rPr>
                <a:t>38</a:t>
              </a:r>
            </a:p>
          </p:txBody>
        </p:sp>
        <p:pic>
          <p:nvPicPr>
            <p:cNvPr id="169" name="Arrow">
              <a:extLst>
                <a:ext uri="{FF2B5EF4-FFF2-40B4-BE49-F238E27FC236}">
                  <a16:creationId xmlns:a16="http://schemas.microsoft.com/office/drawing/2014/main" id="{1B53EAAA-AF6E-4FBA-80DD-28764F9ED0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6014470" y="2157620"/>
              <a:ext cx="83547" cy="119709"/>
            </a:xfrm>
            <a:prstGeom prst="rect">
              <a:avLst/>
            </a:prstGeom>
          </p:spPr>
        </p:pic>
      </p:grpSp>
      <p:grpSp>
        <p:nvGrpSpPr>
          <p:cNvPr id="175" name="N5299D">
            <a:extLst>
              <a:ext uri="{FF2B5EF4-FFF2-40B4-BE49-F238E27FC236}">
                <a16:creationId xmlns:a16="http://schemas.microsoft.com/office/drawing/2014/main" id="{1663D795-36A5-4456-B623-3779FA204D51}"/>
              </a:ext>
            </a:extLst>
          </p:cNvPr>
          <p:cNvGrpSpPr/>
          <p:nvPr/>
        </p:nvGrpSpPr>
        <p:grpSpPr>
          <a:xfrm>
            <a:off x="6618730" y="2728628"/>
            <a:ext cx="1163542" cy="1160710"/>
            <a:chOff x="6618730" y="2728628"/>
            <a:chExt cx="1163542" cy="1160710"/>
          </a:xfrm>
        </p:grpSpPr>
        <p:pic>
          <p:nvPicPr>
            <p:cNvPr id="104" name="Paired target FLAT">
              <a:extLst>
                <a:ext uri="{FF2B5EF4-FFF2-40B4-BE49-F238E27FC236}">
                  <a16:creationId xmlns:a16="http://schemas.microsoft.com/office/drawing/2014/main" id="{3D41B559-60E4-4718-BD48-8B7F792A9B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56720" y="3668421"/>
              <a:ext cx="104745" cy="133426"/>
            </a:xfrm>
            <a:prstGeom prst="rect">
              <a:avLst/>
            </a:prstGeom>
          </p:spPr>
        </p:pic>
        <p:pic>
          <p:nvPicPr>
            <p:cNvPr id="105" name="Paired history">
              <a:extLst>
                <a:ext uri="{FF2B5EF4-FFF2-40B4-BE49-F238E27FC236}">
                  <a16:creationId xmlns:a16="http://schemas.microsoft.com/office/drawing/2014/main" id="{5AAC7AD8-9191-46CB-A539-E40270B691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7431" y="3580794"/>
              <a:ext cx="94770" cy="134673"/>
            </a:xfrm>
            <a:prstGeom prst="rect">
              <a:avLst/>
            </a:prstGeom>
          </p:spPr>
        </p:pic>
        <p:pic>
          <p:nvPicPr>
            <p:cNvPr id="106" name="Fence">
              <a:extLst>
                <a:ext uri="{FF2B5EF4-FFF2-40B4-BE49-F238E27FC236}">
                  <a16:creationId xmlns:a16="http://schemas.microsoft.com/office/drawing/2014/main" id="{553DDD55-C2B4-4123-AEBA-00D5F0FF1DE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40765" y="2738619"/>
              <a:ext cx="354139" cy="533703"/>
            </a:xfrm>
            <a:prstGeom prst="rect">
              <a:avLst/>
            </a:prstGeom>
          </p:spPr>
        </p:pic>
        <p:sp>
          <p:nvSpPr>
            <p:cNvPr id="107" name="DB text">
              <a:extLst>
                <a:ext uri="{FF2B5EF4-FFF2-40B4-BE49-F238E27FC236}">
                  <a16:creationId xmlns:a16="http://schemas.microsoft.com/office/drawing/2014/main" id="{8161ED34-FB53-4680-B59E-D79F4249DA41}"/>
                </a:ext>
              </a:extLst>
            </p:cNvPr>
            <p:cNvSpPr txBox="1"/>
            <p:nvPr/>
          </p:nvSpPr>
          <p:spPr>
            <a:xfrm>
              <a:off x="6768314" y="2728628"/>
              <a:ext cx="1013958" cy="603563"/>
            </a:xfrm>
            <a:prstGeom prst="rect">
              <a:avLst/>
            </a:prstGeom>
            <a:noFill/>
          </p:spPr>
          <p:txBody>
            <a:bodyPr wrap="square" rtlCol="0">
              <a:spAutoFit/>
            </a:bodyPr>
            <a:lstStyle/>
            <a:p>
              <a:pPr algn="l">
                <a:lnSpc>
                  <a:spcPts val="1300"/>
                </a:lnSpc>
              </a:pPr>
              <a:r>
                <a:rPr lang="en-US" sz="1600" spc="40" dirty="0">
                  <a:solidFill>
                    <a:srgbClr val="E0E004"/>
                  </a:solidFill>
                  <a:latin typeface="Consolas" panose="020B0609020204030204" pitchFamily="49" charset="0"/>
                </a:rPr>
                <a:t>N5299D</a:t>
              </a:r>
            </a:p>
            <a:p>
              <a:pPr algn="l">
                <a:lnSpc>
                  <a:spcPts val="1300"/>
                </a:lnSpc>
              </a:pPr>
              <a:r>
                <a:rPr lang="en-US" sz="1600" spc="40" dirty="0">
                  <a:solidFill>
                    <a:srgbClr val="E0E004"/>
                  </a:solidFill>
                  <a:latin typeface="Consolas" panose="020B0609020204030204" pitchFamily="49" charset="0"/>
                </a:rPr>
                <a:t>30C</a:t>
              </a:r>
            </a:p>
            <a:p>
              <a:pPr algn="l">
                <a:lnSpc>
                  <a:spcPts val="1300"/>
                </a:lnSpc>
              </a:pPr>
              <a:r>
                <a:rPr lang="en-US" sz="1600" spc="40" dirty="0">
                  <a:solidFill>
                    <a:srgbClr val="E0E004"/>
                  </a:solidFill>
                  <a:latin typeface="Consolas" panose="020B0609020204030204" pitchFamily="49" charset="0"/>
                </a:rPr>
                <a:t>365MOFF</a:t>
              </a:r>
            </a:p>
          </p:txBody>
        </p:sp>
        <p:pic>
          <p:nvPicPr>
            <p:cNvPr id="109" name="Paired history">
              <a:extLst>
                <a:ext uri="{FF2B5EF4-FFF2-40B4-BE49-F238E27FC236}">
                  <a16:creationId xmlns:a16="http://schemas.microsoft.com/office/drawing/2014/main" id="{C9663902-3AF9-4BC9-95AE-966994E23D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45940" y="3608708"/>
              <a:ext cx="94770" cy="134673"/>
            </a:xfrm>
            <a:prstGeom prst="rect">
              <a:avLst/>
            </a:prstGeom>
          </p:spPr>
        </p:pic>
        <p:pic>
          <p:nvPicPr>
            <p:cNvPr id="110" name="Paired history">
              <a:extLst>
                <a:ext uri="{FF2B5EF4-FFF2-40B4-BE49-F238E27FC236}">
                  <a16:creationId xmlns:a16="http://schemas.microsoft.com/office/drawing/2014/main" id="{2DB49E8D-2B61-4BF7-8F37-D7AE090E38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14562" y="3645455"/>
              <a:ext cx="94770" cy="134673"/>
            </a:xfrm>
            <a:prstGeom prst="rect">
              <a:avLst/>
            </a:prstGeom>
          </p:spPr>
        </p:pic>
        <p:cxnSp>
          <p:nvCxnSpPr>
            <p:cNvPr id="111" name="Vector">
              <a:extLst>
                <a:ext uri="{FF2B5EF4-FFF2-40B4-BE49-F238E27FC236}">
                  <a16:creationId xmlns:a16="http://schemas.microsoft.com/office/drawing/2014/main" id="{6AAA0AD4-1B8F-47FC-A6F9-D438CDEC6A2F}"/>
                </a:ext>
              </a:extLst>
            </p:cNvPr>
            <p:cNvCxnSpPr/>
            <p:nvPr/>
          </p:nvCxnSpPr>
          <p:spPr bwMode="auto">
            <a:xfrm flipV="1">
              <a:off x="6618730" y="3790950"/>
              <a:ext cx="129733" cy="98388"/>
            </a:xfrm>
            <a:prstGeom prst="line">
              <a:avLst/>
            </a:prstGeom>
            <a:noFill/>
            <a:ln w="15875" cap="rnd" cmpd="sng" algn="ctr">
              <a:solidFill>
                <a:srgbClr val="E6E604"/>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12" name="WIFI manual">
              <a:extLst>
                <a:ext uri="{FF2B5EF4-FFF2-40B4-BE49-F238E27FC236}">
                  <a16:creationId xmlns:a16="http://schemas.microsoft.com/office/drawing/2014/main" id="{C97E92B4-8B1B-490F-AEEC-D9BF4F99635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18185" y="2973249"/>
              <a:ext cx="87288" cy="91029"/>
            </a:xfrm>
            <a:prstGeom prst="rect">
              <a:avLst/>
            </a:prstGeom>
          </p:spPr>
        </p:pic>
        <p:cxnSp>
          <p:nvCxnSpPr>
            <p:cNvPr id="174" name="Leader 2-8">
              <a:extLst>
                <a:ext uri="{FF2B5EF4-FFF2-40B4-BE49-F238E27FC236}">
                  <a16:creationId xmlns:a16="http://schemas.microsoft.com/office/drawing/2014/main" id="{457A67C7-928E-498E-BA0D-1A554AEFCDD7}"/>
                </a:ext>
              </a:extLst>
            </p:cNvPr>
            <p:cNvCxnSpPr/>
            <p:nvPr/>
          </p:nvCxnSpPr>
          <p:spPr bwMode="auto">
            <a:xfrm rot="5400000">
              <a:off x="6537030" y="3391515"/>
              <a:ext cx="530352" cy="0"/>
            </a:xfrm>
            <a:prstGeom prst="line">
              <a:avLst/>
            </a:prstGeom>
            <a:noFill/>
            <a:ln w="15875" cap="rnd" cmpd="sng" algn="ctr">
              <a:solidFill>
                <a:srgbClr val="EBEB00"/>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15" name="MAP time mask">
            <a:extLst>
              <a:ext uri="{FF2B5EF4-FFF2-40B4-BE49-F238E27FC236}">
                <a16:creationId xmlns:a16="http://schemas.microsoft.com/office/drawing/2014/main" id="{26E16833-B868-4EE4-B0E2-3E2708286AD9}"/>
              </a:ext>
            </a:extLst>
          </p:cNvPr>
          <p:cNvPicPr>
            <a:picLocks noChangeAspect="1"/>
          </p:cNvPicPr>
          <p:nvPr/>
        </p:nvPicPr>
        <p:blipFill rotWithShape="1">
          <a:blip r:embed="rId1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85907" t="3416" b="72532"/>
          <a:stretch/>
        </p:blipFill>
        <p:spPr>
          <a:xfrm>
            <a:off x="7848600" y="0"/>
            <a:ext cx="1295400" cy="1510145"/>
          </a:xfrm>
          <a:prstGeom prst="rect">
            <a:avLst/>
          </a:prstGeom>
        </p:spPr>
      </p:pic>
      <p:sp>
        <p:nvSpPr>
          <p:cNvPr id="77" name="Time">
            <a:extLst>
              <a:ext uri="{FF2B5EF4-FFF2-40B4-BE49-F238E27FC236}">
                <a16:creationId xmlns:a16="http://schemas.microsoft.com/office/drawing/2014/main" id="{57BE3CE2-18C9-42B3-B4B8-3E9530376314}"/>
              </a:ext>
            </a:extLst>
          </p:cNvPr>
          <p:cNvSpPr txBox="1">
            <a:spLocks/>
          </p:cNvSpPr>
          <p:nvPr/>
        </p:nvSpPr>
        <p:spPr bwMode="auto">
          <a:xfrm>
            <a:off x="0" y="0"/>
            <a:ext cx="9144000" cy="6092456"/>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kern="1200">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panose="020B0604020202020204" pitchFamily="34" charset="0"/>
              </a:defRPr>
            </a:lvl2pPr>
            <a:lvl3pPr algn="l" rtl="0" eaLnBrk="0" fontAlgn="base" hangingPunct="0">
              <a:spcBef>
                <a:spcPct val="0"/>
              </a:spcBef>
              <a:spcAft>
                <a:spcPct val="0"/>
              </a:spcAft>
              <a:defRPr sz="4000" b="1">
                <a:solidFill>
                  <a:srgbClr val="1D2F68"/>
                </a:solidFill>
                <a:latin typeface="Arial" panose="020B0604020202020204" pitchFamily="34" charset="0"/>
              </a:defRPr>
            </a:lvl3pPr>
            <a:lvl4pPr algn="l" rtl="0" eaLnBrk="0" fontAlgn="base" hangingPunct="0">
              <a:spcBef>
                <a:spcPct val="0"/>
              </a:spcBef>
              <a:spcAft>
                <a:spcPct val="0"/>
              </a:spcAft>
              <a:defRPr sz="4000" b="1">
                <a:solidFill>
                  <a:srgbClr val="1D2F68"/>
                </a:solidFill>
                <a:latin typeface="Arial" panose="020B0604020202020204" pitchFamily="34" charset="0"/>
              </a:defRPr>
            </a:lvl4pPr>
            <a:lvl5pPr algn="l" rtl="0" eaLnBrk="0" fontAlgn="base" hangingPunct="0">
              <a:spcBef>
                <a:spcPct val="0"/>
              </a:spcBef>
              <a:spcAft>
                <a:spcPct val="0"/>
              </a:spcAft>
              <a:defRPr sz="4000" b="1">
                <a:solidFill>
                  <a:srgbClr val="1D2F68"/>
                </a:solidFill>
                <a:latin typeface="Arial" panose="020B0604020202020204" pitchFamily="34" charset="0"/>
              </a:defRPr>
            </a:lvl5pPr>
            <a:lvl6pPr marL="457200" algn="l" rtl="0" fontAlgn="base">
              <a:spcBef>
                <a:spcPct val="0"/>
              </a:spcBef>
              <a:spcAft>
                <a:spcPct val="0"/>
              </a:spcAft>
              <a:defRPr sz="4000" b="1">
                <a:solidFill>
                  <a:srgbClr val="1D2F68"/>
                </a:solidFill>
                <a:latin typeface="Arial" panose="020B0604020202020204" pitchFamily="34" charset="0"/>
              </a:defRPr>
            </a:lvl6pPr>
            <a:lvl7pPr marL="914400" algn="l" rtl="0" fontAlgn="base">
              <a:spcBef>
                <a:spcPct val="0"/>
              </a:spcBef>
              <a:spcAft>
                <a:spcPct val="0"/>
              </a:spcAft>
              <a:defRPr sz="4000" b="1">
                <a:solidFill>
                  <a:srgbClr val="1D2F68"/>
                </a:solidFill>
                <a:latin typeface="Arial" panose="020B0604020202020204" pitchFamily="34" charset="0"/>
              </a:defRPr>
            </a:lvl7pPr>
            <a:lvl8pPr marL="1371600" algn="l" rtl="0" fontAlgn="base">
              <a:spcBef>
                <a:spcPct val="0"/>
              </a:spcBef>
              <a:spcAft>
                <a:spcPct val="0"/>
              </a:spcAft>
              <a:defRPr sz="4000" b="1">
                <a:solidFill>
                  <a:srgbClr val="1D2F68"/>
                </a:solidFill>
                <a:latin typeface="Arial" panose="020B0604020202020204" pitchFamily="34" charset="0"/>
              </a:defRPr>
            </a:lvl8pPr>
            <a:lvl9pPr marL="1828800" algn="l" rtl="0" fontAlgn="base">
              <a:spcBef>
                <a:spcPct val="0"/>
              </a:spcBef>
              <a:spcAft>
                <a:spcPct val="0"/>
              </a:spcAft>
              <a:defRPr sz="4000" b="1">
                <a:solidFill>
                  <a:srgbClr val="1D2F68"/>
                </a:solidFill>
                <a:latin typeface="Arial" panose="020B0604020202020204" pitchFamily="34" charset="0"/>
              </a:defRPr>
            </a:lvl9pPr>
          </a:lstStyle>
          <a:p>
            <a:pPr algn="ctr"/>
            <a:r>
              <a:rPr lang="en-US"/>
              <a:t>Time</a:t>
            </a:r>
            <a:endParaRPr lang="en-US" dirty="0"/>
          </a:p>
        </p:txBody>
      </p:sp>
      <p:sp>
        <p:nvSpPr>
          <p:cNvPr id="76" name="Ready?">
            <a:extLst>
              <a:ext uri="{FF2B5EF4-FFF2-40B4-BE49-F238E27FC236}">
                <a16:creationId xmlns:a16="http://schemas.microsoft.com/office/drawing/2014/main" id="{01D9F19F-FBDF-4E4B-9978-62821A115914}"/>
              </a:ext>
            </a:extLst>
          </p:cNvPr>
          <p:cNvSpPr>
            <a:spLocks noGrp="1"/>
          </p:cNvSpPr>
          <p:nvPr>
            <p:ph type="title"/>
          </p:nvPr>
        </p:nvSpPr>
        <p:spPr>
          <a:xfrm>
            <a:off x="0" y="0"/>
            <a:ext cx="9191812" cy="6030258"/>
          </a:xfrm>
          <a:solidFill>
            <a:schemeClr val="bg1">
              <a:lumMod val="50000"/>
            </a:schemeClr>
          </a:solidFill>
        </p:spPr>
        <p:txBody>
          <a:bodyPr/>
          <a:lstStyle/>
          <a:p>
            <a:pPr algn="ctr"/>
            <a:r>
              <a:rPr lang="en-US" dirty="0">
                <a:solidFill>
                  <a:srgbClr val="FFA500"/>
                </a:solidFill>
              </a:rPr>
              <a:t>Scenario 10</a:t>
            </a:r>
            <a:br>
              <a:rPr lang="en-US" dirty="0">
                <a:solidFill>
                  <a:srgbClr val="FFA500"/>
                </a:solidFill>
              </a:rPr>
            </a:br>
            <a:r>
              <a:rPr lang="en-US" dirty="0">
                <a:solidFill>
                  <a:srgbClr val="FFA500"/>
                </a:solidFill>
              </a:rPr>
              <a:t>Ready?</a:t>
            </a:r>
          </a:p>
        </p:txBody>
      </p:sp>
    </p:spTree>
    <p:extLst>
      <p:ext uri="{BB962C8B-B14F-4D97-AF65-F5344CB8AC3E}">
        <p14:creationId xmlns:p14="http://schemas.microsoft.com/office/powerpoint/2010/main" val="338065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76"/>
                                        </p:tgtEl>
                                      </p:cBhvr>
                                    </p:animEffect>
                                    <p:set>
                                      <p:cBhvr>
                                        <p:cTn id="7" dur="1" fill="hold">
                                          <p:stCondLst>
                                            <p:cond delay="499"/>
                                          </p:stCondLst>
                                        </p:cTn>
                                        <p:tgtEl>
                                          <p:spTgt spid="76"/>
                                        </p:tgtEl>
                                        <p:attrNameLst>
                                          <p:attrName>style.visibility</p:attrName>
                                        </p:attrNameLst>
                                      </p:cBhvr>
                                      <p:to>
                                        <p:strVal val="hidden"/>
                                      </p:to>
                                    </p:set>
                                  </p:childTnLst>
                                </p:cTn>
                              </p:par>
                              <p:par>
                                <p:cTn id="8" presetID="1" presetClass="exit" presetSubtype="0" fill="hold" nodeType="withEffect">
                                  <p:stCondLst>
                                    <p:cond delay="110000"/>
                                  </p:stCondLst>
                                  <p:childTnLst>
                                    <p:set>
                                      <p:cBhvr>
                                        <p:cTn id="9" dur="1" fill="hold">
                                          <p:stCondLst>
                                            <p:cond delay="0"/>
                                          </p:stCondLst>
                                        </p:cTn>
                                        <p:tgtEl>
                                          <p:spTgt spid="115"/>
                                        </p:tgtEl>
                                        <p:attrNameLst>
                                          <p:attrName>style.visibility</p:attrName>
                                        </p:attrNameLst>
                                      </p:cBhvr>
                                      <p:to>
                                        <p:strVal val="hidden"/>
                                      </p:to>
                                    </p:set>
                                  </p:childTnLst>
                                </p:cTn>
                              </p:par>
                            </p:childTnLst>
                          </p:cTn>
                        </p:par>
                        <p:par>
                          <p:cTn id="10" fill="hold">
                            <p:stCondLst>
                              <p:cond delay="110000"/>
                            </p:stCondLst>
                            <p:childTnLst>
                              <p:par>
                                <p:cTn id="11" presetID="21" presetClass="exit" presetSubtype="1" fill="hold" grpId="0" nodeType="afterEffect">
                                  <p:stCondLst>
                                    <p:cond delay="0"/>
                                  </p:stCondLst>
                                  <p:childTnLst>
                                    <p:animEffect transition="out" filter="wheel(1)">
                                      <p:cBhvr>
                                        <p:cTn id="12" dur="1000"/>
                                        <p:tgtEl>
                                          <p:spTgt spid="73"/>
                                        </p:tgtEl>
                                      </p:cBhvr>
                                    </p:animEffect>
                                    <p:set>
                                      <p:cBhvr>
                                        <p:cTn id="13" dur="1" fill="hold">
                                          <p:stCondLst>
                                            <p:cond delay="999"/>
                                          </p:stCondLst>
                                        </p:cTn>
                                        <p:tgtEl>
                                          <p:spTgt spid="73"/>
                                        </p:tgtEl>
                                        <p:attrNameLst>
                                          <p:attrName>style.visibility</p:attrName>
                                        </p:attrNameLst>
                                      </p:cBhvr>
                                      <p:to>
                                        <p:strVal val="hidden"/>
                                      </p:to>
                                    </p:set>
                                  </p:childTnLst>
                                </p:cTn>
                              </p:par>
                            </p:childTnLst>
                          </p:cTn>
                        </p:par>
                        <p:par>
                          <p:cTn id="14" fill="hold">
                            <p:stCondLst>
                              <p:cond delay="111000"/>
                            </p:stCondLst>
                            <p:childTnLst>
                              <p:par>
                                <p:cTn id="15" presetID="1" presetClass="exit" presetSubtype="0" fill="hold" grpId="0" nodeType="afterEffect">
                                  <p:stCondLst>
                                    <p:cond delay="0"/>
                                  </p:stCondLst>
                                  <p:childTnLst>
                                    <p:set>
                                      <p:cBhvr>
                                        <p:cTn id="16" dur="1" fill="hold">
                                          <p:stCondLst>
                                            <p:cond delay="0"/>
                                          </p:stCondLst>
                                        </p:cTn>
                                        <p:tgtEl>
                                          <p:spTgt spid="74"/>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73"/>
                                        </p:tgtEl>
                                        <p:attrNameLst>
                                          <p:attrName>style.visibility</p:attrName>
                                        </p:attrNameLst>
                                      </p:cBhvr>
                                      <p:to>
                                        <p:strVal val="hidden"/>
                                      </p:to>
                                    </p:set>
                                  </p:childTnLst>
                                </p:cTn>
                              </p:par>
                              <p:par>
                                <p:cTn id="19" presetID="1" presetClass="entr" presetSubtype="0" fill="hold" grpId="1" nodeType="withEffect">
                                  <p:stCondLst>
                                    <p:cond delay="0"/>
                                  </p:stCondLst>
                                  <p:childTnLst>
                                    <p:set>
                                      <p:cBhvr>
                                        <p:cTn id="20" dur="1" fill="hold">
                                          <p:stCondLst>
                                            <p:cond delay="0"/>
                                          </p:stCondLst>
                                        </p:cTn>
                                        <p:tgtEl>
                                          <p:spTgt spid="70"/>
                                        </p:tgtEl>
                                        <p:attrNameLst>
                                          <p:attrName>style.visibility</p:attrName>
                                        </p:attrNameLst>
                                      </p:cBhvr>
                                      <p:to>
                                        <p:strVal val="visible"/>
                                      </p:to>
                                    </p:set>
                                  </p:childTnLst>
                                </p:cTn>
                              </p:par>
                            </p:childTnLst>
                          </p:cTn>
                        </p:par>
                        <p:par>
                          <p:cTn id="21" fill="hold">
                            <p:stCondLst>
                              <p:cond delay="111000"/>
                            </p:stCondLst>
                            <p:childTnLst>
                              <p:par>
                                <p:cTn id="22" presetID="21" presetClass="exit" presetSubtype="1" fill="hold" grpId="0" nodeType="afterEffect">
                                  <p:stCondLst>
                                    <p:cond delay="0"/>
                                  </p:stCondLst>
                                  <p:childTnLst>
                                    <p:animEffect transition="out" filter="wheel(1)">
                                      <p:cBhvr>
                                        <p:cTn id="23" dur="1000"/>
                                        <p:tgtEl>
                                          <p:spTgt spid="70"/>
                                        </p:tgtEl>
                                      </p:cBhvr>
                                    </p:animEffect>
                                    <p:set>
                                      <p:cBhvr>
                                        <p:cTn id="24" dur="1" fill="hold">
                                          <p:stCondLst>
                                            <p:cond delay="999"/>
                                          </p:stCondLst>
                                        </p:cTn>
                                        <p:tgtEl>
                                          <p:spTgt spid="70"/>
                                        </p:tgtEl>
                                        <p:attrNameLst>
                                          <p:attrName>style.visibility</p:attrName>
                                        </p:attrNameLst>
                                      </p:cBhvr>
                                      <p:to>
                                        <p:strVal val="hidden"/>
                                      </p:to>
                                    </p:set>
                                  </p:childTnLst>
                                </p:cTn>
                              </p:par>
                            </p:childTnLst>
                          </p:cTn>
                        </p:par>
                        <p:par>
                          <p:cTn id="25" fill="hold">
                            <p:stCondLst>
                              <p:cond delay="112000"/>
                            </p:stCondLst>
                            <p:childTnLst>
                              <p:par>
                                <p:cTn id="26" presetID="1" presetClass="exit" presetSubtype="0" fill="hold" grpId="2" nodeType="afterEffect">
                                  <p:stCondLst>
                                    <p:cond delay="0"/>
                                  </p:stCondLst>
                                  <p:childTnLst>
                                    <p:set>
                                      <p:cBhvr>
                                        <p:cTn id="27" dur="1" fill="hold">
                                          <p:stCondLst>
                                            <p:cond delay="0"/>
                                          </p:stCondLst>
                                        </p:cTn>
                                        <p:tgtEl>
                                          <p:spTgt spid="70"/>
                                        </p:tgtEl>
                                        <p:attrNameLst>
                                          <p:attrName>style.visibility</p:attrName>
                                        </p:attrNameLst>
                                      </p:cBhvr>
                                      <p:to>
                                        <p:strVal val="hidden"/>
                                      </p:to>
                                    </p:set>
                                  </p:childTnLst>
                                </p:cTn>
                              </p:par>
                            </p:childTnLst>
                          </p:cTn>
                        </p:par>
                        <p:par>
                          <p:cTn id="28" fill="hold">
                            <p:stCondLst>
                              <p:cond delay="112000"/>
                            </p:stCondLst>
                            <p:childTnLst>
                              <p:par>
                                <p:cTn id="29" presetID="1" presetClass="exit" presetSubtype="0" fill="hold" grpId="0" nodeType="afterEffect">
                                  <p:stCondLst>
                                    <p:cond delay="0"/>
                                  </p:stCondLst>
                                  <p:childTnLst>
                                    <p:set>
                                      <p:cBhvr>
                                        <p:cTn id="30" dur="1" fill="hold">
                                          <p:stCondLst>
                                            <p:cond delay="0"/>
                                          </p:stCondLst>
                                        </p:cTn>
                                        <p:tgtEl>
                                          <p:spTgt spid="72"/>
                                        </p:tgtEl>
                                        <p:attrNameLst>
                                          <p:attrName>style.visibility</p:attrName>
                                        </p:attrNameLst>
                                      </p:cBhvr>
                                      <p:to>
                                        <p:strVal val="hidden"/>
                                      </p:to>
                                    </p:set>
                                  </p:childTnLst>
                                </p:cTn>
                              </p:par>
                              <p:par>
                                <p:cTn id="31" presetID="1" presetClass="entr" presetSubtype="0" fill="hold" grpId="1" nodeType="with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childTnLst>
                          </p:cTn>
                        </p:par>
                        <p:par>
                          <p:cTn id="33" fill="hold">
                            <p:stCondLst>
                              <p:cond delay="112000"/>
                            </p:stCondLst>
                            <p:childTnLst>
                              <p:par>
                                <p:cTn id="34" presetID="21" presetClass="exit" presetSubtype="1" fill="hold" grpId="0" nodeType="afterEffect">
                                  <p:stCondLst>
                                    <p:cond delay="0"/>
                                  </p:stCondLst>
                                  <p:childTnLst>
                                    <p:animEffect transition="out" filter="wheel(1)">
                                      <p:cBhvr>
                                        <p:cTn id="35" dur="1000"/>
                                        <p:tgtEl>
                                          <p:spTgt spid="69"/>
                                        </p:tgtEl>
                                      </p:cBhvr>
                                    </p:animEffect>
                                    <p:set>
                                      <p:cBhvr>
                                        <p:cTn id="36" dur="1" fill="hold">
                                          <p:stCondLst>
                                            <p:cond delay="999"/>
                                          </p:stCondLst>
                                        </p:cTn>
                                        <p:tgtEl>
                                          <p:spTgt spid="69"/>
                                        </p:tgtEl>
                                        <p:attrNameLst>
                                          <p:attrName>style.visibility</p:attrName>
                                        </p:attrNameLst>
                                      </p:cBhvr>
                                      <p:to>
                                        <p:strVal val="hidden"/>
                                      </p:to>
                                    </p:set>
                                  </p:childTnLst>
                                </p:cTn>
                              </p:par>
                            </p:childTnLst>
                          </p:cTn>
                        </p:par>
                        <p:par>
                          <p:cTn id="37" fill="hold">
                            <p:stCondLst>
                              <p:cond delay="113000"/>
                            </p:stCondLst>
                            <p:childTnLst>
                              <p:par>
                                <p:cTn id="38" presetID="1" presetClass="exit" presetSubtype="0" fill="hold" grpId="2" nodeType="afterEffect">
                                  <p:stCondLst>
                                    <p:cond delay="0"/>
                                  </p:stCondLst>
                                  <p:childTnLst>
                                    <p:set>
                                      <p:cBhvr>
                                        <p:cTn id="39" dur="1" fill="hold">
                                          <p:stCondLst>
                                            <p:cond delay="0"/>
                                          </p:stCondLst>
                                        </p:cTn>
                                        <p:tgtEl>
                                          <p:spTgt spid="69"/>
                                        </p:tgtEl>
                                        <p:attrNameLst>
                                          <p:attrName>style.visibility</p:attrName>
                                        </p:attrNameLst>
                                      </p:cBhvr>
                                      <p:to>
                                        <p:strVal val="hidden"/>
                                      </p:to>
                                    </p:set>
                                  </p:childTnLst>
                                </p:cTn>
                              </p:par>
                            </p:childTnLst>
                          </p:cTn>
                        </p:par>
                        <p:par>
                          <p:cTn id="40" fill="hold">
                            <p:stCondLst>
                              <p:cond delay="113000"/>
                            </p:stCondLst>
                            <p:childTnLst>
                              <p:par>
                                <p:cTn id="41" presetID="1" presetClass="exit" presetSubtype="0" fill="hold" grpId="0" nodeType="afterEffect">
                                  <p:stCondLst>
                                    <p:cond delay="0"/>
                                  </p:stCondLst>
                                  <p:childTnLst>
                                    <p:set>
                                      <p:cBhvr>
                                        <p:cTn id="42" dur="1" fill="hold">
                                          <p:stCondLst>
                                            <p:cond delay="0"/>
                                          </p:stCondLst>
                                        </p:cTn>
                                        <p:tgtEl>
                                          <p:spTgt spid="71"/>
                                        </p:tgtEl>
                                        <p:attrNameLst>
                                          <p:attrName>style.visibility</p:attrName>
                                        </p:attrNameLst>
                                      </p:cBhvr>
                                      <p:to>
                                        <p:strVal val="hidden"/>
                                      </p:to>
                                    </p:set>
                                  </p:childTnLst>
                                </p:cTn>
                              </p:par>
                              <p:par>
                                <p:cTn id="43" presetID="1" presetClass="entr" presetSubtype="0" fill="hold" grpId="1" nodeType="with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childTnLst>
                          </p:cTn>
                        </p:par>
                        <p:par>
                          <p:cTn id="45" fill="hold">
                            <p:stCondLst>
                              <p:cond delay="113000"/>
                            </p:stCondLst>
                            <p:childTnLst>
                              <p:par>
                                <p:cTn id="46" presetID="21" presetClass="exit" presetSubtype="1" fill="hold" grpId="0" nodeType="afterEffect">
                                  <p:stCondLst>
                                    <p:cond delay="0"/>
                                  </p:stCondLst>
                                  <p:childTnLst>
                                    <p:animEffect transition="out" filter="wheel(1)">
                                      <p:cBhvr>
                                        <p:cTn id="47" dur="1000"/>
                                        <p:tgtEl>
                                          <p:spTgt spid="67"/>
                                        </p:tgtEl>
                                      </p:cBhvr>
                                    </p:animEffect>
                                    <p:set>
                                      <p:cBhvr>
                                        <p:cTn id="48" dur="1" fill="hold">
                                          <p:stCondLst>
                                            <p:cond delay="999"/>
                                          </p:stCondLst>
                                        </p:cTn>
                                        <p:tgtEl>
                                          <p:spTgt spid="67"/>
                                        </p:tgtEl>
                                        <p:attrNameLst>
                                          <p:attrName>style.visibility</p:attrName>
                                        </p:attrNameLst>
                                      </p:cBhvr>
                                      <p:to>
                                        <p:strVal val="hidden"/>
                                      </p:to>
                                    </p:set>
                                  </p:childTnLst>
                                </p:cTn>
                              </p:par>
                            </p:childTnLst>
                          </p:cTn>
                        </p:par>
                        <p:par>
                          <p:cTn id="49" fill="hold">
                            <p:stCondLst>
                              <p:cond delay="114000"/>
                            </p:stCondLst>
                            <p:childTnLst>
                              <p:par>
                                <p:cTn id="50" presetID="1" presetClass="exit" presetSubtype="0" fill="hold" grpId="2" nodeType="afterEffect">
                                  <p:stCondLst>
                                    <p:cond delay="0"/>
                                  </p:stCondLst>
                                  <p:childTnLst>
                                    <p:set>
                                      <p:cBhvr>
                                        <p:cTn id="51" dur="1" fill="hold">
                                          <p:stCondLst>
                                            <p:cond delay="0"/>
                                          </p:stCondLst>
                                        </p:cTn>
                                        <p:tgtEl>
                                          <p:spTgt spid="67"/>
                                        </p:tgtEl>
                                        <p:attrNameLst>
                                          <p:attrName>style.visibility</p:attrName>
                                        </p:attrNameLst>
                                      </p:cBhvr>
                                      <p:to>
                                        <p:strVal val="hidden"/>
                                      </p:to>
                                    </p:set>
                                  </p:childTnLst>
                                </p:cTn>
                              </p:par>
                            </p:childTnLst>
                          </p:cTn>
                        </p:par>
                        <p:par>
                          <p:cTn id="52" fill="hold">
                            <p:stCondLst>
                              <p:cond delay="114000"/>
                            </p:stCondLst>
                            <p:childTnLst>
                              <p:par>
                                <p:cTn id="53" presetID="1" presetClass="exit" presetSubtype="0" fill="hold" grpId="0" nodeType="afterEffect">
                                  <p:stCondLst>
                                    <p:cond delay="0"/>
                                  </p:stCondLst>
                                  <p:childTnLst>
                                    <p:set>
                                      <p:cBhvr>
                                        <p:cTn id="54" dur="1" fill="hold">
                                          <p:stCondLst>
                                            <p:cond delay="0"/>
                                          </p:stCondLst>
                                        </p:cTn>
                                        <p:tgtEl>
                                          <p:spTgt spid="68"/>
                                        </p:tgtEl>
                                        <p:attrNameLst>
                                          <p:attrName>style.visibility</p:attrName>
                                        </p:attrNameLst>
                                      </p:cBhvr>
                                      <p:to>
                                        <p:strVal val="hidden"/>
                                      </p:to>
                                    </p:set>
                                  </p:childTnLst>
                                </p:cTn>
                              </p:par>
                              <p:par>
                                <p:cTn id="55" presetID="1" presetClass="entr" presetSubtype="0" fill="hold" grpId="1" nodeType="withEffect">
                                  <p:stCondLst>
                                    <p:cond delay="0"/>
                                  </p:stCondLst>
                                  <p:childTnLst>
                                    <p:set>
                                      <p:cBhvr>
                                        <p:cTn id="56" dur="1" fill="hold">
                                          <p:stCondLst>
                                            <p:cond delay="0"/>
                                          </p:stCondLst>
                                        </p:cTn>
                                        <p:tgtEl>
                                          <p:spTgt spid="65"/>
                                        </p:tgtEl>
                                        <p:attrNameLst>
                                          <p:attrName>style.visibility</p:attrName>
                                        </p:attrNameLst>
                                      </p:cBhvr>
                                      <p:to>
                                        <p:strVal val="visible"/>
                                      </p:to>
                                    </p:set>
                                  </p:childTnLst>
                                </p:cTn>
                              </p:par>
                            </p:childTnLst>
                          </p:cTn>
                        </p:par>
                        <p:par>
                          <p:cTn id="57" fill="hold">
                            <p:stCondLst>
                              <p:cond delay="114000"/>
                            </p:stCondLst>
                            <p:childTnLst>
                              <p:par>
                                <p:cTn id="58" presetID="21" presetClass="exit" presetSubtype="1" fill="hold" grpId="0" nodeType="afterEffect">
                                  <p:stCondLst>
                                    <p:cond delay="0"/>
                                  </p:stCondLst>
                                  <p:childTnLst>
                                    <p:animEffect transition="out" filter="wheel(1)">
                                      <p:cBhvr>
                                        <p:cTn id="59" dur="1000"/>
                                        <p:tgtEl>
                                          <p:spTgt spid="65"/>
                                        </p:tgtEl>
                                      </p:cBhvr>
                                    </p:animEffect>
                                    <p:set>
                                      <p:cBhvr>
                                        <p:cTn id="60" dur="1" fill="hold">
                                          <p:stCondLst>
                                            <p:cond delay="999"/>
                                          </p:stCondLst>
                                        </p:cTn>
                                        <p:tgtEl>
                                          <p:spTgt spid="65"/>
                                        </p:tgtEl>
                                        <p:attrNameLst>
                                          <p:attrName>style.visibility</p:attrName>
                                        </p:attrNameLst>
                                      </p:cBhvr>
                                      <p:to>
                                        <p:strVal val="hidden"/>
                                      </p:to>
                                    </p:set>
                                  </p:childTnLst>
                                </p:cTn>
                              </p:par>
                            </p:childTnLst>
                          </p:cTn>
                        </p:par>
                        <p:par>
                          <p:cTn id="61" fill="hold">
                            <p:stCondLst>
                              <p:cond delay="115000"/>
                            </p:stCondLst>
                            <p:childTnLst>
                              <p:par>
                                <p:cTn id="62" presetID="1" presetClass="exit" presetSubtype="0" fill="hold" grpId="2" nodeType="afterEffect">
                                  <p:stCondLst>
                                    <p:cond delay="0"/>
                                  </p:stCondLst>
                                  <p:childTnLst>
                                    <p:set>
                                      <p:cBhvr>
                                        <p:cTn id="63" dur="1" fill="hold">
                                          <p:stCondLst>
                                            <p:cond delay="0"/>
                                          </p:stCondLst>
                                        </p:cTn>
                                        <p:tgtEl>
                                          <p:spTgt spid="65"/>
                                        </p:tgtEl>
                                        <p:attrNameLst>
                                          <p:attrName>style.visibility</p:attrName>
                                        </p:attrNameLst>
                                      </p:cBhvr>
                                      <p:to>
                                        <p:strVal val="hidden"/>
                                      </p:to>
                                    </p:set>
                                  </p:childTnLst>
                                </p:cTn>
                              </p:par>
                            </p:childTnLst>
                          </p:cTn>
                        </p:par>
                        <p:par>
                          <p:cTn id="64" fill="hold">
                            <p:stCondLst>
                              <p:cond delay="115000"/>
                            </p:stCondLst>
                            <p:childTnLst>
                              <p:par>
                                <p:cTn id="65" presetID="1" presetClass="exit" presetSubtype="0" fill="hold" grpId="0" nodeType="afterEffect">
                                  <p:stCondLst>
                                    <p:cond delay="0"/>
                                  </p:stCondLst>
                                  <p:childTnLst>
                                    <p:set>
                                      <p:cBhvr>
                                        <p:cTn id="66" dur="1" fill="hold">
                                          <p:stCondLst>
                                            <p:cond delay="0"/>
                                          </p:stCondLst>
                                        </p:cTn>
                                        <p:tgtEl>
                                          <p:spTgt spid="66"/>
                                        </p:tgtEl>
                                        <p:attrNameLst>
                                          <p:attrName>style.visibility</p:attrName>
                                        </p:attrNameLst>
                                      </p:cBhvr>
                                      <p:to>
                                        <p:strVal val="hidden"/>
                                      </p:to>
                                    </p:set>
                                  </p:childTnLst>
                                </p:cTn>
                              </p:par>
                              <p:par>
                                <p:cTn id="67" presetID="1" presetClass="entr" presetSubtype="0" fill="hold" grpId="1" nodeType="withEffect">
                                  <p:stCondLst>
                                    <p:cond delay="0"/>
                                  </p:stCondLst>
                                  <p:childTnLst>
                                    <p:set>
                                      <p:cBhvr>
                                        <p:cTn id="68" dur="1" fill="hold">
                                          <p:stCondLst>
                                            <p:cond delay="0"/>
                                          </p:stCondLst>
                                        </p:cTn>
                                        <p:tgtEl>
                                          <p:spTgt spid="63"/>
                                        </p:tgtEl>
                                        <p:attrNameLst>
                                          <p:attrName>style.visibility</p:attrName>
                                        </p:attrNameLst>
                                      </p:cBhvr>
                                      <p:to>
                                        <p:strVal val="visible"/>
                                      </p:to>
                                    </p:set>
                                  </p:childTnLst>
                                </p:cTn>
                              </p:par>
                            </p:childTnLst>
                          </p:cTn>
                        </p:par>
                        <p:par>
                          <p:cTn id="69" fill="hold">
                            <p:stCondLst>
                              <p:cond delay="115000"/>
                            </p:stCondLst>
                            <p:childTnLst>
                              <p:par>
                                <p:cTn id="70" presetID="21" presetClass="exit" presetSubtype="1" fill="hold" grpId="0" nodeType="afterEffect">
                                  <p:stCondLst>
                                    <p:cond delay="0"/>
                                  </p:stCondLst>
                                  <p:childTnLst>
                                    <p:animEffect transition="out" filter="wheel(1)">
                                      <p:cBhvr>
                                        <p:cTn id="71" dur="1000"/>
                                        <p:tgtEl>
                                          <p:spTgt spid="63"/>
                                        </p:tgtEl>
                                      </p:cBhvr>
                                    </p:animEffect>
                                    <p:set>
                                      <p:cBhvr>
                                        <p:cTn id="72" dur="1" fill="hold">
                                          <p:stCondLst>
                                            <p:cond delay="999"/>
                                          </p:stCondLst>
                                        </p:cTn>
                                        <p:tgtEl>
                                          <p:spTgt spid="63"/>
                                        </p:tgtEl>
                                        <p:attrNameLst>
                                          <p:attrName>style.visibility</p:attrName>
                                        </p:attrNameLst>
                                      </p:cBhvr>
                                      <p:to>
                                        <p:strVal val="hidden"/>
                                      </p:to>
                                    </p:set>
                                  </p:childTnLst>
                                </p:cTn>
                              </p:par>
                            </p:childTnLst>
                          </p:cTn>
                        </p:par>
                        <p:par>
                          <p:cTn id="73" fill="hold">
                            <p:stCondLst>
                              <p:cond delay="116000"/>
                            </p:stCondLst>
                            <p:childTnLst>
                              <p:par>
                                <p:cTn id="74" presetID="1" presetClass="exit" presetSubtype="0" fill="hold" grpId="2" nodeType="afterEffect">
                                  <p:stCondLst>
                                    <p:cond delay="0"/>
                                  </p:stCondLst>
                                  <p:childTnLst>
                                    <p:set>
                                      <p:cBhvr>
                                        <p:cTn id="75" dur="1" fill="hold">
                                          <p:stCondLst>
                                            <p:cond delay="0"/>
                                          </p:stCondLst>
                                        </p:cTn>
                                        <p:tgtEl>
                                          <p:spTgt spid="63"/>
                                        </p:tgtEl>
                                        <p:attrNameLst>
                                          <p:attrName>style.visibility</p:attrName>
                                        </p:attrNameLst>
                                      </p:cBhvr>
                                      <p:to>
                                        <p:strVal val="hidden"/>
                                      </p:to>
                                    </p:set>
                                  </p:childTnLst>
                                </p:cTn>
                              </p:par>
                            </p:childTnLst>
                          </p:cTn>
                        </p:par>
                        <p:par>
                          <p:cTn id="76" fill="hold">
                            <p:stCondLst>
                              <p:cond delay="116000"/>
                            </p:stCondLst>
                            <p:childTnLst>
                              <p:par>
                                <p:cTn id="77" presetID="1" presetClass="exit" presetSubtype="0" fill="hold" grpId="0" nodeType="afterEffect">
                                  <p:stCondLst>
                                    <p:cond delay="0"/>
                                  </p:stCondLst>
                                  <p:childTnLst>
                                    <p:set>
                                      <p:cBhvr>
                                        <p:cTn id="78" dur="1" fill="hold">
                                          <p:stCondLst>
                                            <p:cond delay="0"/>
                                          </p:stCondLst>
                                        </p:cTn>
                                        <p:tgtEl>
                                          <p:spTgt spid="64"/>
                                        </p:tgtEl>
                                        <p:attrNameLst>
                                          <p:attrName>style.visibility</p:attrName>
                                        </p:attrNameLst>
                                      </p:cBhvr>
                                      <p:to>
                                        <p:strVal val="hidden"/>
                                      </p:to>
                                    </p:set>
                                  </p:childTnLst>
                                </p:cTn>
                              </p:par>
                            </p:childTnLst>
                          </p:cTn>
                        </p:par>
                        <p:par>
                          <p:cTn id="79" fill="hold">
                            <p:stCondLst>
                              <p:cond delay="116000"/>
                            </p:stCondLst>
                            <p:childTnLst>
                              <p:par>
                                <p:cTn id="80" presetID="1" presetClass="entr" presetSubtype="0" fill="hold" grpId="1" nodeType="afterEffect">
                                  <p:stCondLst>
                                    <p:cond delay="0"/>
                                  </p:stCondLst>
                                  <p:childTnLst>
                                    <p:set>
                                      <p:cBhvr>
                                        <p:cTn id="81" dur="1" fill="hold">
                                          <p:stCondLst>
                                            <p:cond delay="0"/>
                                          </p:stCondLst>
                                        </p:cTn>
                                        <p:tgtEl>
                                          <p:spTgt spid="61"/>
                                        </p:tgtEl>
                                        <p:attrNameLst>
                                          <p:attrName>style.visibility</p:attrName>
                                        </p:attrNameLst>
                                      </p:cBhvr>
                                      <p:to>
                                        <p:strVal val="visible"/>
                                      </p:to>
                                    </p:set>
                                  </p:childTnLst>
                                </p:cTn>
                              </p:par>
                            </p:childTnLst>
                          </p:cTn>
                        </p:par>
                        <p:par>
                          <p:cTn id="82" fill="hold">
                            <p:stCondLst>
                              <p:cond delay="116000"/>
                            </p:stCondLst>
                            <p:childTnLst>
                              <p:par>
                                <p:cTn id="83" presetID="21" presetClass="exit" presetSubtype="1" fill="hold" grpId="0" nodeType="afterEffect">
                                  <p:stCondLst>
                                    <p:cond delay="0"/>
                                  </p:stCondLst>
                                  <p:childTnLst>
                                    <p:animEffect transition="out" filter="wheel(1)">
                                      <p:cBhvr>
                                        <p:cTn id="84" dur="1000"/>
                                        <p:tgtEl>
                                          <p:spTgt spid="61"/>
                                        </p:tgtEl>
                                      </p:cBhvr>
                                    </p:animEffect>
                                    <p:set>
                                      <p:cBhvr>
                                        <p:cTn id="85" dur="1" fill="hold">
                                          <p:stCondLst>
                                            <p:cond delay="999"/>
                                          </p:stCondLst>
                                        </p:cTn>
                                        <p:tgtEl>
                                          <p:spTgt spid="61"/>
                                        </p:tgtEl>
                                        <p:attrNameLst>
                                          <p:attrName>style.visibility</p:attrName>
                                        </p:attrNameLst>
                                      </p:cBhvr>
                                      <p:to>
                                        <p:strVal val="hidden"/>
                                      </p:to>
                                    </p:set>
                                  </p:childTnLst>
                                </p:cTn>
                              </p:par>
                            </p:childTnLst>
                          </p:cTn>
                        </p:par>
                        <p:par>
                          <p:cTn id="86" fill="hold">
                            <p:stCondLst>
                              <p:cond delay="117000"/>
                            </p:stCondLst>
                            <p:childTnLst>
                              <p:par>
                                <p:cTn id="87" presetID="1" presetClass="exit" presetSubtype="0" fill="hold" grpId="2" nodeType="afterEffect">
                                  <p:stCondLst>
                                    <p:cond delay="0"/>
                                  </p:stCondLst>
                                  <p:childTnLst>
                                    <p:set>
                                      <p:cBhvr>
                                        <p:cTn id="88" dur="1" fill="hold">
                                          <p:stCondLst>
                                            <p:cond delay="0"/>
                                          </p:stCondLst>
                                        </p:cTn>
                                        <p:tgtEl>
                                          <p:spTgt spid="61"/>
                                        </p:tgtEl>
                                        <p:attrNameLst>
                                          <p:attrName>style.visibility</p:attrName>
                                        </p:attrNameLst>
                                      </p:cBhvr>
                                      <p:to>
                                        <p:strVal val="hidden"/>
                                      </p:to>
                                    </p:set>
                                  </p:childTnLst>
                                </p:cTn>
                              </p:par>
                            </p:childTnLst>
                          </p:cTn>
                        </p:par>
                        <p:par>
                          <p:cTn id="89" fill="hold">
                            <p:stCondLst>
                              <p:cond delay="117000"/>
                            </p:stCondLst>
                            <p:childTnLst>
                              <p:par>
                                <p:cTn id="90" presetID="1" presetClass="exit" presetSubtype="0" fill="hold" grpId="0" nodeType="afterEffect">
                                  <p:stCondLst>
                                    <p:cond delay="0"/>
                                  </p:stCondLst>
                                  <p:childTnLst>
                                    <p:set>
                                      <p:cBhvr>
                                        <p:cTn id="91" dur="1" fill="hold">
                                          <p:stCondLst>
                                            <p:cond delay="0"/>
                                          </p:stCondLst>
                                        </p:cTn>
                                        <p:tgtEl>
                                          <p:spTgt spid="62"/>
                                        </p:tgtEl>
                                        <p:attrNameLst>
                                          <p:attrName>style.visibility</p:attrName>
                                        </p:attrNameLst>
                                      </p:cBhvr>
                                      <p:to>
                                        <p:strVal val="hidden"/>
                                      </p:to>
                                    </p:set>
                                  </p:childTnLst>
                                </p:cTn>
                              </p:par>
                              <p:par>
                                <p:cTn id="92" presetID="1" presetClass="entr" presetSubtype="0" fill="hold" grpId="1" nodeType="withEffect">
                                  <p:stCondLst>
                                    <p:cond delay="0"/>
                                  </p:stCondLst>
                                  <p:childTnLst>
                                    <p:set>
                                      <p:cBhvr>
                                        <p:cTn id="93" dur="1" fill="hold">
                                          <p:stCondLst>
                                            <p:cond delay="0"/>
                                          </p:stCondLst>
                                        </p:cTn>
                                        <p:tgtEl>
                                          <p:spTgt spid="59"/>
                                        </p:tgtEl>
                                        <p:attrNameLst>
                                          <p:attrName>style.visibility</p:attrName>
                                        </p:attrNameLst>
                                      </p:cBhvr>
                                      <p:to>
                                        <p:strVal val="visible"/>
                                      </p:to>
                                    </p:set>
                                  </p:childTnLst>
                                </p:cTn>
                              </p:par>
                            </p:childTnLst>
                          </p:cTn>
                        </p:par>
                        <p:par>
                          <p:cTn id="94" fill="hold">
                            <p:stCondLst>
                              <p:cond delay="117000"/>
                            </p:stCondLst>
                            <p:childTnLst>
                              <p:par>
                                <p:cTn id="95" presetID="21" presetClass="exit" presetSubtype="1" fill="hold" grpId="0" nodeType="afterEffect">
                                  <p:stCondLst>
                                    <p:cond delay="0"/>
                                  </p:stCondLst>
                                  <p:childTnLst>
                                    <p:animEffect transition="out" filter="wheel(1)">
                                      <p:cBhvr>
                                        <p:cTn id="96" dur="1000"/>
                                        <p:tgtEl>
                                          <p:spTgt spid="59"/>
                                        </p:tgtEl>
                                      </p:cBhvr>
                                    </p:animEffect>
                                    <p:set>
                                      <p:cBhvr>
                                        <p:cTn id="97" dur="1" fill="hold">
                                          <p:stCondLst>
                                            <p:cond delay="999"/>
                                          </p:stCondLst>
                                        </p:cTn>
                                        <p:tgtEl>
                                          <p:spTgt spid="59"/>
                                        </p:tgtEl>
                                        <p:attrNameLst>
                                          <p:attrName>style.visibility</p:attrName>
                                        </p:attrNameLst>
                                      </p:cBhvr>
                                      <p:to>
                                        <p:strVal val="hidden"/>
                                      </p:to>
                                    </p:set>
                                  </p:childTnLst>
                                </p:cTn>
                              </p:par>
                            </p:childTnLst>
                          </p:cTn>
                        </p:par>
                        <p:par>
                          <p:cTn id="98" fill="hold">
                            <p:stCondLst>
                              <p:cond delay="118000"/>
                            </p:stCondLst>
                            <p:childTnLst>
                              <p:par>
                                <p:cTn id="99" presetID="1" presetClass="exit" presetSubtype="0" fill="hold" grpId="2" nodeType="afterEffect">
                                  <p:stCondLst>
                                    <p:cond delay="0"/>
                                  </p:stCondLst>
                                  <p:childTnLst>
                                    <p:set>
                                      <p:cBhvr>
                                        <p:cTn id="100" dur="1" fill="hold">
                                          <p:stCondLst>
                                            <p:cond delay="0"/>
                                          </p:stCondLst>
                                        </p:cTn>
                                        <p:tgtEl>
                                          <p:spTgt spid="59"/>
                                        </p:tgtEl>
                                        <p:attrNameLst>
                                          <p:attrName>style.visibility</p:attrName>
                                        </p:attrNameLst>
                                      </p:cBhvr>
                                      <p:to>
                                        <p:strVal val="hidden"/>
                                      </p:to>
                                    </p:set>
                                  </p:childTnLst>
                                </p:cTn>
                              </p:par>
                            </p:childTnLst>
                          </p:cTn>
                        </p:par>
                        <p:par>
                          <p:cTn id="101" fill="hold">
                            <p:stCondLst>
                              <p:cond delay="118000"/>
                            </p:stCondLst>
                            <p:childTnLst>
                              <p:par>
                                <p:cTn id="102" presetID="1" presetClass="exit" presetSubtype="0" fill="hold" grpId="0" nodeType="afterEffect">
                                  <p:stCondLst>
                                    <p:cond delay="0"/>
                                  </p:stCondLst>
                                  <p:childTnLst>
                                    <p:set>
                                      <p:cBhvr>
                                        <p:cTn id="103" dur="1" fill="hold">
                                          <p:stCondLst>
                                            <p:cond delay="0"/>
                                          </p:stCondLst>
                                        </p:cTn>
                                        <p:tgtEl>
                                          <p:spTgt spid="60"/>
                                        </p:tgtEl>
                                        <p:attrNameLst>
                                          <p:attrName>style.visibility</p:attrName>
                                        </p:attrNameLst>
                                      </p:cBhvr>
                                      <p:to>
                                        <p:strVal val="hidden"/>
                                      </p:to>
                                    </p:set>
                                  </p:childTnLst>
                                </p:cTn>
                              </p:par>
                              <p:par>
                                <p:cTn id="104" presetID="1" presetClass="entr" presetSubtype="0" fill="hold" grpId="2" nodeType="withEffect">
                                  <p:stCondLst>
                                    <p:cond delay="0"/>
                                  </p:stCondLst>
                                  <p:childTnLst>
                                    <p:set>
                                      <p:cBhvr>
                                        <p:cTn id="105" dur="1" fill="hold">
                                          <p:stCondLst>
                                            <p:cond delay="0"/>
                                          </p:stCondLst>
                                        </p:cTn>
                                        <p:tgtEl>
                                          <p:spTgt spid="57"/>
                                        </p:tgtEl>
                                        <p:attrNameLst>
                                          <p:attrName>style.visibility</p:attrName>
                                        </p:attrNameLst>
                                      </p:cBhvr>
                                      <p:to>
                                        <p:strVal val="visible"/>
                                      </p:to>
                                    </p:set>
                                  </p:childTnLst>
                                </p:cTn>
                              </p:par>
                            </p:childTnLst>
                          </p:cTn>
                        </p:par>
                        <p:par>
                          <p:cTn id="106" fill="hold">
                            <p:stCondLst>
                              <p:cond delay="118000"/>
                            </p:stCondLst>
                            <p:childTnLst>
                              <p:par>
                                <p:cTn id="107" presetID="21" presetClass="exit" presetSubtype="1" fill="hold" grpId="0" nodeType="afterEffect">
                                  <p:stCondLst>
                                    <p:cond delay="0"/>
                                  </p:stCondLst>
                                  <p:childTnLst>
                                    <p:animEffect transition="out" filter="wheel(1)">
                                      <p:cBhvr>
                                        <p:cTn id="108" dur="1000"/>
                                        <p:tgtEl>
                                          <p:spTgt spid="57"/>
                                        </p:tgtEl>
                                      </p:cBhvr>
                                    </p:animEffect>
                                    <p:set>
                                      <p:cBhvr>
                                        <p:cTn id="109" dur="1" fill="hold">
                                          <p:stCondLst>
                                            <p:cond delay="999"/>
                                          </p:stCondLst>
                                        </p:cTn>
                                        <p:tgtEl>
                                          <p:spTgt spid="57"/>
                                        </p:tgtEl>
                                        <p:attrNameLst>
                                          <p:attrName>style.visibility</p:attrName>
                                        </p:attrNameLst>
                                      </p:cBhvr>
                                      <p:to>
                                        <p:strVal val="hidden"/>
                                      </p:to>
                                    </p:set>
                                  </p:childTnLst>
                                </p:cTn>
                              </p:par>
                            </p:childTnLst>
                          </p:cTn>
                        </p:par>
                        <p:par>
                          <p:cTn id="110" fill="hold">
                            <p:stCondLst>
                              <p:cond delay="119000"/>
                            </p:stCondLst>
                            <p:childTnLst>
                              <p:par>
                                <p:cTn id="111" presetID="1" presetClass="exit" presetSubtype="0" fill="hold" grpId="0" nodeType="afterEffect">
                                  <p:stCondLst>
                                    <p:cond delay="0"/>
                                  </p:stCondLst>
                                  <p:childTnLst>
                                    <p:set>
                                      <p:cBhvr>
                                        <p:cTn id="112" dur="1" fill="hold">
                                          <p:stCondLst>
                                            <p:cond delay="0"/>
                                          </p:stCondLst>
                                        </p:cTn>
                                        <p:tgtEl>
                                          <p:spTgt spid="58"/>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57"/>
                                        </p:tgtEl>
                                        <p:attrNameLst>
                                          <p:attrName>style.visibility</p:attrName>
                                        </p:attrNameLst>
                                      </p:cBhvr>
                                      <p:to>
                                        <p:strVal val="hidden"/>
                                      </p:to>
                                    </p:set>
                                  </p:childTnLst>
                                </p:cTn>
                              </p:par>
                              <p:par>
                                <p:cTn id="115" presetID="1" presetClass="entr" presetSubtype="0" fill="hold" grpId="1" nodeType="withEffect">
                                  <p:stCondLst>
                                    <p:cond delay="0"/>
                                  </p:stCondLst>
                                  <p:childTnLst>
                                    <p:set>
                                      <p:cBhvr>
                                        <p:cTn id="116" dur="1" fill="hold">
                                          <p:stCondLst>
                                            <p:cond delay="0"/>
                                          </p:stCondLst>
                                        </p:cTn>
                                        <p:tgtEl>
                                          <p:spTgt spid="54"/>
                                        </p:tgtEl>
                                        <p:attrNameLst>
                                          <p:attrName>style.visibility</p:attrName>
                                        </p:attrNameLst>
                                      </p:cBhvr>
                                      <p:to>
                                        <p:strVal val="visible"/>
                                      </p:to>
                                    </p:set>
                                  </p:childTnLst>
                                </p:cTn>
                              </p:par>
                            </p:childTnLst>
                          </p:cTn>
                        </p:par>
                        <p:par>
                          <p:cTn id="117" fill="hold">
                            <p:stCondLst>
                              <p:cond delay="119000"/>
                            </p:stCondLst>
                            <p:childTnLst>
                              <p:par>
                                <p:cTn id="118" presetID="21" presetClass="exit" presetSubtype="1" fill="hold" grpId="0" nodeType="afterEffect">
                                  <p:stCondLst>
                                    <p:cond delay="0"/>
                                  </p:stCondLst>
                                  <p:childTnLst>
                                    <p:animEffect transition="out" filter="wheel(1)">
                                      <p:cBhvr>
                                        <p:cTn id="119" dur="1000"/>
                                        <p:tgtEl>
                                          <p:spTgt spid="54"/>
                                        </p:tgtEl>
                                      </p:cBhvr>
                                    </p:animEffect>
                                    <p:set>
                                      <p:cBhvr>
                                        <p:cTn id="120" dur="1" fill="hold">
                                          <p:stCondLst>
                                            <p:cond delay="999"/>
                                          </p:stCondLst>
                                        </p:cTn>
                                        <p:tgtEl>
                                          <p:spTgt spid="54"/>
                                        </p:tgtEl>
                                        <p:attrNameLst>
                                          <p:attrName>style.visibility</p:attrName>
                                        </p:attrNameLst>
                                      </p:cBhvr>
                                      <p:to>
                                        <p:strVal val="hidden"/>
                                      </p:to>
                                    </p:set>
                                  </p:childTnLst>
                                </p:cTn>
                              </p:par>
                            </p:childTnLst>
                          </p:cTn>
                        </p:par>
                        <p:par>
                          <p:cTn id="121" fill="hold">
                            <p:stCondLst>
                              <p:cond delay="120000"/>
                            </p:stCondLst>
                            <p:childTnLst>
                              <p:par>
                                <p:cTn id="122" presetID="1" presetClass="exit" presetSubtype="0" fill="hold" grpId="2" nodeType="afterEffect">
                                  <p:stCondLst>
                                    <p:cond delay="0"/>
                                  </p:stCondLst>
                                  <p:childTnLst>
                                    <p:set>
                                      <p:cBhvr>
                                        <p:cTn id="123" dur="1" fill="hold">
                                          <p:stCondLst>
                                            <p:cond delay="0"/>
                                          </p:stCondLst>
                                        </p:cTn>
                                        <p:tgtEl>
                                          <p:spTgt spid="54"/>
                                        </p:tgtEl>
                                        <p:attrNameLst>
                                          <p:attrName>style.visibility</p:attrName>
                                        </p:attrNameLst>
                                      </p:cBhvr>
                                      <p:to>
                                        <p:strVal val="hidden"/>
                                      </p:to>
                                    </p:set>
                                  </p:childTnLst>
                                </p:cTn>
                              </p:par>
                            </p:childTnLst>
                          </p:cTn>
                        </p:par>
                        <p:par>
                          <p:cTn id="124" fill="hold">
                            <p:stCondLst>
                              <p:cond delay="120000"/>
                            </p:stCondLst>
                            <p:childTnLst>
                              <p:par>
                                <p:cTn id="125" presetID="1" presetClass="exit" presetSubtype="0" fill="hold" grpId="0" nodeType="afterEffect">
                                  <p:stCondLst>
                                    <p:cond delay="0"/>
                                  </p:stCondLst>
                                  <p:childTnLst>
                                    <p:set>
                                      <p:cBhvr>
                                        <p:cTn id="126" dur="1" fill="hold">
                                          <p:stCondLst>
                                            <p:cond delay="0"/>
                                          </p:stCondLst>
                                        </p:cTn>
                                        <p:tgtEl>
                                          <p:spTgt spid="56"/>
                                        </p:tgtEl>
                                        <p:attrNameLst>
                                          <p:attrName>style.visibility</p:attrName>
                                        </p:attrNameLst>
                                      </p:cBhvr>
                                      <p:to>
                                        <p:strVal val="hidden"/>
                                      </p:to>
                                    </p:set>
                                  </p:childTnLst>
                                </p:cTn>
                              </p:par>
                              <p:par>
                                <p:cTn id="127" presetID="1" presetClass="entr" presetSubtype="0" fill="hold" grpId="1" nodeType="withEffect">
                                  <p:stCondLst>
                                    <p:cond delay="0"/>
                                  </p:stCondLst>
                                  <p:childTnLst>
                                    <p:set>
                                      <p:cBhvr>
                                        <p:cTn id="128" dur="1" fill="hold">
                                          <p:stCondLst>
                                            <p:cond delay="0"/>
                                          </p:stCondLst>
                                        </p:cTn>
                                        <p:tgtEl>
                                          <p:spTgt spid="53"/>
                                        </p:tgtEl>
                                        <p:attrNameLst>
                                          <p:attrName>style.visibility</p:attrName>
                                        </p:attrNameLst>
                                      </p:cBhvr>
                                      <p:to>
                                        <p:strVal val="visible"/>
                                      </p:to>
                                    </p:set>
                                  </p:childTnLst>
                                </p:cTn>
                              </p:par>
                            </p:childTnLst>
                          </p:cTn>
                        </p:par>
                        <p:par>
                          <p:cTn id="129" fill="hold">
                            <p:stCondLst>
                              <p:cond delay="120000"/>
                            </p:stCondLst>
                            <p:childTnLst>
                              <p:par>
                                <p:cTn id="130" presetID="21" presetClass="exit" presetSubtype="1" fill="hold" grpId="0" nodeType="afterEffect">
                                  <p:stCondLst>
                                    <p:cond delay="0"/>
                                  </p:stCondLst>
                                  <p:childTnLst>
                                    <p:animEffect transition="out" filter="wheel(1)">
                                      <p:cBhvr>
                                        <p:cTn id="131" dur="1000"/>
                                        <p:tgtEl>
                                          <p:spTgt spid="53"/>
                                        </p:tgtEl>
                                      </p:cBhvr>
                                    </p:animEffect>
                                    <p:set>
                                      <p:cBhvr>
                                        <p:cTn id="132" dur="1" fill="hold">
                                          <p:stCondLst>
                                            <p:cond delay="999"/>
                                          </p:stCondLst>
                                        </p:cTn>
                                        <p:tgtEl>
                                          <p:spTgt spid="53"/>
                                        </p:tgtEl>
                                        <p:attrNameLst>
                                          <p:attrName>style.visibility</p:attrName>
                                        </p:attrNameLst>
                                      </p:cBhvr>
                                      <p:to>
                                        <p:strVal val="hidden"/>
                                      </p:to>
                                    </p:set>
                                  </p:childTnLst>
                                </p:cTn>
                              </p:par>
                            </p:childTnLst>
                          </p:cTn>
                        </p:par>
                        <p:par>
                          <p:cTn id="133" fill="hold">
                            <p:stCondLst>
                              <p:cond delay="121000"/>
                            </p:stCondLst>
                            <p:childTnLst>
                              <p:par>
                                <p:cTn id="134" presetID="1" presetClass="exit" presetSubtype="0" fill="hold" grpId="2" nodeType="afterEffect">
                                  <p:stCondLst>
                                    <p:cond delay="0"/>
                                  </p:stCondLst>
                                  <p:childTnLst>
                                    <p:set>
                                      <p:cBhvr>
                                        <p:cTn id="135" dur="1" fill="hold">
                                          <p:stCondLst>
                                            <p:cond delay="0"/>
                                          </p:stCondLst>
                                        </p:cTn>
                                        <p:tgtEl>
                                          <p:spTgt spid="53"/>
                                        </p:tgtEl>
                                        <p:attrNameLst>
                                          <p:attrName>style.visibility</p:attrName>
                                        </p:attrNameLst>
                                      </p:cBhvr>
                                      <p:to>
                                        <p:strVal val="hidden"/>
                                      </p:to>
                                    </p:set>
                                  </p:childTnLst>
                                </p:cTn>
                              </p:par>
                            </p:childTnLst>
                          </p:cTn>
                        </p:par>
                        <p:par>
                          <p:cTn id="136" fill="hold">
                            <p:stCondLst>
                              <p:cond delay="121000"/>
                            </p:stCondLst>
                            <p:childTnLst>
                              <p:par>
                                <p:cTn id="137" presetID="1" presetClass="exit" presetSubtype="0" fill="hold" grpId="0" nodeType="afterEffect">
                                  <p:stCondLst>
                                    <p:cond delay="0"/>
                                  </p:stCondLst>
                                  <p:childTnLst>
                                    <p:set>
                                      <p:cBhvr>
                                        <p:cTn id="138" dur="1" fill="hold">
                                          <p:stCondLst>
                                            <p:cond delay="0"/>
                                          </p:stCondLst>
                                        </p:cTn>
                                        <p:tgtEl>
                                          <p:spTgt spid="55"/>
                                        </p:tgtEl>
                                        <p:attrNameLst>
                                          <p:attrName>style.visibility</p:attrName>
                                        </p:attrNameLst>
                                      </p:cBhvr>
                                      <p:to>
                                        <p:strVal val="hidden"/>
                                      </p:to>
                                    </p:set>
                                  </p:childTnLst>
                                </p:cTn>
                              </p:par>
                              <p:par>
                                <p:cTn id="139" presetID="1" presetClass="entr" presetSubtype="0" fill="hold" grpId="1" nodeType="withEffect">
                                  <p:stCondLst>
                                    <p:cond delay="0"/>
                                  </p:stCondLst>
                                  <p:childTnLst>
                                    <p:set>
                                      <p:cBhvr>
                                        <p:cTn id="140" dur="1" fill="hold">
                                          <p:stCondLst>
                                            <p:cond delay="0"/>
                                          </p:stCondLst>
                                        </p:cTn>
                                        <p:tgtEl>
                                          <p:spTgt spid="51"/>
                                        </p:tgtEl>
                                        <p:attrNameLst>
                                          <p:attrName>style.visibility</p:attrName>
                                        </p:attrNameLst>
                                      </p:cBhvr>
                                      <p:to>
                                        <p:strVal val="visible"/>
                                      </p:to>
                                    </p:set>
                                  </p:childTnLst>
                                </p:cTn>
                              </p:par>
                            </p:childTnLst>
                          </p:cTn>
                        </p:par>
                        <p:par>
                          <p:cTn id="141" fill="hold">
                            <p:stCondLst>
                              <p:cond delay="121000"/>
                            </p:stCondLst>
                            <p:childTnLst>
                              <p:par>
                                <p:cTn id="142" presetID="21" presetClass="exit" presetSubtype="1" fill="hold" grpId="0" nodeType="afterEffect">
                                  <p:stCondLst>
                                    <p:cond delay="0"/>
                                  </p:stCondLst>
                                  <p:childTnLst>
                                    <p:animEffect transition="out" filter="wheel(1)">
                                      <p:cBhvr>
                                        <p:cTn id="143" dur="1000"/>
                                        <p:tgtEl>
                                          <p:spTgt spid="51"/>
                                        </p:tgtEl>
                                      </p:cBhvr>
                                    </p:animEffect>
                                    <p:set>
                                      <p:cBhvr>
                                        <p:cTn id="144" dur="1" fill="hold">
                                          <p:stCondLst>
                                            <p:cond delay="999"/>
                                          </p:stCondLst>
                                        </p:cTn>
                                        <p:tgtEl>
                                          <p:spTgt spid="51"/>
                                        </p:tgtEl>
                                        <p:attrNameLst>
                                          <p:attrName>style.visibility</p:attrName>
                                        </p:attrNameLst>
                                      </p:cBhvr>
                                      <p:to>
                                        <p:strVal val="hidden"/>
                                      </p:to>
                                    </p:set>
                                  </p:childTnLst>
                                </p:cTn>
                              </p:par>
                            </p:childTnLst>
                          </p:cTn>
                        </p:par>
                        <p:par>
                          <p:cTn id="145" fill="hold">
                            <p:stCondLst>
                              <p:cond delay="122000"/>
                            </p:stCondLst>
                            <p:childTnLst>
                              <p:par>
                                <p:cTn id="146" presetID="1" presetClass="exit" presetSubtype="0" fill="hold" grpId="2" nodeType="afterEffect">
                                  <p:stCondLst>
                                    <p:cond delay="0"/>
                                  </p:stCondLst>
                                  <p:childTnLst>
                                    <p:set>
                                      <p:cBhvr>
                                        <p:cTn id="147" dur="1" fill="hold">
                                          <p:stCondLst>
                                            <p:cond delay="0"/>
                                          </p:stCondLst>
                                        </p:cTn>
                                        <p:tgtEl>
                                          <p:spTgt spid="51"/>
                                        </p:tgtEl>
                                        <p:attrNameLst>
                                          <p:attrName>style.visibility</p:attrName>
                                        </p:attrNameLst>
                                      </p:cBhvr>
                                      <p:to>
                                        <p:strVal val="hidden"/>
                                      </p:to>
                                    </p:set>
                                  </p:childTnLst>
                                </p:cTn>
                              </p:par>
                            </p:childTnLst>
                          </p:cTn>
                        </p:par>
                        <p:par>
                          <p:cTn id="148" fill="hold">
                            <p:stCondLst>
                              <p:cond delay="122000"/>
                            </p:stCondLst>
                            <p:childTnLst>
                              <p:par>
                                <p:cTn id="149" presetID="1" presetClass="exit" presetSubtype="0" fill="hold" grpId="0" nodeType="afterEffect">
                                  <p:stCondLst>
                                    <p:cond delay="0"/>
                                  </p:stCondLst>
                                  <p:childTnLst>
                                    <p:set>
                                      <p:cBhvr>
                                        <p:cTn id="150" dur="1" fill="hold">
                                          <p:stCondLst>
                                            <p:cond delay="0"/>
                                          </p:stCondLst>
                                        </p:cTn>
                                        <p:tgtEl>
                                          <p:spTgt spid="52"/>
                                        </p:tgtEl>
                                        <p:attrNameLst>
                                          <p:attrName>style.visibility</p:attrName>
                                        </p:attrNameLst>
                                      </p:cBhvr>
                                      <p:to>
                                        <p:strVal val="hidden"/>
                                      </p:to>
                                    </p:set>
                                  </p:childTnLst>
                                </p:cTn>
                              </p:par>
                              <p:par>
                                <p:cTn id="151" presetID="1" presetClass="entr" presetSubtype="0" fill="hold" grpId="1" nodeType="withEffect">
                                  <p:stCondLst>
                                    <p:cond delay="0"/>
                                  </p:stCondLst>
                                  <p:childTnLst>
                                    <p:set>
                                      <p:cBhvr>
                                        <p:cTn id="152" dur="1" fill="hold">
                                          <p:stCondLst>
                                            <p:cond delay="0"/>
                                          </p:stCondLst>
                                        </p:cTn>
                                        <p:tgtEl>
                                          <p:spTgt spid="49"/>
                                        </p:tgtEl>
                                        <p:attrNameLst>
                                          <p:attrName>style.visibility</p:attrName>
                                        </p:attrNameLst>
                                      </p:cBhvr>
                                      <p:to>
                                        <p:strVal val="visible"/>
                                      </p:to>
                                    </p:set>
                                  </p:childTnLst>
                                </p:cTn>
                              </p:par>
                            </p:childTnLst>
                          </p:cTn>
                        </p:par>
                        <p:par>
                          <p:cTn id="153" fill="hold">
                            <p:stCondLst>
                              <p:cond delay="122000"/>
                            </p:stCondLst>
                            <p:childTnLst>
                              <p:par>
                                <p:cTn id="154" presetID="21" presetClass="exit" presetSubtype="1" fill="hold" grpId="0" nodeType="afterEffect">
                                  <p:stCondLst>
                                    <p:cond delay="0"/>
                                  </p:stCondLst>
                                  <p:childTnLst>
                                    <p:animEffect transition="out" filter="wheel(1)">
                                      <p:cBhvr>
                                        <p:cTn id="155" dur="1000"/>
                                        <p:tgtEl>
                                          <p:spTgt spid="49"/>
                                        </p:tgtEl>
                                      </p:cBhvr>
                                    </p:animEffect>
                                    <p:set>
                                      <p:cBhvr>
                                        <p:cTn id="156" dur="1" fill="hold">
                                          <p:stCondLst>
                                            <p:cond delay="999"/>
                                          </p:stCondLst>
                                        </p:cTn>
                                        <p:tgtEl>
                                          <p:spTgt spid="49"/>
                                        </p:tgtEl>
                                        <p:attrNameLst>
                                          <p:attrName>style.visibility</p:attrName>
                                        </p:attrNameLst>
                                      </p:cBhvr>
                                      <p:to>
                                        <p:strVal val="hidden"/>
                                      </p:to>
                                    </p:set>
                                  </p:childTnLst>
                                </p:cTn>
                              </p:par>
                            </p:childTnLst>
                          </p:cTn>
                        </p:par>
                        <p:par>
                          <p:cTn id="157" fill="hold">
                            <p:stCondLst>
                              <p:cond delay="123000"/>
                            </p:stCondLst>
                            <p:childTnLst>
                              <p:par>
                                <p:cTn id="158" presetID="1" presetClass="exit" presetSubtype="0" fill="hold" grpId="2" nodeType="afterEffect">
                                  <p:stCondLst>
                                    <p:cond delay="0"/>
                                  </p:stCondLst>
                                  <p:childTnLst>
                                    <p:set>
                                      <p:cBhvr>
                                        <p:cTn id="159" dur="1" fill="hold">
                                          <p:stCondLst>
                                            <p:cond delay="0"/>
                                          </p:stCondLst>
                                        </p:cTn>
                                        <p:tgtEl>
                                          <p:spTgt spid="49"/>
                                        </p:tgtEl>
                                        <p:attrNameLst>
                                          <p:attrName>style.visibility</p:attrName>
                                        </p:attrNameLst>
                                      </p:cBhvr>
                                      <p:to>
                                        <p:strVal val="hidden"/>
                                      </p:to>
                                    </p:set>
                                  </p:childTnLst>
                                </p:cTn>
                              </p:par>
                            </p:childTnLst>
                          </p:cTn>
                        </p:par>
                        <p:par>
                          <p:cTn id="160" fill="hold">
                            <p:stCondLst>
                              <p:cond delay="123000"/>
                            </p:stCondLst>
                            <p:childTnLst>
                              <p:par>
                                <p:cTn id="161" presetID="1" presetClass="exit" presetSubtype="0" fill="hold" grpId="0" nodeType="afterEffect">
                                  <p:stCondLst>
                                    <p:cond delay="0"/>
                                  </p:stCondLst>
                                  <p:childTnLst>
                                    <p:set>
                                      <p:cBhvr>
                                        <p:cTn id="162" dur="1" fill="hold">
                                          <p:stCondLst>
                                            <p:cond delay="0"/>
                                          </p:stCondLst>
                                        </p:cTn>
                                        <p:tgtEl>
                                          <p:spTgt spid="50"/>
                                        </p:tgtEl>
                                        <p:attrNameLst>
                                          <p:attrName>style.visibility</p:attrName>
                                        </p:attrNameLst>
                                      </p:cBhvr>
                                      <p:to>
                                        <p:strVal val="hidden"/>
                                      </p:to>
                                    </p:set>
                                  </p:childTnLst>
                                </p:cTn>
                              </p:par>
                              <p:par>
                                <p:cTn id="163" presetID="1" presetClass="entr" presetSubtype="0" fill="hold" grpId="1" nodeType="withEffect">
                                  <p:stCondLst>
                                    <p:cond delay="0"/>
                                  </p:stCondLst>
                                  <p:childTnLst>
                                    <p:set>
                                      <p:cBhvr>
                                        <p:cTn id="164" dur="1" fill="hold">
                                          <p:stCondLst>
                                            <p:cond delay="0"/>
                                          </p:stCondLst>
                                        </p:cTn>
                                        <p:tgtEl>
                                          <p:spTgt spid="47"/>
                                        </p:tgtEl>
                                        <p:attrNameLst>
                                          <p:attrName>style.visibility</p:attrName>
                                        </p:attrNameLst>
                                      </p:cBhvr>
                                      <p:to>
                                        <p:strVal val="visible"/>
                                      </p:to>
                                    </p:set>
                                  </p:childTnLst>
                                </p:cTn>
                              </p:par>
                            </p:childTnLst>
                          </p:cTn>
                        </p:par>
                        <p:par>
                          <p:cTn id="165" fill="hold">
                            <p:stCondLst>
                              <p:cond delay="123000"/>
                            </p:stCondLst>
                            <p:childTnLst>
                              <p:par>
                                <p:cTn id="166" presetID="21" presetClass="exit" presetSubtype="1" fill="hold" grpId="0" nodeType="afterEffect">
                                  <p:stCondLst>
                                    <p:cond delay="0"/>
                                  </p:stCondLst>
                                  <p:childTnLst>
                                    <p:animEffect transition="out" filter="wheel(1)">
                                      <p:cBhvr>
                                        <p:cTn id="167" dur="1000"/>
                                        <p:tgtEl>
                                          <p:spTgt spid="47"/>
                                        </p:tgtEl>
                                      </p:cBhvr>
                                    </p:animEffect>
                                    <p:set>
                                      <p:cBhvr>
                                        <p:cTn id="168" dur="1" fill="hold">
                                          <p:stCondLst>
                                            <p:cond delay="999"/>
                                          </p:stCondLst>
                                        </p:cTn>
                                        <p:tgtEl>
                                          <p:spTgt spid="47"/>
                                        </p:tgtEl>
                                        <p:attrNameLst>
                                          <p:attrName>style.visibility</p:attrName>
                                        </p:attrNameLst>
                                      </p:cBhvr>
                                      <p:to>
                                        <p:strVal val="hidden"/>
                                      </p:to>
                                    </p:set>
                                  </p:childTnLst>
                                </p:cTn>
                              </p:par>
                            </p:childTnLst>
                          </p:cTn>
                        </p:par>
                        <p:par>
                          <p:cTn id="169" fill="hold">
                            <p:stCondLst>
                              <p:cond delay="124000"/>
                            </p:stCondLst>
                            <p:childTnLst>
                              <p:par>
                                <p:cTn id="170" presetID="1" presetClass="exit" presetSubtype="0" fill="hold" grpId="2" nodeType="afterEffect">
                                  <p:stCondLst>
                                    <p:cond delay="0"/>
                                  </p:stCondLst>
                                  <p:childTnLst>
                                    <p:set>
                                      <p:cBhvr>
                                        <p:cTn id="171" dur="1" fill="hold">
                                          <p:stCondLst>
                                            <p:cond delay="0"/>
                                          </p:stCondLst>
                                        </p:cTn>
                                        <p:tgtEl>
                                          <p:spTgt spid="47"/>
                                        </p:tgtEl>
                                        <p:attrNameLst>
                                          <p:attrName>style.visibility</p:attrName>
                                        </p:attrNameLst>
                                      </p:cBhvr>
                                      <p:to>
                                        <p:strVal val="hidden"/>
                                      </p:to>
                                    </p:set>
                                  </p:childTnLst>
                                </p:cTn>
                              </p:par>
                            </p:childTnLst>
                          </p:cTn>
                        </p:par>
                        <p:par>
                          <p:cTn id="172" fill="hold">
                            <p:stCondLst>
                              <p:cond delay="124000"/>
                            </p:stCondLst>
                            <p:childTnLst>
                              <p:par>
                                <p:cTn id="173" presetID="1" presetClass="exit" presetSubtype="0" fill="hold" grpId="0" nodeType="afterEffect">
                                  <p:stCondLst>
                                    <p:cond delay="0"/>
                                  </p:stCondLst>
                                  <p:childTnLst>
                                    <p:set>
                                      <p:cBhvr>
                                        <p:cTn id="174" dur="1" fill="hold">
                                          <p:stCondLst>
                                            <p:cond delay="0"/>
                                          </p:stCondLst>
                                        </p:cTn>
                                        <p:tgtEl>
                                          <p:spTgt spid="48"/>
                                        </p:tgtEl>
                                        <p:attrNameLst>
                                          <p:attrName>style.visibility</p:attrName>
                                        </p:attrNameLst>
                                      </p:cBhvr>
                                      <p:to>
                                        <p:strVal val="hidden"/>
                                      </p:to>
                                    </p:set>
                                  </p:childTnLst>
                                </p:cTn>
                              </p:par>
                            </p:childTnLst>
                          </p:cTn>
                        </p:par>
                        <p:par>
                          <p:cTn id="175" fill="hold">
                            <p:stCondLst>
                              <p:cond delay="124000"/>
                            </p:stCondLst>
                            <p:childTnLst>
                              <p:par>
                                <p:cTn id="176" presetID="1" presetClass="entr" presetSubtype="0" fill="hold" grpId="1" nodeType="afterEffect">
                                  <p:stCondLst>
                                    <p:cond delay="0"/>
                                  </p:stCondLst>
                                  <p:childTnLst>
                                    <p:set>
                                      <p:cBhvr>
                                        <p:cTn id="177" dur="1" fill="hold">
                                          <p:stCondLst>
                                            <p:cond delay="0"/>
                                          </p:stCondLst>
                                        </p:cTn>
                                        <p:tgtEl>
                                          <p:spTgt spid="45"/>
                                        </p:tgtEl>
                                        <p:attrNameLst>
                                          <p:attrName>style.visibility</p:attrName>
                                        </p:attrNameLst>
                                      </p:cBhvr>
                                      <p:to>
                                        <p:strVal val="visible"/>
                                      </p:to>
                                    </p:set>
                                  </p:childTnLst>
                                </p:cTn>
                              </p:par>
                            </p:childTnLst>
                          </p:cTn>
                        </p:par>
                        <p:par>
                          <p:cTn id="178" fill="hold">
                            <p:stCondLst>
                              <p:cond delay="124000"/>
                            </p:stCondLst>
                            <p:childTnLst>
                              <p:par>
                                <p:cTn id="179" presetID="21" presetClass="exit" presetSubtype="1" fill="hold" grpId="0" nodeType="afterEffect">
                                  <p:stCondLst>
                                    <p:cond delay="0"/>
                                  </p:stCondLst>
                                  <p:childTnLst>
                                    <p:animEffect transition="out" filter="wheel(1)">
                                      <p:cBhvr>
                                        <p:cTn id="180" dur="1000"/>
                                        <p:tgtEl>
                                          <p:spTgt spid="45"/>
                                        </p:tgtEl>
                                      </p:cBhvr>
                                    </p:animEffect>
                                    <p:set>
                                      <p:cBhvr>
                                        <p:cTn id="181" dur="1" fill="hold">
                                          <p:stCondLst>
                                            <p:cond delay="999"/>
                                          </p:stCondLst>
                                        </p:cTn>
                                        <p:tgtEl>
                                          <p:spTgt spid="45"/>
                                        </p:tgtEl>
                                        <p:attrNameLst>
                                          <p:attrName>style.visibility</p:attrName>
                                        </p:attrNameLst>
                                      </p:cBhvr>
                                      <p:to>
                                        <p:strVal val="hidden"/>
                                      </p:to>
                                    </p:set>
                                  </p:childTnLst>
                                </p:cTn>
                              </p:par>
                            </p:childTnLst>
                          </p:cTn>
                        </p:par>
                        <p:par>
                          <p:cTn id="182" fill="hold">
                            <p:stCondLst>
                              <p:cond delay="125000"/>
                            </p:stCondLst>
                            <p:childTnLst>
                              <p:par>
                                <p:cTn id="183" presetID="1" presetClass="exit" presetSubtype="0" fill="hold" grpId="2" nodeType="afterEffect">
                                  <p:stCondLst>
                                    <p:cond delay="0"/>
                                  </p:stCondLst>
                                  <p:childTnLst>
                                    <p:set>
                                      <p:cBhvr>
                                        <p:cTn id="184" dur="1" fill="hold">
                                          <p:stCondLst>
                                            <p:cond delay="0"/>
                                          </p:stCondLst>
                                        </p:cTn>
                                        <p:tgtEl>
                                          <p:spTgt spid="45"/>
                                        </p:tgtEl>
                                        <p:attrNameLst>
                                          <p:attrName>style.visibility</p:attrName>
                                        </p:attrNameLst>
                                      </p:cBhvr>
                                      <p:to>
                                        <p:strVal val="hidden"/>
                                      </p:to>
                                    </p:set>
                                  </p:childTnLst>
                                </p:cTn>
                              </p:par>
                            </p:childTnLst>
                          </p:cTn>
                        </p:par>
                        <p:par>
                          <p:cTn id="185" fill="hold">
                            <p:stCondLst>
                              <p:cond delay="125000"/>
                            </p:stCondLst>
                            <p:childTnLst>
                              <p:par>
                                <p:cTn id="186" presetID="1" presetClass="exit" presetSubtype="0" fill="hold" grpId="0" nodeType="afterEffect">
                                  <p:stCondLst>
                                    <p:cond delay="0"/>
                                  </p:stCondLst>
                                  <p:childTnLst>
                                    <p:set>
                                      <p:cBhvr>
                                        <p:cTn id="187" dur="1" fill="hold">
                                          <p:stCondLst>
                                            <p:cond delay="0"/>
                                          </p:stCondLst>
                                        </p:cTn>
                                        <p:tgtEl>
                                          <p:spTgt spid="46"/>
                                        </p:tgtEl>
                                        <p:attrNameLst>
                                          <p:attrName>style.visibility</p:attrName>
                                        </p:attrNameLst>
                                      </p:cBhvr>
                                      <p:to>
                                        <p:strVal val="hidden"/>
                                      </p:to>
                                    </p:set>
                                  </p:childTnLst>
                                </p:cTn>
                              </p:par>
                              <p:par>
                                <p:cTn id="188" presetID="1" presetClass="entr" presetSubtype="0" fill="hold" grpId="1" nodeType="withEffect">
                                  <p:stCondLst>
                                    <p:cond delay="0"/>
                                  </p:stCondLst>
                                  <p:childTnLst>
                                    <p:set>
                                      <p:cBhvr>
                                        <p:cTn id="189" dur="1" fill="hold">
                                          <p:stCondLst>
                                            <p:cond delay="0"/>
                                          </p:stCondLst>
                                        </p:cTn>
                                        <p:tgtEl>
                                          <p:spTgt spid="43"/>
                                        </p:tgtEl>
                                        <p:attrNameLst>
                                          <p:attrName>style.visibility</p:attrName>
                                        </p:attrNameLst>
                                      </p:cBhvr>
                                      <p:to>
                                        <p:strVal val="visible"/>
                                      </p:to>
                                    </p:set>
                                  </p:childTnLst>
                                </p:cTn>
                              </p:par>
                            </p:childTnLst>
                          </p:cTn>
                        </p:par>
                        <p:par>
                          <p:cTn id="190" fill="hold">
                            <p:stCondLst>
                              <p:cond delay="125000"/>
                            </p:stCondLst>
                            <p:childTnLst>
                              <p:par>
                                <p:cTn id="191" presetID="21" presetClass="exit" presetSubtype="1" fill="hold" grpId="0" nodeType="afterEffect">
                                  <p:stCondLst>
                                    <p:cond delay="0"/>
                                  </p:stCondLst>
                                  <p:childTnLst>
                                    <p:animEffect transition="out" filter="wheel(1)">
                                      <p:cBhvr>
                                        <p:cTn id="192" dur="1000"/>
                                        <p:tgtEl>
                                          <p:spTgt spid="43"/>
                                        </p:tgtEl>
                                      </p:cBhvr>
                                    </p:animEffect>
                                    <p:set>
                                      <p:cBhvr>
                                        <p:cTn id="193" dur="1" fill="hold">
                                          <p:stCondLst>
                                            <p:cond delay="999"/>
                                          </p:stCondLst>
                                        </p:cTn>
                                        <p:tgtEl>
                                          <p:spTgt spid="43"/>
                                        </p:tgtEl>
                                        <p:attrNameLst>
                                          <p:attrName>style.visibility</p:attrName>
                                        </p:attrNameLst>
                                      </p:cBhvr>
                                      <p:to>
                                        <p:strVal val="hidden"/>
                                      </p:to>
                                    </p:set>
                                  </p:childTnLst>
                                </p:cTn>
                              </p:par>
                            </p:childTnLst>
                          </p:cTn>
                        </p:par>
                        <p:par>
                          <p:cTn id="194" fill="hold">
                            <p:stCondLst>
                              <p:cond delay="126000"/>
                            </p:stCondLst>
                            <p:childTnLst>
                              <p:par>
                                <p:cTn id="195" presetID="1" presetClass="exit" presetSubtype="0" fill="hold" grpId="2" nodeType="afterEffect">
                                  <p:stCondLst>
                                    <p:cond delay="0"/>
                                  </p:stCondLst>
                                  <p:childTnLst>
                                    <p:set>
                                      <p:cBhvr>
                                        <p:cTn id="196" dur="1" fill="hold">
                                          <p:stCondLst>
                                            <p:cond delay="0"/>
                                          </p:stCondLst>
                                        </p:cTn>
                                        <p:tgtEl>
                                          <p:spTgt spid="43"/>
                                        </p:tgtEl>
                                        <p:attrNameLst>
                                          <p:attrName>style.visibility</p:attrName>
                                        </p:attrNameLst>
                                      </p:cBhvr>
                                      <p:to>
                                        <p:strVal val="hidden"/>
                                      </p:to>
                                    </p:set>
                                  </p:childTnLst>
                                </p:cTn>
                              </p:par>
                            </p:childTnLst>
                          </p:cTn>
                        </p:par>
                        <p:par>
                          <p:cTn id="197" fill="hold">
                            <p:stCondLst>
                              <p:cond delay="126000"/>
                            </p:stCondLst>
                            <p:childTnLst>
                              <p:par>
                                <p:cTn id="198" presetID="1" presetClass="exit" presetSubtype="0" fill="hold" grpId="0" nodeType="afterEffect">
                                  <p:stCondLst>
                                    <p:cond delay="0"/>
                                  </p:stCondLst>
                                  <p:childTnLst>
                                    <p:set>
                                      <p:cBhvr>
                                        <p:cTn id="199" dur="1" fill="hold">
                                          <p:stCondLst>
                                            <p:cond delay="0"/>
                                          </p:stCondLst>
                                        </p:cTn>
                                        <p:tgtEl>
                                          <p:spTgt spid="44"/>
                                        </p:tgtEl>
                                        <p:attrNameLst>
                                          <p:attrName>style.visibility</p:attrName>
                                        </p:attrNameLst>
                                      </p:cBhvr>
                                      <p:to>
                                        <p:strVal val="hidden"/>
                                      </p:to>
                                    </p:set>
                                  </p:childTnLst>
                                </p:cTn>
                              </p:par>
                              <p:par>
                                <p:cTn id="200" presetID="1" presetClass="entr" presetSubtype="0" fill="hold" grpId="1" nodeType="withEffect">
                                  <p:stCondLst>
                                    <p:cond delay="0"/>
                                  </p:stCondLst>
                                  <p:childTnLst>
                                    <p:set>
                                      <p:cBhvr>
                                        <p:cTn id="201" dur="1" fill="hold">
                                          <p:stCondLst>
                                            <p:cond delay="0"/>
                                          </p:stCondLst>
                                        </p:cTn>
                                        <p:tgtEl>
                                          <p:spTgt spid="41"/>
                                        </p:tgtEl>
                                        <p:attrNameLst>
                                          <p:attrName>style.visibility</p:attrName>
                                        </p:attrNameLst>
                                      </p:cBhvr>
                                      <p:to>
                                        <p:strVal val="visible"/>
                                      </p:to>
                                    </p:set>
                                  </p:childTnLst>
                                </p:cTn>
                              </p:par>
                            </p:childTnLst>
                          </p:cTn>
                        </p:par>
                        <p:par>
                          <p:cTn id="202" fill="hold">
                            <p:stCondLst>
                              <p:cond delay="126000"/>
                            </p:stCondLst>
                            <p:childTnLst>
                              <p:par>
                                <p:cTn id="203" presetID="21" presetClass="exit" presetSubtype="1" fill="hold" grpId="0" nodeType="afterEffect">
                                  <p:stCondLst>
                                    <p:cond delay="0"/>
                                  </p:stCondLst>
                                  <p:childTnLst>
                                    <p:animEffect transition="out" filter="wheel(1)">
                                      <p:cBhvr>
                                        <p:cTn id="204" dur="1000"/>
                                        <p:tgtEl>
                                          <p:spTgt spid="41"/>
                                        </p:tgtEl>
                                      </p:cBhvr>
                                    </p:animEffect>
                                    <p:set>
                                      <p:cBhvr>
                                        <p:cTn id="205" dur="1" fill="hold">
                                          <p:stCondLst>
                                            <p:cond delay="999"/>
                                          </p:stCondLst>
                                        </p:cTn>
                                        <p:tgtEl>
                                          <p:spTgt spid="41"/>
                                        </p:tgtEl>
                                        <p:attrNameLst>
                                          <p:attrName>style.visibility</p:attrName>
                                        </p:attrNameLst>
                                      </p:cBhvr>
                                      <p:to>
                                        <p:strVal val="hidden"/>
                                      </p:to>
                                    </p:set>
                                  </p:childTnLst>
                                </p:cTn>
                              </p:par>
                            </p:childTnLst>
                          </p:cTn>
                        </p:par>
                        <p:par>
                          <p:cTn id="206" fill="hold">
                            <p:stCondLst>
                              <p:cond delay="127000"/>
                            </p:stCondLst>
                            <p:childTnLst>
                              <p:par>
                                <p:cTn id="207" presetID="1" presetClass="exit" presetSubtype="0" fill="hold" grpId="2" nodeType="afterEffect">
                                  <p:stCondLst>
                                    <p:cond delay="0"/>
                                  </p:stCondLst>
                                  <p:childTnLst>
                                    <p:set>
                                      <p:cBhvr>
                                        <p:cTn id="208" dur="1" fill="hold">
                                          <p:stCondLst>
                                            <p:cond delay="0"/>
                                          </p:stCondLst>
                                        </p:cTn>
                                        <p:tgtEl>
                                          <p:spTgt spid="41"/>
                                        </p:tgtEl>
                                        <p:attrNameLst>
                                          <p:attrName>style.visibility</p:attrName>
                                        </p:attrNameLst>
                                      </p:cBhvr>
                                      <p:to>
                                        <p:strVal val="hidden"/>
                                      </p:to>
                                    </p:set>
                                  </p:childTnLst>
                                </p:cTn>
                              </p:par>
                            </p:childTnLst>
                          </p:cTn>
                        </p:par>
                        <p:par>
                          <p:cTn id="209" fill="hold">
                            <p:stCondLst>
                              <p:cond delay="127000"/>
                            </p:stCondLst>
                            <p:childTnLst>
                              <p:par>
                                <p:cTn id="210" presetID="1" presetClass="exit" presetSubtype="0" fill="hold" grpId="0" nodeType="afterEffect">
                                  <p:stCondLst>
                                    <p:cond delay="0"/>
                                  </p:stCondLst>
                                  <p:childTnLst>
                                    <p:set>
                                      <p:cBhvr>
                                        <p:cTn id="211" dur="1" fill="hold">
                                          <p:stCondLst>
                                            <p:cond delay="0"/>
                                          </p:stCondLst>
                                        </p:cTn>
                                        <p:tgtEl>
                                          <p:spTgt spid="42"/>
                                        </p:tgtEl>
                                        <p:attrNameLst>
                                          <p:attrName>style.visibility</p:attrName>
                                        </p:attrNameLst>
                                      </p:cBhvr>
                                      <p:to>
                                        <p:strVal val="hidden"/>
                                      </p:to>
                                    </p:set>
                                  </p:childTnLst>
                                </p:cTn>
                              </p:par>
                              <p:par>
                                <p:cTn id="212" presetID="1" presetClass="entr" presetSubtype="0" fill="hold" grpId="1" nodeType="withEffect">
                                  <p:stCondLst>
                                    <p:cond delay="0"/>
                                  </p:stCondLst>
                                  <p:childTnLst>
                                    <p:set>
                                      <p:cBhvr>
                                        <p:cTn id="213" dur="1" fill="hold">
                                          <p:stCondLst>
                                            <p:cond delay="0"/>
                                          </p:stCondLst>
                                        </p:cTn>
                                        <p:tgtEl>
                                          <p:spTgt spid="39"/>
                                        </p:tgtEl>
                                        <p:attrNameLst>
                                          <p:attrName>style.visibility</p:attrName>
                                        </p:attrNameLst>
                                      </p:cBhvr>
                                      <p:to>
                                        <p:strVal val="visible"/>
                                      </p:to>
                                    </p:set>
                                  </p:childTnLst>
                                </p:cTn>
                              </p:par>
                            </p:childTnLst>
                          </p:cTn>
                        </p:par>
                        <p:par>
                          <p:cTn id="214" fill="hold">
                            <p:stCondLst>
                              <p:cond delay="127000"/>
                            </p:stCondLst>
                            <p:childTnLst>
                              <p:par>
                                <p:cTn id="215" presetID="21" presetClass="exit" presetSubtype="1" fill="hold" grpId="0" nodeType="afterEffect">
                                  <p:stCondLst>
                                    <p:cond delay="0"/>
                                  </p:stCondLst>
                                  <p:childTnLst>
                                    <p:animEffect transition="out" filter="wheel(1)">
                                      <p:cBhvr>
                                        <p:cTn id="216" dur="1000"/>
                                        <p:tgtEl>
                                          <p:spTgt spid="39"/>
                                        </p:tgtEl>
                                      </p:cBhvr>
                                    </p:animEffect>
                                    <p:set>
                                      <p:cBhvr>
                                        <p:cTn id="217" dur="1" fill="hold">
                                          <p:stCondLst>
                                            <p:cond delay="999"/>
                                          </p:stCondLst>
                                        </p:cTn>
                                        <p:tgtEl>
                                          <p:spTgt spid="39"/>
                                        </p:tgtEl>
                                        <p:attrNameLst>
                                          <p:attrName>style.visibility</p:attrName>
                                        </p:attrNameLst>
                                      </p:cBhvr>
                                      <p:to>
                                        <p:strVal val="hidden"/>
                                      </p:to>
                                    </p:set>
                                  </p:childTnLst>
                                </p:cTn>
                              </p:par>
                            </p:childTnLst>
                          </p:cTn>
                        </p:par>
                        <p:par>
                          <p:cTn id="218" fill="hold">
                            <p:stCondLst>
                              <p:cond delay="128000"/>
                            </p:stCondLst>
                            <p:childTnLst>
                              <p:par>
                                <p:cTn id="219" presetID="1" presetClass="exit" presetSubtype="0" fill="hold" grpId="2" nodeType="afterEffect">
                                  <p:stCondLst>
                                    <p:cond delay="0"/>
                                  </p:stCondLst>
                                  <p:childTnLst>
                                    <p:set>
                                      <p:cBhvr>
                                        <p:cTn id="220" dur="1" fill="hold">
                                          <p:stCondLst>
                                            <p:cond delay="0"/>
                                          </p:stCondLst>
                                        </p:cTn>
                                        <p:tgtEl>
                                          <p:spTgt spid="39"/>
                                        </p:tgtEl>
                                        <p:attrNameLst>
                                          <p:attrName>style.visibility</p:attrName>
                                        </p:attrNameLst>
                                      </p:cBhvr>
                                      <p:to>
                                        <p:strVal val="hidden"/>
                                      </p:to>
                                    </p:set>
                                  </p:childTnLst>
                                </p:cTn>
                              </p:par>
                            </p:childTnLst>
                          </p:cTn>
                        </p:par>
                        <p:par>
                          <p:cTn id="221" fill="hold">
                            <p:stCondLst>
                              <p:cond delay="128000"/>
                            </p:stCondLst>
                            <p:childTnLst>
                              <p:par>
                                <p:cTn id="222" presetID="1" presetClass="exit" presetSubtype="0" fill="hold" grpId="0" nodeType="afterEffect">
                                  <p:stCondLst>
                                    <p:cond delay="0"/>
                                  </p:stCondLst>
                                  <p:childTnLst>
                                    <p:set>
                                      <p:cBhvr>
                                        <p:cTn id="223" dur="1" fill="hold">
                                          <p:stCondLst>
                                            <p:cond delay="0"/>
                                          </p:stCondLst>
                                        </p:cTn>
                                        <p:tgtEl>
                                          <p:spTgt spid="40"/>
                                        </p:tgtEl>
                                        <p:attrNameLst>
                                          <p:attrName>style.visibility</p:attrName>
                                        </p:attrNameLst>
                                      </p:cBhvr>
                                      <p:to>
                                        <p:strVal val="hidden"/>
                                      </p:to>
                                    </p:set>
                                  </p:childTnLst>
                                </p:cTn>
                              </p:par>
                              <p:par>
                                <p:cTn id="224" presetID="1" presetClass="entr" presetSubtype="0" fill="hold" grpId="1" nodeType="withEffect">
                                  <p:stCondLst>
                                    <p:cond delay="0"/>
                                  </p:stCondLst>
                                  <p:childTnLst>
                                    <p:set>
                                      <p:cBhvr>
                                        <p:cTn id="225" dur="1" fill="hold">
                                          <p:stCondLst>
                                            <p:cond delay="0"/>
                                          </p:stCondLst>
                                        </p:cTn>
                                        <p:tgtEl>
                                          <p:spTgt spid="37"/>
                                        </p:tgtEl>
                                        <p:attrNameLst>
                                          <p:attrName>style.visibility</p:attrName>
                                        </p:attrNameLst>
                                      </p:cBhvr>
                                      <p:to>
                                        <p:strVal val="visible"/>
                                      </p:to>
                                    </p:set>
                                  </p:childTnLst>
                                </p:cTn>
                              </p:par>
                            </p:childTnLst>
                          </p:cTn>
                        </p:par>
                        <p:par>
                          <p:cTn id="226" fill="hold">
                            <p:stCondLst>
                              <p:cond delay="128000"/>
                            </p:stCondLst>
                            <p:childTnLst>
                              <p:par>
                                <p:cTn id="227" presetID="21" presetClass="exit" presetSubtype="1" fill="hold" grpId="0" nodeType="afterEffect">
                                  <p:stCondLst>
                                    <p:cond delay="0"/>
                                  </p:stCondLst>
                                  <p:childTnLst>
                                    <p:animEffect transition="out" filter="wheel(1)">
                                      <p:cBhvr>
                                        <p:cTn id="228" dur="1000"/>
                                        <p:tgtEl>
                                          <p:spTgt spid="37"/>
                                        </p:tgtEl>
                                      </p:cBhvr>
                                    </p:animEffect>
                                    <p:set>
                                      <p:cBhvr>
                                        <p:cTn id="229" dur="1" fill="hold">
                                          <p:stCondLst>
                                            <p:cond delay="999"/>
                                          </p:stCondLst>
                                        </p:cTn>
                                        <p:tgtEl>
                                          <p:spTgt spid="37"/>
                                        </p:tgtEl>
                                        <p:attrNameLst>
                                          <p:attrName>style.visibility</p:attrName>
                                        </p:attrNameLst>
                                      </p:cBhvr>
                                      <p:to>
                                        <p:strVal val="hidden"/>
                                      </p:to>
                                    </p:set>
                                  </p:childTnLst>
                                </p:cTn>
                              </p:par>
                            </p:childTnLst>
                          </p:cTn>
                        </p:par>
                        <p:par>
                          <p:cTn id="230" fill="hold">
                            <p:stCondLst>
                              <p:cond delay="129000"/>
                            </p:stCondLst>
                            <p:childTnLst>
                              <p:par>
                                <p:cTn id="231" presetID="1" presetClass="exit" presetSubtype="0" fill="hold" grpId="2" nodeType="afterEffect">
                                  <p:stCondLst>
                                    <p:cond delay="0"/>
                                  </p:stCondLst>
                                  <p:childTnLst>
                                    <p:set>
                                      <p:cBhvr>
                                        <p:cTn id="232" dur="1" fill="hold">
                                          <p:stCondLst>
                                            <p:cond delay="0"/>
                                          </p:stCondLst>
                                        </p:cTn>
                                        <p:tgtEl>
                                          <p:spTgt spid="37"/>
                                        </p:tgtEl>
                                        <p:attrNameLst>
                                          <p:attrName>style.visibility</p:attrName>
                                        </p:attrNameLst>
                                      </p:cBhvr>
                                      <p:to>
                                        <p:strVal val="hidden"/>
                                      </p:to>
                                    </p:set>
                                  </p:childTnLst>
                                </p:cTn>
                              </p:par>
                            </p:childTnLst>
                          </p:cTn>
                        </p:par>
                        <p:par>
                          <p:cTn id="233" fill="hold">
                            <p:stCondLst>
                              <p:cond delay="129000"/>
                            </p:stCondLst>
                            <p:childTnLst>
                              <p:par>
                                <p:cTn id="234" presetID="1" presetClass="exit" presetSubtype="0" fill="hold" grpId="0" nodeType="afterEffect">
                                  <p:stCondLst>
                                    <p:cond delay="0"/>
                                  </p:stCondLst>
                                  <p:childTnLst>
                                    <p:set>
                                      <p:cBhvr>
                                        <p:cTn id="235" dur="1" fill="hold">
                                          <p:stCondLst>
                                            <p:cond delay="0"/>
                                          </p:stCondLst>
                                        </p:cTn>
                                        <p:tgtEl>
                                          <p:spTgt spid="38"/>
                                        </p:tgtEl>
                                        <p:attrNameLst>
                                          <p:attrName>style.visibility</p:attrName>
                                        </p:attrNameLst>
                                      </p:cBhvr>
                                      <p:to>
                                        <p:strVal val="hidden"/>
                                      </p:to>
                                    </p:set>
                                  </p:childTnLst>
                                </p:cTn>
                              </p:par>
                              <p:par>
                                <p:cTn id="236" presetID="1" presetClass="entr" presetSubtype="0" fill="hold" grpId="1" nodeType="withEffect">
                                  <p:stCondLst>
                                    <p:cond delay="0"/>
                                  </p:stCondLst>
                                  <p:childTnLst>
                                    <p:set>
                                      <p:cBhvr>
                                        <p:cTn id="237" dur="1" fill="hold">
                                          <p:stCondLst>
                                            <p:cond delay="0"/>
                                          </p:stCondLst>
                                        </p:cTn>
                                        <p:tgtEl>
                                          <p:spTgt spid="35"/>
                                        </p:tgtEl>
                                        <p:attrNameLst>
                                          <p:attrName>style.visibility</p:attrName>
                                        </p:attrNameLst>
                                      </p:cBhvr>
                                      <p:to>
                                        <p:strVal val="visible"/>
                                      </p:to>
                                    </p:set>
                                  </p:childTnLst>
                                </p:cTn>
                              </p:par>
                            </p:childTnLst>
                          </p:cTn>
                        </p:par>
                        <p:par>
                          <p:cTn id="238" fill="hold">
                            <p:stCondLst>
                              <p:cond delay="129000"/>
                            </p:stCondLst>
                            <p:childTnLst>
                              <p:par>
                                <p:cTn id="239" presetID="21" presetClass="exit" presetSubtype="1" fill="hold" grpId="0" nodeType="afterEffect">
                                  <p:stCondLst>
                                    <p:cond delay="0"/>
                                  </p:stCondLst>
                                  <p:childTnLst>
                                    <p:animEffect transition="out" filter="wheel(1)">
                                      <p:cBhvr>
                                        <p:cTn id="240" dur="1000"/>
                                        <p:tgtEl>
                                          <p:spTgt spid="35"/>
                                        </p:tgtEl>
                                      </p:cBhvr>
                                    </p:animEffect>
                                    <p:set>
                                      <p:cBhvr>
                                        <p:cTn id="241" dur="1" fill="hold">
                                          <p:stCondLst>
                                            <p:cond delay="999"/>
                                          </p:stCondLst>
                                        </p:cTn>
                                        <p:tgtEl>
                                          <p:spTgt spid="35"/>
                                        </p:tgtEl>
                                        <p:attrNameLst>
                                          <p:attrName>style.visibility</p:attrName>
                                        </p:attrNameLst>
                                      </p:cBhvr>
                                      <p:to>
                                        <p:strVal val="hidden"/>
                                      </p:to>
                                    </p:set>
                                  </p:childTnLst>
                                </p:cTn>
                              </p:par>
                            </p:childTnLst>
                          </p:cTn>
                        </p:par>
                        <p:par>
                          <p:cTn id="242" fill="hold">
                            <p:stCondLst>
                              <p:cond delay="130000"/>
                            </p:stCondLst>
                            <p:childTnLst>
                              <p:par>
                                <p:cTn id="243" presetID="1" presetClass="exit" presetSubtype="0" fill="hold" grpId="2" nodeType="afterEffect">
                                  <p:stCondLst>
                                    <p:cond delay="0"/>
                                  </p:stCondLst>
                                  <p:childTnLst>
                                    <p:set>
                                      <p:cBhvr>
                                        <p:cTn id="244" dur="1" fill="hold">
                                          <p:stCondLst>
                                            <p:cond delay="0"/>
                                          </p:stCondLst>
                                        </p:cTn>
                                        <p:tgtEl>
                                          <p:spTgt spid="35"/>
                                        </p:tgtEl>
                                        <p:attrNameLst>
                                          <p:attrName>style.visibility</p:attrName>
                                        </p:attrNameLst>
                                      </p:cBhvr>
                                      <p:to>
                                        <p:strVal val="hidden"/>
                                      </p:to>
                                    </p:set>
                                  </p:childTnLst>
                                </p:cTn>
                              </p:par>
                            </p:childTnLst>
                          </p:cTn>
                        </p:par>
                        <p:par>
                          <p:cTn id="245" fill="hold">
                            <p:stCondLst>
                              <p:cond delay="130000"/>
                            </p:stCondLst>
                            <p:childTnLst>
                              <p:par>
                                <p:cTn id="246" presetID="1" presetClass="exit" presetSubtype="0" fill="hold" grpId="0" nodeType="afterEffect">
                                  <p:stCondLst>
                                    <p:cond delay="0"/>
                                  </p:stCondLst>
                                  <p:childTnLst>
                                    <p:set>
                                      <p:cBhvr>
                                        <p:cTn id="247" dur="1" fill="hold">
                                          <p:stCondLst>
                                            <p:cond delay="0"/>
                                          </p:stCondLst>
                                        </p:cTn>
                                        <p:tgtEl>
                                          <p:spTgt spid="36"/>
                                        </p:tgtEl>
                                        <p:attrNameLst>
                                          <p:attrName>style.visibility</p:attrName>
                                        </p:attrNameLst>
                                      </p:cBhvr>
                                      <p:to>
                                        <p:strVal val="hidden"/>
                                      </p:to>
                                    </p:set>
                                  </p:childTnLst>
                                </p:cTn>
                              </p:par>
                              <p:par>
                                <p:cTn id="248" presetID="1" presetClass="entr" presetSubtype="0" fill="hold" grpId="1" nodeType="withEffect">
                                  <p:stCondLst>
                                    <p:cond delay="0"/>
                                  </p:stCondLst>
                                  <p:childTnLst>
                                    <p:set>
                                      <p:cBhvr>
                                        <p:cTn id="249" dur="1" fill="hold">
                                          <p:stCondLst>
                                            <p:cond delay="0"/>
                                          </p:stCondLst>
                                        </p:cTn>
                                        <p:tgtEl>
                                          <p:spTgt spid="32"/>
                                        </p:tgtEl>
                                        <p:attrNameLst>
                                          <p:attrName>style.visibility</p:attrName>
                                        </p:attrNameLst>
                                      </p:cBhvr>
                                      <p:to>
                                        <p:strVal val="visible"/>
                                      </p:to>
                                    </p:set>
                                  </p:childTnLst>
                                </p:cTn>
                              </p:par>
                            </p:childTnLst>
                          </p:cTn>
                        </p:par>
                        <p:par>
                          <p:cTn id="250" fill="hold">
                            <p:stCondLst>
                              <p:cond delay="130000"/>
                            </p:stCondLst>
                            <p:childTnLst>
                              <p:par>
                                <p:cTn id="251" presetID="21" presetClass="exit" presetSubtype="1" fill="hold" grpId="0" nodeType="afterEffect">
                                  <p:stCondLst>
                                    <p:cond delay="0"/>
                                  </p:stCondLst>
                                  <p:childTnLst>
                                    <p:animEffect transition="out" filter="wheel(1)">
                                      <p:cBhvr>
                                        <p:cTn id="252" dur="1000"/>
                                        <p:tgtEl>
                                          <p:spTgt spid="32"/>
                                        </p:tgtEl>
                                      </p:cBhvr>
                                    </p:animEffect>
                                    <p:set>
                                      <p:cBhvr>
                                        <p:cTn id="253" dur="1" fill="hold">
                                          <p:stCondLst>
                                            <p:cond delay="999"/>
                                          </p:stCondLst>
                                        </p:cTn>
                                        <p:tgtEl>
                                          <p:spTgt spid="32"/>
                                        </p:tgtEl>
                                        <p:attrNameLst>
                                          <p:attrName>style.visibility</p:attrName>
                                        </p:attrNameLst>
                                      </p:cBhvr>
                                      <p:to>
                                        <p:strVal val="hidden"/>
                                      </p:to>
                                    </p:set>
                                  </p:childTnLst>
                                </p:cTn>
                              </p:par>
                            </p:childTnLst>
                          </p:cTn>
                        </p:par>
                        <p:par>
                          <p:cTn id="254" fill="hold">
                            <p:stCondLst>
                              <p:cond delay="131000"/>
                            </p:stCondLst>
                            <p:childTnLst>
                              <p:par>
                                <p:cTn id="255" presetID="1" presetClass="exit" presetSubtype="0" fill="hold" grpId="0" nodeType="afterEffect">
                                  <p:stCondLst>
                                    <p:cond delay="0"/>
                                  </p:stCondLst>
                                  <p:childTnLst>
                                    <p:set>
                                      <p:cBhvr>
                                        <p:cTn id="256" dur="1" fill="hold">
                                          <p:stCondLst>
                                            <p:cond delay="0"/>
                                          </p:stCondLst>
                                        </p:cTn>
                                        <p:tgtEl>
                                          <p:spTgt spid="34"/>
                                        </p:tgtEl>
                                        <p:attrNameLst>
                                          <p:attrName>style.visibility</p:attrName>
                                        </p:attrNameLst>
                                      </p:cBhvr>
                                      <p:to>
                                        <p:strVal val="hidden"/>
                                      </p:to>
                                    </p:set>
                                  </p:childTnLst>
                                </p:cTn>
                              </p:par>
                              <p:par>
                                <p:cTn id="257" presetID="1" presetClass="exit" presetSubtype="0" fill="hold" grpId="2" nodeType="withEffect">
                                  <p:stCondLst>
                                    <p:cond delay="0"/>
                                  </p:stCondLst>
                                  <p:childTnLst>
                                    <p:set>
                                      <p:cBhvr>
                                        <p:cTn id="258" dur="1" fill="hold">
                                          <p:stCondLst>
                                            <p:cond delay="0"/>
                                          </p:stCondLst>
                                        </p:cTn>
                                        <p:tgtEl>
                                          <p:spTgt spid="32"/>
                                        </p:tgtEl>
                                        <p:attrNameLst>
                                          <p:attrName>style.visibility</p:attrName>
                                        </p:attrNameLst>
                                      </p:cBhvr>
                                      <p:to>
                                        <p:strVal val="hidden"/>
                                      </p:to>
                                    </p:set>
                                  </p:childTnLst>
                                </p:cTn>
                              </p:par>
                            </p:childTnLst>
                          </p:cTn>
                        </p:par>
                        <p:par>
                          <p:cTn id="259" fill="hold">
                            <p:stCondLst>
                              <p:cond delay="131000"/>
                            </p:stCondLst>
                            <p:childTnLst>
                              <p:par>
                                <p:cTn id="260" presetID="10" presetClass="entr" presetSubtype="0" fill="hold" grpId="0" nodeType="afterEffect">
                                  <p:stCondLst>
                                    <p:cond delay="0"/>
                                  </p:stCondLst>
                                  <p:childTnLst>
                                    <p:set>
                                      <p:cBhvr>
                                        <p:cTn id="261" dur="1" fill="hold">
                                          <p:stCondLst>
                                            <p:cond delay="0"/>
                                          </p:stCondLst>
                                        </p:cTn>
                                        <p:tgtEl>
                                          <p:spTgt spid="77"/>
                                        </p:tgtEl>
                                        <p:attrNameLst>
                                          <p:attrName>style.visibility</p:attrName>
                                        </p:attrNameLst>
                                      </p:cBhvr>
                                      <p:to>
                                        <p:strVal val="visible"/>
                                      </p:to>
                                    </p:set>
                                    <p:animEffect transition="in" filter="fade">
                                      <p:cBhvr>
                                        <p:cTn id="262" dur="2000"/>
                                        <p:tgtEl>
                                          <p:spTgt spid="77"/>
                                        </p:tgtEl>
                                      </p:cBhvr>
                                    </p:animEffect>
                                  </p:childTnLst>
                                </p:cTn>
                              </p:par>
                            </p:childTnLst>
                          </p:cTn>
                        </p:par>
                      </p:childTnLst>
                    </p:cTn>
                  </p:par>
                  <p:par>
                    <p:cTn id="263" fill="hold">
                      <p:stCondLst>
                        <p:cond delay="indefinite"/>
                      </p:stCondLst>
                      <p:childTnLst>
                        <p:par>
                          <p:cTn id="264" fill="hold">
                            <p:stCondLst>
                              <p:cond delay="0"/>
                            </p:stCondLst>
                            <p:childTnLst>
                              <p:par>
                                <p:cTn id="265" presetID="1" presetClass="exit" presetSubtype="0" fill="hold" grpId="1" nodeType="clickEffect">
                                  <p:stCondLst>
                                    <p:cond delay="0"/>
                                  </p:stCondLst>
                                  <p:childTnLst>
                                    <p:set>
                                      <p:cBhvr>
                                        <p:cTn id="266" dur="1" fill="hold">
                                          <p:stCondLst>
                                            <p:cond delay="0"/>
                                          </p:stCondLst>
                                        </p:cTn>
                                        <p:tgtEl>
                                          <p:spTgt spid="77"/>
                                        </p:tgtEl>
                                        <p:attrNameLst>
                                          <p:attrName>style.visibility</p:attrName>
                                        </p:attrNameLst>
                                      </p:cBhvr>
                                      <p:to>
                                        <p:strVal val="hidden"/>
                                      </p:to>
                                    </p:set>
                                  </p:childTnLst>
                                </p:cTn>
                              </p:par>
                              <p:par>
                                <p:cTn id="267" presetID="1" presetClass="exit" presetSubtype="0" fill="hold" nodeType="withEffect">
                                  <p:stCondLst>
                                    <p:cond delay="0"/>
                                  </p:stCondLst>
                                  <p:childTnLst>
                                    <p:set>
                                      <p:cBhvr>
                                        <p:cTn id="268" dur="1" fill="hold">
                                          <p:stCondLst>
                                            <p:cond delay="0"/>
                                          </p:stCondLst>
                                        </p:cTn>
                                        <p:tgtEl>
                                          <p:spTgt spid="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2" grpId="2" animBg="1"/>
      <p:bldP spid="34" grpId="0" animBg="1"/>
      <p:bldP spid="35" grpId="0" animBg="1"/>
      <p:bldP spid="35" grpId="1" animBg="1"/>
      <p:bldP spid="35" grpId="2" animBg="1"/>
      <p:bldP spid="36" grpId="0" animBg="1"/>
      <p:bldP spid="37" grpId="0" animBg="1"/>
      <p:bldP spid="37" grpId="1" animBg="1"/>
      <p:bldP spid="37" grpId="2" animBg="1"/>
      <p:bldP spid="38" grpId="0" animBg="1"/>
      <p:bldP spid="39" grpId="0" animBg="1"/>
      <p:bldP spid="39" grpId="1" animBg="1"/>
      <p:bldP spid="39" grpId="2" animBg="1"/>
      <p:bldP spid="40" grpId="0" animBg="1"/>
      <p:bldP spid="41" grpId="0" animBg="1"/>
      <p:bldP spid="41" grpId="1" animBg="1"/>
      <p:bldP spid="41" grpId="2" animBg="1"/>
      <p:bldP spid="42" grpId="0" animBg="1"/>
      <p:bldP spid="43" grpId="0" animBg="1"/>
      <p:bldP spid="43" grpId="1" animBg="1"/>
      <p:bldP spid="43" grpId="2" animBg="1"/>
      <p:bldP spid="44" grpId="0" animBg="1"/>
      <p:bldP spid="45" grpId="0" animBg="1"/>
      <p:bldP spid="45" grpId="1" animBg="1"/>
      <p:bldP spid="45" grpId="2" animBg="1"/>
      <p:bldP spid="46" grpId="0" animBg="1"/>
      <p:bldP spid="47" grpId="0" animBg="1"/>
      <p:bldP spid="47" grpId="1" animBg="1"/>
      <p:bldP spid="47" grpId="2" animBg="1"/>
      <p:bldP spid="48" grpId="0" animBg="1"/>
      <p:bldP spid="49" grpId="0" animBg="1"/>
      <p:bldP spid="49" grpId="1" animBg="1"/>
      <p:bldP spid="49" grpId="2" animBg="1"/>
      <p:bldP spid="50" grpId="0" animBg="1"/>
      <p:bldP spid="51" grpId="0" animBg="1"/>
      <p:bldP spid="51" grpId="1" animBg="1"/>
      <p:bldP spid="51" grpId="2" animBg="1"/>
      <p:bldP spid="52" grpId="0" animBg="1"/>
      <p:bldP spid="53" grpId="0" animBg="1"/>
      <p:bldP spid="53" grpId="1" animBg="1"/>
      <p:bldP spid="53" grpId="2" animBg="1"/>
      <p:bldP spid="54" grpId="0" animBg="1"/>
      <p:bldP spid="54" grpId="1" animBg="1"/>
      <p:bldP spid="54" grpId="2" animBg="1"/>
      <p:bldP spid="55" grpId="0" animBg="1"/>
      <p:bldP spid="56" grpId="0" animBg="1"/>
      <p:bldP spid="57" grpId="0" animBg="1"/>
      <p:bldP spid="57" grpId="1" animBg="1"/>
      <p:bldP spid="57" grpId="2" animBg="1"/>
      <p:bldP spid="58" grpId="0" animBg="1"/>
      <p:bldP spid="59" grpId="0" animBg="1"/>
      <p:bldP spid="59" grpId="1" animBg="1"/>
      <p:bldP spid="59" grpId="2" animBg="1"/>
      <p:bldP spid="60" grpId="0" animBg="1"/>
      <p:bldP spid="61" grpId="0" animBg="1"/>
      <p:bldP spid="61" grpId="1" animBg="1"/>
      <p:bldP spid="61" grpId="2" animBg="1"/>
      <p:bldP spid="62" grpId="0" animBg="1"/>
      <p:bldP spid="63" grpId="0" animBg="1"/>
      <p:bldP spid="63" grpId="1" animBg="1"/>
      <p:bldP spid="63" grpId="2" animBg="1"/>
      <p:bldP spid="64" grpId="0" animBg="1"/>
      <p:bldP spid="65" grpId="0" animBg="1"/>
      <p:bldP spid="65" grpId="1" animBg="1"/>
      <p:bldP spid="65" grpId="2" animBg="1"/>
      <p:bldP spid="66" grpId="0" animBg="1"/>
      <p:bldP spid="67" grpId="0" animBg="1"/>
      <p:bldP spid="67" grpId="1" animBg="1"/>
      <p:bldP spid="67" grpId="2" animBg="1"/>
      <p:bldP spid="68" grpId="0" animBg="1"/>
      <p:bldP spid="69" grpId="0" animBg="1"/>
      <p:bldP spid="69" grpId="1" animBg="1"/>
      <p:bldP spid="69" grpId="2" animBg="1"/>
      <p:bldP spid="70" grpId="0" animBg="1"/>
      <p:bldP spid="70" grpId="1" animBg="1"/>
      <p:bldP spid="70" grpId="2" animBg="1"/>
      <p:bldP spid="71" grpId="0" animBg="1"/>
      <p:bldP spid="72" grpId="0" animBg="1"/>
      <p:bldP spid="73" grpId="0" animBg="1"/>
      <p:bldP spid="73" grpId="1" animBg="1"/>
      <p:bldP spid="74" grpId="0" animBg="1"/>
      <p:bldP spid="77" grpId="0" animBg="1"/>
      <p:bldP spid="77" grpId="1" animBg="1"/>
      <p:bldP spid="7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2F84-00E9-497B-BE89-4885D77807FA}"/>
              </a:ext>
            </a:extLst>
          </p:cNvPr>
          <p:cNvSpPr>
            <a:spLocks noGrp="1"/>
          </p:cNvSpPr>
          <p:nvPr>
            <p:ph type="title"/>
          </p:nvPr>
        </p:nvSpPr>
        <p:spPr/>
        <p:txBody>
          <a:bodyPr/>
          <a:lstStyle/>
          <a:p>
            <a:r>
              <a:rPr lang="en-US" dirty="0"/>
              <a:t>The End</a:t>
            </a:r>
          </a:p>
        </p:txBody>
      </p:sp>
    </p:spTree>
    <p:extLst>
      <p:ext uri="{BB962C8B-B14F-4D97-AF65-F5344CB8AC3E}">
        <p14:creationId xmlns:p14="http://schemas.microsoft.com/office/powerpoint/2010/main" val="30209033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40" name="Picture 13"/>
          <p:cNvPicPr>
            <a:picLocks noChangeAspect="1"/>
          </p:cNvPicPr>
          <p:nvPr/>
        </p:nvPicPr>
        <p:blipFill>
          <a:blip r:embed="rId3" cstate="print"/>
          <a:srcRect/>
          <a:stretch>
            <a:fillRect/>
          </a:stretch>
        </p:blipFill>
        <p:spPr bwMode="auto">
          <a:xfrm>
            <a:off x="4491038" y="3359150"/>
            <a:ext cx="4311650" cy="2587625"/>
          </a:xfrm>
          <a:prstGeom prst="rect">
            <a:avLst/>
          </a:prstGeom>
          <a:noFill/>
          <a:ln w="12700">
            <a:solidFill>
              <a:schemeClr val="tx1"/>
            </a:solidFill>
          </a:ln>
          <a:effectLst>
            <a:outerShdw blurRad="50800" dist="38100" dir="2700000" algn="tl" rotWithShape="0">
              <a:prstClr val="black">
                <a:alpha val="40000"/>
              </a:prstClr>
            </a:outerShdw>
          </a:effectLst>
        </p:spPr>
      </p:pic>
      <p:pic>
        <p:nvPicPr>
          <p:cNvPr id="12" name="Picture 109" descr="Oakland Center with radar2 copy.jpg"/>
          <p:cNvPicPr>
            <a:picLocks noChangeAspect="1"/>
          </p:cNvPicPr>
          <p:nvPr/>
        </p:nvPicPr>
        <p:blipFill rotWithShape="1">
          <a:blip r:embed="rId4" cstate="print"/>
          <a:srcRect b="10634"/>
          <a:stretch/>
        </p:blipFill>
        <p:spPr bwMode="auto">
          <a:xfrm>
            <a:off x="339725" y="3359150"/>
            <a:ext cx="3994150" cy="2587625"/>
          </a:xfrm>
          <a:prstGeom prst="rect">
            <a:avLst/>
          </a:prstGeom>
          <a:noFill/>
          <a:ln w="12700">
            <a:solidFill>
              <a:schemeClr val="tx1"/>
            </a:solidFill>
          </a:ln>
          <a:effectLst>
            <a:outerShdw blurRad="50800" dist="38100" dir="2700000" algn="tl" rotWithShape="0">
              <a:prstClr val="black">
                <a:alpha val="40000"/>
              </a:prstClr>
            </a:outerShdw>
          </a:effectLst>
        </p:spPr>
      </p:pic>
      <p:sp>
        <p:nvSpPr>
          <p:cNvPr id="23557"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0" hangingPunct="0">
              <a:spcBef>
                <a:spcPts val="400"/>
              </a:spcBef>
              <a:spcAft>
                <a:spcPts val="400"/>
              </a:spcAft>
              <a:buClr>
                <a:srgbClr val="565C7A"/>
              </a:buClr>
              <a:buSzPct val="110000"/>
              <a:buFont typeface="Arial" pitchFamily="34" charset="0"/>
              <a:buNone/>
            </a:pPr>
            <a:fld id="{EBDB98B9-228C-4C9E-B900-8787DCC67C01}" type="slidenum">
              <a:rPr lang="en-US" altLang="en-US" sz="1200" smtClean="0">
                <a:solidFill>
                  <a:schemeClr val="bg1"/>
                </a:solidFill>
              </a:rPr>
              <a:pPr eaLnBrk="0" hangingPunct="0">
                <a:spcBef>
                  <a:spcPts val="400"/>
                </a:spcBef>
                <a:spcAft>
                  <a:spcPts val="400"/>
                </a:spcAft>
                <a:buClr>
                  <a:srgbClr val="565C7A"/>
                </a:buClr>
                <a:buSzPct val="110000"/>
                <a:buFont typeface="Arial" pitchFamily="34" charset="0"/>
                <a:buNone/>
              </a:pPr>
              <a:t>7</a:t>
            </a:fld>
            <a:endParaRPr lang="en-US" altLang="en-US" sz="1200" dirty="0">
              <a:solidFill>
                <a:schemeClr val="bg1"/>
              </a:solidFill>
            </a:endParaRPr>
          </a:p>
        </p:txBody>
      </p:sp>
      <p:sp>
        <p:nvSpPr>
          <p:cNvPr id="5" name="Rounded Rectangular Callout 4"/>
          <p:cNvSpPr>
            <a:spLocks noChangeArrowheads="1"/>
          </p:cNvSpPr>
          <p:nvPr/>
        </p:nvSpPr>
        <p:spPr bwMode="auto">
          <a:xfrm>
            <a:off x="333835" y="988384"/>
            <a:ext cx="1877847" cy="1986630"/>
          </a:xfrm>
          <a:prstGeom prst="wedgeRoundRectCallout">
            <a:avLst>
              <a:gd name="adj1" fmla="val 65854"/>
              <a:gd name="adj2" fmla="val 150381"/>
              <a:gd name="adj3" fmla="val 16667"/>
            </a:avLst>
          </a:prstGeom>
          <a:solidFill>
            <a:schemeClr val="bg1"/>
          </a:solidFill>
          <a:ln w="19050">
            <a:solidFill>
              <a:schemeClr val="tx1">
                <a:lumMod val="50000"/>
                <a:lumOff val="50000"/>
              </a:schemeClr>
            </a:solidFill>
          </a:ln>
          <a:effectLst>
            <a:outerShdw blurRad="50800" dist="38100" dir="2700000" algn="tl" rotWithShape="0">
              <a:prstClr val="black">
                <a:alpha val="40000"/>
              </a:prstClr>
            </a:outerShdw>
          </a:effectLst>
          <a:scene3d>
            <a:camera prst="orthographicFront">
              <a:rot lat="0" lon="0" rev="0"/>
            </a:camera>
            <a:lightRig rig="threePt" dir="tl"/>
          </a:scene3d>
          <a:sp3d prstMaterial="softmetal">
            <a:bevelT w="114300" prst="artDeco"/>
            <a:contourClr>
              <a:schemeClr val="accent1">
                <a:shade val="30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spcBef>
                <a:spcPts val="0"/>
              </a:spcBef>
              <a:defRPr/>
            </a:pPr>
            <a:r>
              <a:rPr lang="en-US" sz="1800" dirty="0">
                <a:solidFill>
                  <a:srgbClr val="122039"/>
                </a:solidFill>
                <a:latin typeface="Arial" panose="020B0604020202020204" pitchFamily="34" charset="0"/>
                <a:cs typeface="Arial" panose="020B0604020202020204" pitchFamily="34" charset="0"/>
              </a:rPr>
              <a:t>“AMERICAN SIXTY-ONE, REDUCE SPEED TO THREE ZERO </a:t>
            </a:r>
            <a:r>
              <a:rPr lang="en-US" sz="1800" dirty="0" err="1">
                <a:solidFill>
                  <a:srgbClr val="122039"/>
                </a:solidFill>
                <a:latin typeface="Arial" panose="020B0604020202020204" pitchFamily="34" charset="0"/>
                <a:cs typeface="Arial" panose="020B0604020202020204" pitchFamily="34" charset="0"/>
              </a:rPr>
              <a:t>ZERO</a:t>
            </a:r>
            <a:r>
              <a:rPr lang="en-US" sz="1800" dirty="0">
                <a:solidFill>
                  <a:srgbClr val="122039"/>
                </a:solidFill>
                <a:latin typeface="Arial" panose="020B0604020202020204" pitchFamily="34" charset="0"/>
                <a:cs typeface="Arial" panose="020B0604020202020204" pitchFamily="34" charset="0"/>
              </a:rPr>
              <a:t>”</a:t>
            </a:r>
          </a:p>
        </p:txBody>
      </p:sp>
      <p:sp>
        <p:nvSpPr>
          <p:cNvPr id="6" name="Rounded Rectangular Callout 5"/>
          <p:cNvSpPr>
            <a:spLocks noChangeArrowheads="1"/>
          </p:cNvSpPr>
          <p:nvPr/>
        </p:nvSpPr>
        <p:spPr bwMode="auto">
          <a:xfrm>
            <a:off x="2282932" y="988384"/>
            <a:ext cx="1748752" cy="1986630"/>
          </a:xfrm>
          <a:prstGeom prst="wedgeRoundRectCallout">
            <a:avLst>
              <a:gd name="adj1" fmla="val -37799"/>
              <a:gd name="adj2" fmla="val 150293"/>
              <a:gd name="adj3" fmla="val 16667"/>
            </a:avLst>
          </a:prstGeom>
          <a:solidFill>
            <a:schemeClr val="bg1"/>
          </a:solidFill>
          <a:ln w="19050">
            <a:solidFill>
              <a:schemeClr val="tx1">
                <a:lumMod val="50000"/>
                <a:lumOff val="50000"/>
              </a:schemeClr>
            </a:solidFill>
          </a:ln>
          <a:effectLst>
            <a:outerShdw blurRad="50800" dist="38100" dir="2700000" algn="tl" rotWithShape="0">
              <a:prstClr val="black">
                <a:alpha val="40000"/>
              </a:prstClr>
            </a:outerShdw>
          </a:effectLst>
          <a:scene3d>
            <a:camera prst="orthographicFront">
              <a:rot lat="0" lon="0" rev="0"/>
            </a:camera>
            <a:lightRig rig="threePt" dir="tl"/>
          </a:scene3d>
          <a:sp3d prstMaterial="softmetal">
            <a:bevelT w="114300" prst="artDeco"/>
            <a:contourClr>
              <a:schemeClr val="accent1">
                <a:shade val="30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spcBef>
                <a:spcPts val="0"/>
              </a:spcBef>
              <a:defRPr/>
            </a:pPr>
            <a:r>
              <a:rPr lang="en-US" sz="1800" dirty="0">
                <a:solidFill>
                  <a:srgbClr val="122039"/>
                </a:solidFill>
                <a:latin typeface="Arial" panose="020B0604020202020204" pitchFamily="34" charset="0"/>
                <a:cs typeface="Arial" panose="020B0604020202020204" pitchFamily="34" charset="0"/>
              </a:rPr>
              <a:t>“AMERICAN SIXTY-ONE, INCREASE SPEED TO THREE TWO ZERO”</a:t>
            </a:r>
          </a:p>
        </p:txBody>
      </p:sp>
      <p:sp>
        <p:nvSpPr>
          <p:cNvPr id="7" name="Rounded Rectangular Callout 6"/>
          <p:cNvSpPr>
            <a:spLocks noChangeArrowheads="1"/>
          </p:cNvSpPr>
          <p:nvPr/>
        </p:nvSpPr>
        <p:spPr bwMode="auto">
          <a:xfrm>
            <a:off x="4096804" y="988382"/>
            <a:ext cx="1717575" cy="1986631"/>
          </a:xfrm>
          <a:prstGeom prst="wedgeRoundRectCallout">
            <a:avLst>
              <a:gd name="adj1" fmla="val -143221"/>
              <a:gd name="adj2" fmla="val 151365"/>
              <a:gd name="adj3" fmla="val 16667"/>
            </a:avLst>
          </a:prstGeom>
          <a:solidFill>
            <a:schemeClr val="bg1"/>
          </a:solidFill>
          <a:ln w="19050">
            <a:solidFill>
              <a:schemeClr val="tx1">
                <a:lumMod val="50000"/>
                <a:lumOff val="50000"/>
              </a:schemeClr>
            </a:solidFill>
          </a:ln>
          <a:effectLst>
            <a:outerShdw blurRad="50800" dist="38100" dir="2700000" algn="tl" rotWithShape="0">
              <a:prstClr val="black">
                <a:alpha val="40000"/>
              </a:prstClr>
            </a:outerShdw>
          </a:effectLst>
          <a:scene3d>
            <a:camera prst="orthographicFront">
              <a:rot lat="0" lon="0" rev="0"/>
            </a:camera>
            <a:lightRig rig="threePt" dir="tl"/>
          </a:scene3d>
          <a:sp3d prstMaterial="softmetal">
            <a:bevelT w="114300" prst="artDeco"/>
            <a:contourClr>
              <a:schemeClr val="accent1">
                <a:shade val="30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spcBef>
                <a:spcPts val="0"/>
              </a:spcBef>
              <a:defRPr/>
            </a:pPr>
            <a:r>
              <a:rPr lang="en-US" sz="1800" dirty="0">
                <a:solidFill>
                  <a:srgbClr val="122039"/>
                </a:solidFill>
                <a:latin typeface="Arial" panose="020B0604020202020204" pitchFamily="34" charset="0"/>
                <a:cs typeface="Arial" panose="020B0604020202020204" pitchFamily="34" charset="0"/>
              </a:rPr>
              <a:t>“AMERICAN SIXTY-ONE, REDUCE SPEED TO TWO EIGHT ZERO”</a:t>
            </a:r>
          </a:p>
        </p:txBody>
      </p:sp>
      <p:sp>
        <p:nvSpPr>
          <p:cNvPr id="8" name="Cloud Callout 7"/>
          <p:cNvSpPr>
            <a:spLocks noChangeArrowheads="1"/>
          </p:cNvSpPr>
          <p:nvPr/>
        </p:nvSpPr>
        <p:spPr bwMode="auto">
          <a:xfrm>
            <a:off x="6040438" y="988384"/>
            <a:ext cx="2753186" cy="1960073"/>
          </a:xfrm>
          <a:prstGeom prst="cloudCallout">
            <a:avLst>
              <a:gd name="adj1" fmla="val 8935"/>
              <a:gd name="adj2" fmla="val 130876"/>
            </a:avLst>
          </a:prstGeom>
          <a:solidFill>
            <a:schemeClr val="bg1"/>
          </a:solidFill>
          <a:ln w="19050">
            <a:solidFill>
              <a:schemeClr val="tx1">
                <a:lumMod val="50000"/>
                <a:lumOff val="50000"/>
              </a:schemeClr>
            </a:solidFill>
          </a:ln>
          <a:effectLst>
            <a:outerShdw blurRad="50800" dist="38100" dir="2700000" algn="tl" rotWithShape="0">
              <a:prstClr val="black">
                <a:alpha val="40000"/>
              </a:prstClr>
            </a:outerShdw>
          </a:effectLst>
          <a:scene3d>
            <a:camera prst="orthographicFront">
              <a:rot lat="0" lon="0" rev="0"/>
            </a:camera>
            <a:lightRig rig="threePt" dir="tl"/>
          </a:scene3d>
          <a:sp3d prstMaterial="softmetal">
            <a:bevelT w="114300" prst="artDeco"/>
            <a:contourClr>
              <a:schemeClr val="accent1">
                <a:shade val="30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spcBef>
                <a:spcPts val="0"/>
              </a:spcBef>
              <a:defRPr/>
            </a:pPr>
            <a:r>
              <a:rPr lang="en-US" sz="2000" dirty="0">
                <a:solidFill>
                  <a:srgbClr val="122039"/>
                </a:solidFill>
                <a:latin typeface="Arial" panose="020B0604020202020204" pitchFamily="34" charset="0"/>
                <a:cs typeface="Arial" panose="020B0604020202020204" pitchFamily="34" charset="0"/>
              </a:rPr>
              <a:t>“I wish Center would make up its mind”</a:t>
            </a:r>
          </a:p>
        </p:txBody>
      </p:sp>
      <p:sp>
        <p:nvSpPr>
          <p:cNvPr id="2" name="Title 1">
            <a:extLst>
              <a:ext uri="{FF2B5EF4-FFF2-40B4-BE49-F238E27FC236}">
                <a16:creationId xmlns:a16="http://schemas.microsoft.com/office/drawing/2014/main" id="{4D7E883C-9782-49E4-A216-271B0150C8C2}"/>
              </a:ext>
            </a:extLst>
          </p:cNvPr>
          <p:cNvSpPr>
            <a:spLocks noGrp="1"/>
          </p:cNvSpPr>
          <p:nvPr>
            <p:ph type="title"/>
          </p:nvPr>
        </p:nvSpPr>
        <p:spPr/>
        <p:txBody>
          <a:bodyPr/>
          <a:lstStyle/>
          <a:p>
            <a:r>
              <a:rPr lang="en-US" altLang="en-US" dirty="0"/>
              <a:t>Excessive Speed Adjustments</a:t>
            </a:r>
            <a:endParaRPr lang="en-US" dirty="0"/>
          </a:p>
        </p:txBody>
      </p:sp>
      <p:pic>
        <p:nvPicPr>
          <p:cNvPr id="13" name="Picture 12">
            <a:extLst>
              <a:ext uri="{FF2B5EF4-FFF2-40B4-BE49-F238E27FC236}">
                <a16:creationId xmlns:a16="http://schemas.microsoft.com/office/drawing/2014/main" id="{E859866D-37F9-4E5E-A4AF-AF75C6504F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9663" y="6261870"/>
            <a:ext cx="394232" cy="365760"/>
          </a:xfrm>
          <a:prstGeom prst="rect">
            <a:avLst/>
          </a:prstGeom>
        </p:spPr>
      </p:pic>
    </p:spTree>
    <p:extLst>
      <p:ext uri="{BB962C8B-B14F-4D97-AF65-F5344CB8AC3E}">
        <p14:creationId xmlns:p14="http://schemas.microsoft.com/office/powerpoint/2010/main" val="28794690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 presetClass="exit" presetSubtype="0" fill="hold" nodeType="withEffect">
                                  <p:stCondLst>
                                    <p:cond delay="0"/>
                                  </p:stCondLst>
                                  <p:childTnLst>
                                    <p:set>
                                      <p:cBhvr>
                                        <p:cTn id="17"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09" descr="Oakland Center with radar2 copy.jpg"/>
          <p:cNvPicPr>
            <a:picLocks noChangeAspect="1"/>
          </p:cNvPicPr>
          <p:nvPr/>
        </p:nvPicPr>
        <p:blipFill rotWithShape="1">
          <a:blip r:embed="rId3" cstate="print"/>
          <a:srcRect l="18553" b="697"/>
          <a:stretch/>
        </p:blipFill>
        <p:spPr bwMode="auto">
          <a:xfrm>
            <a:off x="339725" y="2991618"/>
            <a:ext cx="3329748" cy="2944608"/>
          </a:xfrm>
          <a:prstGeom prst="rect">
            <a:avLst/>
          </a:prstGeom>
          <a:noFill/>
          <a:ln w="12700">
            <a:solidFill>
              <a:schemeClr val="tx1"/>
            </a:solidFill>
          </a:ln>
          <a:effectLst>
            <a:outerShdw blurRad="50800" dist="38100" dir="2700000" algn="tl" rotWithShape="0">
              <a:prstClr val="black">
                <a:alpha val="40000"/>
              </a:prstClr>
            </a:outerShdw>
          </a:effectLst>
        </p:spPr>
      </p:pic>
      <p:sp>
        <p:nvSpPr>
          <p:cNvPr id="24580" name="Slide Number Placeholder 9"/>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marL="0" indent="0">
              <a:buNone/>
            </a:pPr>
            <a:fld id="{A11060B7-11EB-4AAB-A6A8-5924CB1CCF0A}" type="slidenum">
              <a:rPr lang="en-US" altLang="en-US" sz="1200" smtClean="0">
                <a:solidFill>
                  <a:schemeClr val="bg1"/>
                </a:solidFill>
              </a:rPr>
              <a:pPr marL="0" indent="0">
                <a:buNone/>
              </a:pPr>
              <a:t>8</a:t>
            </a:fld>
            <a:endParaRPr lang="en-US" altLang="en-US" sz="1200" dirty="0">
              <a:solidFill>
                <a:schemeClr val="bg1"/>
              </a:solidFill>
            </a:endParaRPr>
          </a:p>
        </p:txBody>
      </p:sp>
      <p:pic>
        <p:nvPicPr>
          <p:cNvPr id="4" name="Picture 3"/>
          <p:cNvPicPr>
            <a:picLocks noChangeAspect="1"/>
          </p:cNvPicPr>
          <p:nvPr/>
        </p:nvPicPr>
        <p:blipFill>
          <a:blip r:embed="rId4" cstate="print"/>
          <a:stretch>
            <a:fillRect/>
          </a:stretch>
        </p:blipFill>
        <p:spPr>
          <a:xfrm>
            <a:off x="6142038" y="2673350"/>
            <a:ext cx="2657475" cy="1593850"/>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5" cstate="print"/>
          <a:stretch>
            <a:fillRect/>
          </a:stretch>
        </p:blipFill>
        <p:spPr>
          <a:xfrm>
            <a:off x="6145213" y="4352925"/>
            <a:ext cx="2657475" cy="1593850"/>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6" cstate="print"/>
          <a:stretch>
            <a:fillRect/>
          </a:stretch>
        </p:blipFill>
        <p:spPr>
          <a:xfrm>
            <a:off x="6145213" y="995363"/>
            <a:ext cx="2657475" cy="1593850"/>
          </a:xfrm>
          <a:prstGeom prst="rect">
            <a:avLst/>
          </a:prstGeom>
          <a:effectLst>
            <a:outerShdw blurRad="50800" dist="38100" dir="2700000" algn="tl" rotWithShape="0">
              <a:prstClr val="black">
                <a:alpha val="40000"/>
              </a:prstClr>
            </a:outerShdw>
          </a:effectLst>
        </p:spPr>
      </p:pic>
      <p:sp>
        <p:nvSpPr>
          <p:cNvPr id="3" name="Rounded Rectangular Callout 2"/>
          <p:cNvSpPr>
            <a:spLocks noChangeArrowheads="1"/>
          </p:cNvSpPr>
          <p:nvPr/>
        </p:nvSpPr>
        <p:spPr bwMode="auto">
          <a:xfrm>
            <a:off x="3861281" y="995363"/>
            <a:ext cx="2107265" cy="1591056"/>
          </a:xfrm>
          <a:prstGeom prst="wedgeRoundRectCallout">
            <a:avLst>
              <a:gd name="adj1" fmla="val -169843"/>
              <a:gd name="adj2" fmla="val 162791"/>
              <a:gd name="adj3" fmla="val 16667"/>
            </a:avLst>
          </a:prstGeom>
          <a:solidFill>
            <a:schemeClr val="bg1"/>
          </a:solidFill>
          <a:ln w="19050">
            <a:solidFill>
              <a:schemeClr val="tx1">
                <a:lumMod val="50000"/>
                <a:lumOff val="50000"/>
              </a:schemeClr>
            </a:solidFill>
          </a:ln>
          <a:effectLst>
            <a:outerShdw blurRad="50800" dist="38100" dir="2700000" algn="tl" rotWithShape="0">
              <a:prstClr val="black">
                <a:alpha val="40000"/>
              </a:prstClr>
            </a:outerShdw>
          </a:effectLst>
          <a:scene3d>
            <a:camera prst="orthographicFront">
              <a:rot lat="0" lon="0" rev="0"/>
            </a:camera>
            <a:lightRig rig="threePt" dir="tl"/>
          </a:scene3d>
          <a:sp3d prstMaterial="softmetal">
            <a:bevelT w="114300" prst="artDeco"/>
            <a:contourClr>
              <a:schemeClr val="accent1">
                <a:shade val="30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spcBef>
                <a:spcPts val="0"/>
              </a:spcBef>
              <a:defRPr/>
            </a:pPr>
            <a:r>
              <a:rPr lang="en-US" sz="1800" dirty="0">
                <a:solidFill>
                  <a:srgbClr val="122039"/>
                </a:solidFill>
                <a:latin typeface="Arial" panose="020B0604020202020204" pitchFamily="34" charset="0"/>
                <a:cs typeface="Arial" panose="020B0604020202020204" pitchFamily="34" charset="0"/>
              </a:rPr>
              <a:t>“FEDEX FIFTY, INCREASE SPEED TO THREE ZERO </a:t>
            </a:r>
            <a:r>
              <a:rPr lang="en-US" sz="1800" dirty="0" err="1">
                <a:solidFill>
                  <a:srgbClr val="122039"/>
                </a:solidFill>
                <a:latin typeface="Arial" panose="020B0604020202020204" pitchFamily="34" charset="0"/>
                <a:cs typeface="Arial" panose="020B0604020202020204" pitchFamily="34" charset="0"/>
              </a:rPr>
              <a:t>ZERO</a:t>
            </a:r>
            <a:r>
              <a:rPr lang="en-US" sz="1800" dirty="0">
                <a:solidFill>
                  <a:srgbClr val="122039"/>
                </a:solidFill>
                <a:latin typeface="Arial" panose="020B0604020202020204" pitchFamily="34" charset="0"/>
                <a:cs typeface="Arial" panose="020B0604020202020204" pitchFamily="34" charset="0"/>
              </a:rPr>
              <a:t>”</a:t>
            </a:r>
          </a:p>
        </p:txBody>
      </p:sp>
      <p:sp>
        <p:nvSpPr>
          <p:cNvPr id="8" name="Rounded Rectangular Callout 7"/>
          <p:cNvSpPr>
            <a:spLocks noChangeArrowheads="1"/>
          </p:cNvSpPr>
          <p:nvPr/>
        </p:nvSpPr>
        <p:spPr bwMode="auto">
          <a:xfrm>
            <a:off x="3861281" y="2676144"/>
            <a:ext cx="2107265" cy="1591056"/>
          </a:xfrm>
          <a:prstGeom prst="wedgeRoundRectCallout">
            <a:avLst>
              <a:gd name="adj1" fmla="val -170271"/>
              <a:gd name="adj2" fmla="val 57543"/>
              <a:gd name="adj3" fmla="val 16667"/>
            </a:avLst>
          </a:prstGeom>
          <a:solidFill>
            <a:schemeClr val="bg1"/>
          </a:solidFill>
          <a:ln w="19050">
            <a:solidFill>
              <a:schemeClr val="tx1">
                <a:lumMod val="50000"/>
                <a:lumOff val="50000"/>
              </a:schemeClr>
            </a:solidFill>
          </a:ln>
          <a:effectLst>
            <a:outerShdw blurRad="50800" dist="38100" dir="2700000" algn="tl" rotWithShape="0">
              <a:prstClr val="black">
                <a:alpha val="40000"/>
              </a:prstClr>
            </a:outerShdw>
          </a:effectLst>
          <a:scene3d>
            <a:camera prst="orthographicFront">
              <a:rot lat="0" lon="0" rev="0"/>
            </a:camera>
            <a:lightRig rig="threePt" dir="tl"/>
          </a:scene3d>
          <a:sp3d prstMaterial="softmetal">
            <a:bevelT w="114300" prst="artDeco"/>
            <a:contourClr>
              <a:schemeClr val="accent1">
                <a:shade val="30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spcBef>
                <a:spcPts val="0"/>
              </a:spcBef>
              <a:defRPr/>
            </a:pPr>
            <a:r>
              <a:rPr lang="en-US" sz="1800" dirty="0">
                <a:solidFill>
                  <a:srgbClr val="122039"/>
                </a:solidFill>
                <a:latin typeface="Arial" panose="020B0604020202020204" pitchFamily="34" charset="0"/>
                <a:cs typeface="Arial" panose="020B0604020202020204" pitchFamily="34" charset="0"/>
              </a:rPr>
              <a:t>“AMERICAN TWELVE, MAINTAIN THREE ZERO </a:t>
            </a:r>
            <a:r>
              <a:rPr lang="en-US" sz="1800" dirty="0" err="1">
                <a:solidFill>
                  <a:srgbClr val="122039"/>
                </a:solidFill>
                <a:latin typeface="Arial" panose="020B0604020202020204" pitchFamily="34" charset="0"/>
                <a:cs typeface="Arial" panose="020B0604020202020204" pitchFamily="34" charset="0"/>
              </a:rPr>
              <a:t>ZERO</a:t>
            </a:r>
            <a:r>
              <a:rPr lang="en-US" sz="1800" dirty="0">
                <a:solidFill>
                  <a:srgbClr val="122039"/>
                </a:solidFill>
                <a:latin typeface="Arial" panose="020B0604020202020204" pitchFamily="34" charset="0"/>
                <a:cs typeface="Arial" panose="020B0604020202020204" pitchFamily="34" charset="0"/>
              </a:rPr>
              <a:t> KNOTS”</a:t>
            </a:r>
          </a:p>
        </p:txBody>
      </p:sp>
      <p:sp>
        <p:nvSpPr>
          <p:cNvPr id="9" name="Rounded Rectangular Callout 8"/>
          <p:cNvSpPr>
            <a:spLocks noChangeArrowheads="1"/>
          </p:cNvSpPr>
          <p:nvPr/>
        </p:nvSpPr>
        <p:spPr bwMode="auto">
          <a:xfrm>
            <a:off x="3861281" y="4355719"/>
            <a:ext cx="2107264" cy="1591056"/>
          </a:xfrm>
          <a:prstGeom prst="wedgeRoundRectCallout">
            <a:avLst>
              <a:gd name="adj1" fmla="val -169917"/>
              <a:gd name="adj2" fmla="val -47754"/>
              <a:gd name="adj3" fmla="val 16667"/>
            </a:avLst>
          </a:prstGeom>
          <a:solidFill>
            <a:schemeClr val="bg1"/>
          </a:solidFill>
          <a:ln w="19050">
            <a:solidFill>
              <a:schemeClr val="tx1">
                <a:lumMod val="50000"/>
                <a:lumOff val="50000"/>
              </a:schemeClr>
            </a:solidFill>
          </a:ln>
          <a:effectLst>
            <a:outerShdw blurRad="50800" dist="38100" dir="2700000" algn="tl" rotWithShape="0">
              <a:prstClr val="black">
                <a:alpha val="40000"/>
              </a:prstClr>
            </a:outerShdw>
          </a:effectLst>
          <a:scene3d>
            <a:camera prst="orthographicFront">
              <a:rot lat="0" lon="0" rev="0"/>
            </a:camera>
            <a:lightRig rig="threePt" dir="tl"/>
          </a:scene3d>
          <a:sp3d prstMaterial="softmetal">
            <a:bevelT w="114300" prst="artDeco"/>
            <a:contourClr>
              <a:schemeClr val="accent1">
                <a:shade val="30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eaLnBrk="1" hangingPunct="1">
              <a:spcBef>
                <a:spcPts val="0"/>
              </a:spcBef>
              <a:defRPr/>
            </a:pPr>
            <a:r>
              <a:rPr lang="en-US" sz="1800" dirty="0">
                <a:solidFill>
                  <a:srgbClr val="122039"/>
                </a:solidFill>
                <a:latin typeface="Arial" panose="020B0604020202020204" pitchFamily="34" charset="0"/>
                <a:cs typeface="Arial" panose="020B0604020202020204" pitchFamily="34" charset="0"/>
              </a:rPr>
              <a:t>“DELTA TEN, DO NOT EXCEED THREE ZERO </a:t>
            </a:r>
            <a:r>
              <a:rPr lang="en-US" sz="1800" dirty="0" err="1">
                <a:solidFill>
                  <a:srgbClr val="122039"/>
                </a:solidFill>
                <a:latin typeface="Arial" panose="020B0604020202020204" pitchFamily="34" charset="0"/>
                <a:cs typeface="Arial" panose="020B0604020202020204" pitchFamily="34" charset="0"/>
              </a:rPr>
              <a:t>ZERO</a:t>
            </a:r>
            <a:r>
              <a:rPr lang="en-US" sz="1800" dirty="0">
                <a:solidFill>
                  <a:srgbClr val="122039"/>
                </a:solidFill>
                <a:latin typeface="Arial" panose="020B0604020202020204" pitchFamily="34" charset="0"/>
                <a:cs typeface="Arial" panose="020B0604020202020204" pitchFamily="34" charset="0"/>
              </a:rPr>
              <a:t> KNOTS”</a:t>
            </a:r>
          </a:p>
        </p:txBody>
      </p:sp>
      <p:sp>
        <p:nvSpPr>
          <p:cNvPr id="2" name="Title 1">
            <a:extLst>
              <a:ext uri="{FF2B5EF4-FFF2-40B4-BE49-F238E27FC236}">
                <a16:creationId xmlns:a16="http://schemas.microsoft.com/office/drawing/2014/main" id="{D621ABE3-E36D-4608-B2C9-29736AEB4F4B}"/>
              </a:ext>
            </a:extLst>
          </p:cNvPr>
          <p:cNvSpPr>
            <a:spLocks noGrp="1"/>
          </p:cNvSpPr>
          <p:nvPr>
            <p:ph type="title"/>
          </p:nvPr>
        </p:nvSpPr>
        <p:spPr/>
        <p:txBody>
          <a:bodyPr/>
          <a:lstStyle/>
          <a:p>
            <a:r>
              <a:rPr lang="en-US" altLang="en-US" dirty="0"/>
              <a:t>Techniques</a:t>
            </a:r>
            <a:endParaRPr lang="en-US" dirty="0"/>
          </a:p>
        </p:txBody>
      </p:sp>
      <p:pic>
        <p:nvPicPr>
          <p:cNvPr id="13" name="Picture 12">
            <a:extLst>
              <a:ext uri="{FF2B5EF4-FFF2-40B4-BE49-F238E27FC236}">
                <a16:creationId xmlns:a16="http://schemas.microsoft.com/office/drawing/2014/main" id="{88BBF4D9-B89B-46CC-BF47-2BBB280E2D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89663" y="6261870"/>
            <a:ext cx="394232" cy="365760"/>
          </a:xfrm>
          <a:prstGeom prst="rect">
            <a:avLst/>
          </a:prstGeom>
        </p:spPr>
      </p:pic>
    </p:spTree>
    <p:extLst>
      <p:ext uri="{BB962C8B-B14F-4D97-AF65-F5344CB8AC3E}">
        <p14:creationId xmlns:p14="http://schemas.microsoft.com/office/powerpoint/2010/main" val="14255724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par>
                                <p:cTn id="10" presetID="1" presetClass="exit" presetSubtype="0" fill="hold" nodeType="withEffect">
                                  <p:stCondLst>
                                    <p:cond delay="0"/>
                                  </p:stCondLst>
                                  <p:childTnLst>
                                    <p:set>
                                      <p:cBhvr>
                                        <p:cTn id="11" dur="1" fill="hold">
                                          <p:stCondLst>
                                            <p:cond delay="0"/>
                                          </p:stCondLst>
                                        </p:cTn>
                                        <p:tgtEl>
                                          <p:spTgt spid="1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6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noFill/>
        <a:ln w="63500" cap="flat" cmpd="sng" algn="ctr">
          <a:solidFill>
            <a:srgbClr val="00B0F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rtlCol="0" anchor="ctr"/>
      <a:lstStyle>
        <a:defPPr algn="ctr">
          <a:defRPr/>
        </a:defPPr>
      </a:lstStyle>
    </a:spDef>
    <a:lnDef>
      <a:spPr bwMode="auto">
        <a:noFill/>
        <a:ln w="34925" cap="flat" cmpd="sng" algn="ctr">
          <a:solidFill>
            <a:srgbClr val="00EF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4f0e10e1-3e2d-4cb5-bdd3-156dacd9dc33">WEXTPJNUKPJZ-1215587825-11920</_dlc_DocId>
    <_dlc_DocIdUrl xmlns="4f0e10e1-3e2d-4cb5-bdd3-156dacd9dc33">
      <Url>https://ksn2.faa.gov/stt/TTPPM/ER24/_layouts/15/DocIdRedir.aspx?ID=WEXTPJNUKPJZ-1215587825-11920</Url>
      <Description>WEXTPJNUKPJZ-1215587825-11920</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DFAFDB35B5AD34C89EBE32B06747F48" ma:contentTypeVersion="0" ma:contentTypeDescription="Create a new document." ma:contentTypeScope="" ma:versionID="e72e5cf3a644bd3c2a76949ef822e5f3">
  <xsd:schema xmlns:xsd="http://www.w3.org/2001/XMLSchema" xmlns:xs="http://www.w3.org/2001/XMLSchema" xmlns:p="http://schemas.microsoft.com/office/2006/metadata/properties" xmlns:ns2="4f0e10e1-3e2d-4cb5-bdd3-156dacd9dc33" targetNamespace="http://schemas.microsoft.com/office/2006/metadata/properties" ma:root="true" ma:fieldsID="b03bf376aeaf2378700ad64a9a2727c9" ns2:_="">
    <xsd:import namespace="4f0e10e1-3e2d-4cb5-bdd3-156dacd9dc33"/>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0e10e1-3e2d-4cb5-bdd3-156dacd9dc3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WrappedLabelHistory xmlns:xsi="http://www.w3.org/2001/XMLSchema-instance" xmlns:xsd="http://www.w3.org/2001/XMLSchema" xmlns="http://www.boldonjames.com/2016/02/Classifier/internal/wrappedLabelHistory">
  <Value>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jOGQ1NzYwZS02MzhhLTQ3ZTgtOWUyZS0xMjI2YzJjYjI2OGQiIG9yaWdpbj0idXNlclNlbGVjdGVkIj48ZWxlbWVudCB1aWQ9IjQyODM0YmZiLTFlYzEtNGJlYi1iZDY0LWViODNmYjNjYjNmMyIgdmFsdWU9IiIgeG1sbnM9Imh0dHA6Ly93d3cuYm9sZG9uamFtZXMuY29tLzIwMDgvMDEvc2llL2ludGVybmFsL2xhYmVsIiAvPjwvc2lzbD48VXNlck5hbWU+TEVJRE9TLUNPUlBcaHVudGxleWE8L1VzZXJOYW1lPjxEYXRlVGltZT40LzE5LzIwMTkgMzowMTowMiBQTTwvRGF0ZVRpbWU+PExhYmVsU3RyaW5nPlVucmVzdHJpY3RlZDwvTGFiZWxTdHJpbmc+PC9pdGVtPjwvbGFiZWxIaXN0b3J5Pg==</Value>
</WrappedLabelHistory>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sisl xmlns:xsd="http://www.w3.org/2001/XMLSchema" xmlns:xsi="http://www.w3.org/2001/XMLSchema-instance" xmlns="http://www.boldonjames.com/2008/01/sie/internal/label" sislVersion="0" policy="c8d5760e-638a-47e8-9e2e-1226c2cb268d" origin="userSelected">
  <element uid="42834bfb-1ec1-4beb-bd64-eb83fb3cb3f3" value=""/>
</sisl>
</file>

<file path=customXml/item6.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46916DE-013D-4894-BF96-985828AE4997}">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C5381A4-61B6-44B3-93A3-90CA0578AFD7}"/>
</file>

<file path=customXml/itemProps3.xml><?xml version="1.0" encoding="utf-8"?>
<ds:datastoreItem xmlns:ds="http://schemas.openxmlformats.org/officeDocument/2006/customXml" ds:itemID="{AA31371E-2F65-4755-AE0B-8900F7D1653C}">
  <ds:schemaRefs>
    <ds:schemaRef ds:uri="http://www.w3.org/2001/XMLSchema"/>
    <ds:schemaRef ds:uri="http://www.boldonjames.com/2016/02/Classifier/internal/wrappedLabelHistory"/>
  </ds:schemaRefs>
</ds:datastoreItem>
</file>

<file path=customXml/itemProps4.xml><?xml version="1.0" encoding="utf-8"?>
<ds:datastoreItem xmlns:ds="http://schemas.openxmlformats.org/officeDocument/2006/customXml" ds:itemID="{16C3D69F-504B-4C39-BFB0-73BB059A9EDB}">
  <ds:schemaRefs>
    <ds:schemaRef ds:uri="http://schemas.microsoft.com/sharepoint/v3/contenttype/forms"/>
  </ds:schemaRefs>
</ds:datastoreItem>
</file>

<file path=customXml/itemProps5.xml><?xml version="1.0" encoding="utf-8"?>
<ds:datastoreItem xmlns:ds="http://schemas.openxmlformats.org/officeDocument/2006/customXml" ds:itemID="{66544DC4-C195-4CC3-A544-146BA01F6C7A}">
  <ds:schemaRefs>
    <ds:schemaRef ds:uri="http://www.w3.org/2001/XMLSchema"/>
    <ds:schemaRef ds:uri="http://www.boldonjames.com/2008/01/sie/internal/label"/>
  </ds:schemaRefs>
</ds:datastoreItem>
</file>

<file path=customXml/itemProps6.xml><?xml version="1.0" encoding="utf-8"?>
<ds:datastoreItem xmlns:ds="http://schemas.openxmlformats.org/officeDocument/2006/customXml" ds:itemID="{A2B481A6-DEEB-4D91-8093-2A1D9BC7DDAB}"/>
</file>

<file path=docProps/app.xml><?xml version="1.0" encoding="utf-8"?>
<Properties xmlns="http://schemas.openxmlformats.org/officeDocument/2006/extended-properties" xmlns:vt="http://schemas.openxmlformats.org/officeDocument/2006/docPropsVTypes">
  <Template/>
  <TotalTime>53738</TotalTime>
  <Words>2194</Words>
  <Application>Microsoft Office PowerPoint</Application>
  <PresentationFormat>On-screen Show (4:3)</PresentationFormat>
  <Paragraphs>904</Paragraphs>
  <Slides>71</Slides>
  <Notes>68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71</vt:i4>
      </vt:variant>
    </vt:vector>
  </HeadingPairs>
  <TitlesOfParts>
    <vt:vector size="83" baseType="lpstr">
      <vt:lpstr>MS PGothic</vt:lpstr>
      <vt:lpstr>MS PGothic</vt:lpstr>
      <vt:lpstr>Arial</vt:lpstr>
      <vt:lpstr>Arial Rounded MT Bold</vt:lpstr>
      <vt:lpstr>Bookman Old Style</vt:lpstr>
      <vt:lpstr>Consolas</vt:lpstr>
      <vt:lpstr>Courier New</vt:lpstr>
      <vt:lpstr>Segoe UI Semibold</vt:lpstr>
      <vt:lpstr>Segoe UI Symbol</vt:lpstr>
      <vt:lpstr>Times New Roman</vt:lpstr>
      <vt:lpstr>Wingdings</vt:lpstr>
      <vt:lpstr>6_Custom Design</vt:lpstr>
      <vt:lpstr>PowerPoint Presentation</vt:lpstr>
      <vt:lpstr>PowerPoint Presentation</vt:lpstr>
      <vt:lpstr>Vectoring</vt:lpstr>
      <vt:lpstr>Methods of Vectoring</vt:lpstr>
      <vt:lpstr>Knowledge Check</vt:lpstr>
      <vt:lpstr>Knowledge Check</vt:lpstr>
      <vt:lpstr>Knowledge Check</vt:lpstr>
      <vt:lpstr>Excessive Speed Adjustments</vt:lpstr>
      <vt:lpstr>Techniques</vt:lpstr>
      <vt:lpstr>Assignment Restrictions</vt:lpstr>
      <vt:lpstr>Issuing Speed Adjustments - Terms</vt:lpstr>
      <vt:lpstr>Knowledge Check</vt:lpstr>
      <vt:lpstr>Knowledge Check</vt:lpstr>
      <vt:lpstr>Knowledge Check</vt:lpstr>
      <vt:lpstr>Airspeed and Mach</vt:lpstr>
      <vt:lpstr>Definitions</vt:lpstr>
      <vt:lpstr>Mach 1.0  =  Speed of Sound</vt:lpstr>
      <vt:lpstr>Using Mach “Higher” is “Slower”</vt:lpstr>
      <vt:lpstr>Mach Speeds at Same Altitude</vt:lpstr>
      <vt:lpstr>Mach Speeds at Different Altitudes</vt:lpstr>
      <vt:lpstr>At or Above FL240</vt:lpstr>
      <vt:lpstr>Knowledge Check</vt:lpstr>
      <vt:lpstr>Knowledge Check</vt:lpstr>
      <vt:lpstr>Knowledge Check</vt:lpstr>
      <vt:lpstr>Knowledge Check</vt:lpstr>
      <vt:lpstr>What is Indicated Airspeed?</vt:lpstr>
      <vt:lpstr>Relationship of IAS to TAS</vt:lpstr>
      <vt:lpstr>5 - 7 Knots TAS for Every 1,000'</vt:lpstr>
      <vt:lpstr>Knowledge Check</vt:lpstr>
      <vt:lpstr>Knowledge Check</vt:lpstr>
      <vt:lpstr>Minima Below 10,000'</vt:lpstr>
      <vt:lpstr>Speed Adjustment Minima</vt:lpstr>
      <vt:lpstr>Speed Minima, Departures</vt:lpstr>
      <vt:lpstr>Knowledge Check</vt:lpstr>
      <vt:lpstr>Knowledge Check</vt:lpstr>
      <vt:lpstr>Knowledge Check</vt:lpstr>
      <vt:lpstr>Speed Phraseology</vt:lpstr>
      <vt:lpstr>Maintain a Specified Speed</vt:lpstr>
      <vt:lpstr>Increase/Reduce Speed</vt:lpstr>
      <vt:lpstr>Published Speed Restrictions</vt:lpstr>
      <vt:lpstr>4th Line Data</vt:lpstr>
      <vt:lpstr>4th Line Speed Value Formats</vt:lpstr>
      <vt:lpstr>Knowledge Check</vt:lpstr>
      <vt:lpstr>Knowledge Check</vt:lpstr>
      <vt:lpstr>Activity: Airspeed Flowchart Review</vt:lpstr>
      <vt:lpstr>Activity: Airspeed Flowchart Review (Cont’d)</vt:lpstr>
      <vt:lpstr>Scanning</vt:lpstr>
      <vt:lpstr>Sector Team Responsibilities</vt:lpstr>
      <vt:lpstr>RA Position Responsibilities</vt:lpstr>
      <vt:lpstr>Scanning</vt:lpstr>
      <vt:lpstr>Scanning Data Blocks</vt:lpstr>
      <vt:lpstr>PowerPoint Presentation</vt:lpstr>
      <vt:lpstr>The Decision Process</vt:lpstr>
      <vt:lpstr>Observing Alerts</vt:lpstr>
      <vt:lpstr>Project and Analyze</vt:lpstr>
      <vt:lpstr>Decide if Action is Necessary</vt:lpstr>
      <vt:lpstr>Act - Intervene</vt:lpstr>
      <vt:lpstr>Necessity of Constant Scanning</vt:lpstr>
      <vt:lpstr>Scanning Activity</vt:lpstr>
      <vt:lpstr>Scanning</vt:lpstr>
      <vt:lpstr>Scenario 1</vt:lpstr>
      <vt:lpstr>Scenario 2</vt:lpstr>
      <vt:lpstr>Scenario 3</vt:lpstr>
      <vt:lpstr>Scenario 4</vt:lpstr>
      <vt:lpstr>Scenario 5</vt:lpstr>
      <vt:lpstr>Scenario 6 Ready?</vt:lpstr>
      <vt:lpstr>Scenario 7 Ready?</vt:lpstr>
      <vt:lpstr>Scenario 8 Ready?</vt:lpstr>
      <vt:lpstr>Scenario 9 Ready?</vt:lpstr>
      <vt:lpstr>Scenario 10 Ready?</vt:lpstr>
      <vt:lpstr>The End</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Nicholson, Nancy A-CTR (FAA)</cp:lastModifiedBy>
  <cp:revision>1272</cp:revision>
  <dcterms:created xsi:type="dcterms:W3CDTF">2005-01-28T20:32:53Z</dcterms:created>
  <dcterms:modified xsi:type="dcterms:W3CDTF">2022-08-17T15:59:24Z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0x0101003DFAFDB35B5AD34C89EBE32B06747F48</vt:lpwstr>
  </property>
  <property fmtid="{D5CDD505-2E9C-101B-9397-08002B2CF9AE}" pid="3" name="docIndexRef">
    <vt:lpwstr>b81845a9-d962-4598-a008-0928621941da</vt:lpwstr>
  </property>
  <property fmtid="{D5CDD505-2E9C-101B-9397-08002B2CF9AE}" pid="4" name="bjSaver">
    <vt:lpwstr>nAFgvCsYDVYf5XXx5wFs3z9OzyqVTT+J</vt:lpwstr>
  </property>
  <property fmtid="{D5CDD505-2E9C-101B-9397-08002B2CF9AE}" pid="5" name="bjDocumentSecurityLabel">
    <vt:lpwstr>Unrestricted</vt:lpwstr>
  </property>
  <property fmtid="{D5CDD505-2E9C-101B-9397-08002B2CF9AE}" pid="6" name="bjLabelHistoryID">
    <vt:lpwstr>{AA31371E-2F65-4755-AE0B-8900F7D1653C}</vt:lpwstr>
  </property>
  <property fmtid="{D5CDD505-2E9C-101B-9397-08002B2CF9AE}" pid="7" name="_dlc_DocIdItemGuid">
    <vt:lpwstr>25205347-3a83-496c-9e5a-0d134ddb89de</vt:lpwstr>
  </property>
  <property fmtid="{D5CDD505-2E9C-101B-9397-08002B2CF9AE}" pid="8" name="bjDocumentLabelXML">
    <vt:lpwstr>&lt;?xml version="1.0" encoding="us-ascii"?&gt;&lt;sisl xmlns:xsd="http://www.w3.org/2001/XMLSchema" xmlns:xsi="http://www.w3.org/2001/XMLSchema-instance" sislVersion="0" policy="c8d5760e-638a-47e8-9e2e-1226c2cb268d" origin="userSelected" xmlns="http://www.boldonj</vt:lpwstr>
  </property>
  <property fmtid="{D5CDD505-2E9C-101B-9397-08002B2CF9AE}" pid="9" name="bjDocumentLabelXML-0">
    <vt:lpwstr>ames.com/2008/01/sie/internal/label"&gt;&lt;element uid="42834bfb-1ec1-4beb-bd64-eb83fb3cb3f3" value="" /&gt;&lt;/sisl&gt;</vt:lpwstr>
  </property>
</Properties>
</file>