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24.xml" ContentType="application/vnd.openxmlformats-officedocument.presentationml.tags+xml"/>
  <Override PartName="/ppt/notesSlides/notesSlide26.xml" ContentType="application/vnd.openxmlformats-officedocument.presentationml.notesSlide+xml"/>
  <Override PartName="/ppt/tags/tag25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26.xml" ContentType="application/vnd.openxmlformats-officedocument.presentationml.tags+xml"/>
  <Override PartName="/ppt/notesSlides/notesSlide36.xml" ContentType="application/vnd.openxmlformats-officedocument.presentationml.notesSlide+xml"/>
  <Override PartName="/ppt/tags/tag27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tags/tag28.xml" ContentType="application/vnd.openxmlformats-officedocument.presentationml.tags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tags/tag29.xml" ContentType="application/vnd.openxmlformats-officedocument.presentationml.tags+xml"/>
  <Override PartName="/ppt/notesSlides/notesSlide66.xml" ContentType="application/vnd.openxmlformats-officedocument.presentationml.notesSlide+xml"/>
  <Override PartName="/ppt/tags/tag30.xml" ContentType="application/vnd.openxmlformats-officedocument.presentationml.tags+xml"/>
  <Override PartName="/ppt/notesSlides/notesSlide67.xml" ContentType="application/vnd.openxmlformats-officedocument.presentationml.notesSlide+xml"/>
  <Override PartName="/ppt/tags/tag31.xml" ContentType="application/vnd.openxmlformats-officedocument.presentationml.tags+xml"/>
  <Override PartName="/ppt/notesSlides/notesSlide68.xml" ContentType="application/vnd.openxmlformats-officedocument.presentationml.notesSlide+xml"/>
  <Override PartName="/ppt/tags/tag32.xml" ContentType="application/vnd.openxmlformats-officedocument.presentationml.tags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tags/tag33.xml" ContentType="application/vnd.openxmlformats-officedocument.presentationml.tags+xml"/>
  <Override PartName="/ppt/notesSlides/notesSlide76.xml" ContentType="application/vnd.openxmlformats-officedocument.presentationml.notesSlide+xml"/>
  <Override PartName="/ppt/tags/tag34.xml" ContentType="application/vnd.openxmlformats-officedocument.presentationml.tags+xml"/>
  <Override PartName="/ppt/notesSlides/notesSlide77.xml" ContentType="application/vnd.openxmlformats-officedocument.presentationml.notesSlide+xml"/>
  <Override PartName="/ppt/tags/tag35.xml" ContentType="application/vnd.openxmlformats-officedocument.presentationml.tags+xml"/>
  <Override PartName="/ppt/notesSlides/notesSlide78.xml" ContentType="application/vnd.openxmlformats-officedocument.presentationml.notesSlide+xml"/>
  <Override PartName="/ppt/tags/tag36.xml" ContentType="application/vnd.openxmlformats-officedocument.presentationml.tags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7"/>
    <p:sldMasterId id="2147484499" r:id="rId8"/>
  </p:sldMasterIdLst>
  <p:notesMasterIdLst>
    <p:notesMasterId r:id="rId92"/>
  </p:notesMasterIdLst>
  <p:handoutMasterIdLst>
    <p:handoutMasterId r:id="rId93"/>
  </p:handoutMasterIdLst>
  <p:sldIdLst>
    <p:sldId id="273" r:id="rId9"/>
    <p:sldId id="529" r:id="rId10"/>
    <p:sldId id="548" r:id="rId11"/>
    <p:sldId id="276" r:id="rId12"/>
    <p:sldId id="438" r:id="rId13"/>
    <p:sldId id="439" r:id="rId14"/>
    <p:sldId id="440" r:id="rId15"/>
    <p:sldId id="441" r:id="rId16"/>
    <p:sldId id="475" r:id="rId17"/>
    <p:sldId id="493" r:id="rId18"/>
    <p:sldId id="476" r:id="rId19"/>
    <p:sldId id="442" r:id="rId20"/>
    <p:sldId id="477" r:id="rId21"/>
    <p:sldId id="278" r:id="rId22"/>
    <p:sldId id="478" r:id="rId23"/>
    <p:sldId id="479" r:id="rId24"/>
    <p:sldId id="484" r:id="rId25"/>
    <p:sldId id="418" r:id="rId26"/>
    <p:sldId id="470" r:id="rId27"/>
    <p:sldId id="469" r:id="rId28"/>
    <p:sldId id="494" r:id="rId29"/>
    <p:sldId id="486" r:id="rId30"/>
    <p:sldId id="545" r:id="rId31"/>
    <p:sldId id="489" r:id="rId32"/>
    <p:sldId id="490" r:id="rId33"/>
    <p:sldId id="448" r:id="rId34"/>
    <p:sldId id="558" r:id="rId35"/>
    <p:sldId id="559" r:id="rId36"/>
    <p:sldId id="449" r:id="rId37"/>
    <p:sldId id="450" r:id="rId38"/>
    <p:sldId id="299" r:id="rId39"/>
    <p:sldId id="451" r:id="rId40"/>
    <p:sldId id="452" r:id="rId41"/>
    <p:sldId id="547" r:id="rId42"/>
    <p:sldId id="453" r:id="rId43"/>
    <p:sldId id="427" r:id="rId44"/>
    <p:sldId id="428" r:id="rId45"/>
    <p:sldId id="535" r:id="rId46"/>
    <p:sldId id="543" r:id="rId47"/>
    <p:sldId id="549" r:id="rId48"/>
    <p:sldId id="566" r:id="rId49"/>
    <p:sldId id="567" r:id="rId50"/>
    <p:sldId id="568" r:id="rId51"/>
    <p:sldId id="569" r:id="rId52"/>
    <p:sldId id="570" r:id="rId53"/>
    <p:sldId id="505" r:id="rId54"/>
    <p:sldId id="506" r:id="rId55"/>
    <p:sldId id="525" r:id="rId56"/>
    <p:sldId id="528" r:id="rId57"/>
    <p:sldId id="522" r:id="rId58"/>
    <p:sldId id="571" r:id="rId59"/>
    <p:sldId id="511" r:id="rId60"/>
    <p:sldId id="572" r:id="rId61"/>
    <p:sldId id="573" r:id="rId62"/>
    <p:sldId id="556" r:id="rId63"/>
    <p:sldId id="454" r:id="rId64"/>
    <p:sldId id="546" r:id="rId65"/>
    <p:sldId id="455" r:id="rId66"/>
    <p:sldId id="487" r:id="rId67"/>
    <p:sldId id="488" r:id="rId68"/>
    <p:sldId id="510" r:id="rId69"/>
    <p:sldId id="458" r:id="rId70"/>
    <p:sldId id="514" r:id="rId71"/>
    <p:sldId id="508" r:id="rId72"/>
    <p:sldId id="460" r:id="rId73"/>
    <p:sldId id="467" r:id="rId74"/>
    <p:sldId id="468" r:id="rId75"/>
    <p:sldId id="472" r:id="rId76"/>
    <p:sldId id="509" r:id="rId77"/>
    <p:sldId id="332" r:id="rId78"/>
    <p:sldId id="461" r:id="rId79"/>
    <p:sldId id="541" r:id="rId80"/>
    <p:sldId id="462" r:id="rId81"/>
    <p:sldId id="531" r:id="rId82"/>
    <p:sldId id="532" r:id="rId83"/>
    <p:sldId id="534" r:id="rId84"/>
    <p:sldId id="536" r:id="rId85"/>
    <p:sldId id="537" r:id="rId86"/>
    <p:sldId id="538" r:id="rId87"/>
    <p:sldId id="555" r:id="rId88"/>
    <p:sldId id="557" r:id="rId89"/>
    <p:sldId id="463" r:id="rId90"/>
    <p:sldId id="392" r:id="rId91"/>
  </p:sldIdLst>
  <p:sldSz cx="9144000" cy="6858000" type="screen4x3"/>
  <p:notesSz cx="6858000" cy="9296400"/>
  <p:custDataLst>
    <p:tags r:id="rId9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36">
          <p15:clr>
            <a:srgbClr val="A4A3A4"/>
          </p15:clr>
        </p15:guide>
        <p15:guide id="2" pos="3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ven Kennedy" initials="SSK" lastIdx="1" clrIdx="0"/>
  <p:cmAuthor id="2" name="James Ekins" initials="JE" lastIdx="3" clrIdx="1">
    <p:extLst>
      <p:ext uri="{19B8F6BF-5375-455C-9EA6-DF929625EA0E}">
        <p15:presenceInfo xmlns:p15="http://schemas.microsoft.com/office/powerpoint/2012/main" userId="S-1-5-21-854245398-57989841-1801674531-17622" providerId="AD"/>
      </p:ext>
    </p:extLst>
  </p:cmAuthor>
  <p:cmAuthor id="3" name="Kristen_Leonard Thompson_Dembeck" initials="KT" lastIdx="1" clrIdx="2">
    <p:extLst>
      <p:ext uri="{19B8F6BF-5375-455C-9EA6-DF929625EA0E}">
        <p15:presenceInfo xmlns:p15="http://schemas.microsoft.com/office/powerpoint/2012/main" userId="a603942da9df4203" providerId="Windows Live"/>
      </p:ext>
    </p:extLst>
  </p:cmAuthor>
  <p:cmAuthor id="4" name="Huntley, Alan P. [US-US][NON-EMP]" initials="HAP[" lastIdx="2" clrIdx="3">
    <p:extLst>
      <p:ext uri="{19B8F6BF-5375-455C-9EA6-DF929625EA0E}">
        <p15:presenceInfo xmlns:p15="http://schemas.microsoft.com/office/powerpoint/2012/main" userId="S-1-5-21-727274380-931424960-1827182208-1387245" providerId="AD"/>
      </p:ext>
    </p:extLst>
  </p:cmAuthor>
  <p:cmAuthor id="5" name="Talkington, Dustin R (FAA)" initials="TDR(" lastIdx="3" clrIdx="4">
    <p:extLst>
      <p:ext uri="{19B8F6BF-5375-455C-9EA6-DF929625EA0E}">
        <p15:presenceInfo xmlns:p15="http://schemas.microsoft.com/office/powerpoint/2012/main" userId="S-1-5-21-3215564045-1863808890-1157122868-26895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1D2F68"/>
    <a:srgbClr val="0033CC"/>
    <a:srgbClr val="E11F9C"/>
    <a:srgbClr val="ECF1B9"/>
    <a:srgbClr val="F07010"/>
    <a:srgbClr val="DA8F82"/>
    <a:srgbClr val="F0D1CC"/>
    <a:srgbClr val="00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5" autoAdjust="0"/>
    <p:restoredTop sz="93116" autoAdjust="0"/>
  </p:normalViewPr>
  <p:slideViewPr>
    <p:cSldViewPr snapToGrid="0">
      <p:cViewPr varScale="1">
        <p:scale>
          <a:sx n="83" d="100"/>
          <a:sy n="83" d="100"/>
        </p:scale>
        <p:origin x="1488" y="90"/>
      </p:cViewPr>
      <p:guideLst>
        <p:guide orient="horz" pos="536"/>
        <p:guide pos="3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3082" y="8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76" Type="http://schemas.openxmlformats.org/officeDocument/2006/relationships/slide" Target="slides/slide68.xml"/><Relationship Id="rId84" Type="http://schemas.openxmlformats.org/officeDocument/2006/relationships/slide" Target="slides/slide76.xml"/><Relationship Id="rId89" Type="http://schemas.openxmlformats.org/officeDocument/2006/relationships/slide" Target="slides/slide81.xml"/><Relationship Id="rId97" Type="http://schemas.openxmlformats.org/officeDocument/2006/relationships/viewProps" Target="viewProps.xml"/><Relationship Id="rId7" Type="http://schemas.openxmlformats.org/officeDocument/2006/relationships/slideMaster" Target="slideMasters/slideMaster1.xml"/><Relationship Id="rId71" Type="http://schemas.openxmlformats.org/officeDocument/2006/relationships/slide" Target="slides/slide63.xml"/><Relationship Id="rId9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87" Type="http://schemas.openxmlformats.org/officeDocument/2006/relationships/slide" Target="slides/slide79.xml"/><Relationship Id="rId5" Type="http://schemas.openxmlformats.org/officeDocument/2006/relationships/customXml" Target="../customXml/item5.xml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90" Type="http://schemas.openxmlformats.org/officeDocument/2006/relationships/slide" Target="slides/slide82.xml"/><Relationship Id="rId95" Type="http://schemas.openxmlformats.org/officeDocument/2006/relationships/commentAuthors" Target="commentAuthors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slide" Target="slides/slide69.xml"/><Relationship Id="rId8" Type="http://schemas.openxmlformats.org/officeDocument/2006/relationships/slideMaster" Target="slideMasters/slideMaster2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slide" Target="slides/slide72.xml"/><Relationship Id="rId85" Type="http://schemas.openxmlformats.org/officeDocument/2006/relationships/slide" Target="slides/slide77.xml"/><Relationship Id="rId93" Type="http://schemas.openxmlformats.org/officeDocument/2006/relationships/handoutMaster" Target="handoutMasters/handoutMaster1.xml"/><Relationship Id="rId98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openxmlformats.org/officeDocument/2006/relationships/slide" Target="slides/slide75.xml"/><Relationship Id="rId88" Type="http://schemas.openxmlformats.org/officeDocument/2006/relationships/slide" Target="slides/slide80.xml"/><Relationship Id="rId91" Type="http://schemas.openxmlformats.org/officeDocument/2006/relationships/slide" Target="slides/slide83.xml"/><Relationship Id="rId9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slide" Target="slides/slide73.xml"/><Relationship Id="rId86" Type="http://schemas.openxmlformats.org/officeDocument/2006/relationships/slide" Target="slides/slide78.xml"/><Relationship Id="rId94" Type="http://schemas.openxmlformats.org/officeDocument/2006/relationships/tags" Target="tags/tag1.xml"/><Relationship Id="rId9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 eaLnBrk="1" hangingPunct="1">
              <a:spcBef>
                <a:spcPct val="0"/>
              </a:spcBef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 eaLnBrk="1" hangingPunct="1">
              <a:spcBef>
                <a:spcPct val="0"/>
              </a:spcBef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68580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ctr" defTabSz="911225" eaLnBrk="1" hangingPunct="1">
              <a:spcBef>
                <a:spcPct val="0"/>
              </a:spcBef>
              <a:buFontTx/>
              <a:buNone/>
              <a:defRPr sz="800" i="1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 eaLnBrk="1" hangingPunct="1">
              <a:spcBef>
                <a:spcPct val="0"/>
              </a:spcBef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CF9130F-DB8B-48EB-B4C0-FFF0C21560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937527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 eaLnBrk="1" hangingPunct="1">
              <a:spcBef>
                <a:spcPct val="0"/>
              </a:spcBef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 eaLnBrk="1" hangingPunct="1">
              <a:spcBef>
                <a:spcPct val="0"/>
              </a:spcBef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68580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ctr" defTabSz="911225" eaLnBrk="1" hangingPunct="1">
              <a:spcBef>
                <a:spcPct val="0"/>
              </a:spcBef>
              <a:buFontTx/>
              <a:buNone/>
              <a:defRPr lang="en-US"/>
            </a:lvl1pPr>
          </a:lstStyle>
          <a:p>
            <a:pPr>
              <a:defRPr/>
            </a:pPr>
            <a:endParaRPr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 eaLnBrk="1" hangingPunct="1">
              <a:spcBef>
                <a:spcPct val="0"/>
              </a:spcBef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E2C848B-0401-468B-9BDC-F0B516ECD0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3495311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2F4DBF-4EF9-451A-8596-1F8A8440F5FA}" type="slidenum">
              <a:rPr lang="en-US" altLang="en-US" sz="1200" smtClean="0">
                <a:latin typeface="Times New Roman" panose="02020603050405020304" pitchFamily="18" charset="0"/>
              </a:rPr>
              <a:pPr/>
              <a:t>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45317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2662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6629" name="Footer Placeholder 4" hidden="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altLang="en-US"/>
          </a:p>
        </p:txBody>
      </p:sp>
      <p:sp>
        <p:nvSpPr>
          <p:cNvPr id="2663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D0B8B8-DBB0-4A1A-8D66-2C8C2A58D3FA}" type="slidenum">
              <a:rPr lang="en-US" altLang="en-US" sz="1200" smtClean="0">
                <a:latin typeface="Times New Roman" panose="02020603050405020304" pitchFamily="18" charset="0"/>
              </a:rPr>
              <a:pPr/>
              <a:t>10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334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4096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40965" name="Footer Placeholder 4" hidden="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altLang="en-US"/>
          </a:p>
        </p:txBody>
      </p:sp>
      <p:sp>
        <p:nvSpPr>
          <p:cNvPr id="4096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10CA6C-F87D-4118-827E-E9A8AE77937B}" type="slidenum">
              <a:rPr lang="en-US" altLang="en-US" sz="1200" smtClean="0">
                <a:latin typeface="Times New Roman" panose="02020603050405020304" pitchFamily="18" charset="0"/>
              </a:rPr>
              <a:pPr/>
              <a:t>11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263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2C848B-0401-468B-9BDC-F0B516ECD012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5790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506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45061" name="Footer Placeholder 4" hidden="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altLang="en-US"/>
          </a:p>
        </p:txBody>
      </p:sp>
      <p:sp>
        <p:nvSpPr>
          <p:cNvPr id="4506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632757-17F7-467C-BA1A-0443B133C327}" type="slidenum">
              <a:rPr lang="en-US" altLang="en-US" sz="1200" smtClean="0">
                <a:latin typeface="Times New Roman" panose="02020603050405020304" pitchFamily="18" charset="0"/>
              </a:rPr>
              <a:pPr/>
              <a:t>13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629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471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47109" name="Footer Placeholder 4" hidden="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altLang="en-US"/>
          </a:p>
        </p:txBody>
      </p:sp>
      <p:sp>
        <p:nvSpPr>
          <p:cNvPr id="4711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47EE4E0-5D27-4730-87DE-8BA5E6A0EFE1}" type="slidenum">
              <a:rPr lang="en-US" altLang="en-US" sz="1200" smtClean="0">
                <a:latin typeface="Times New Roman" panose="02020603050405020304" pitchFamily="18" charset="0"/>
              </a:rPr>
              <a:pPr/>
              <a:t>14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08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915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49157" name="Footer Placeholder 4" hidden="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altLang="en-US"/>
          </a:p>
        </p:txBody>
      </p:sp>
      <p:sp>
        <p:nvSpPr>
          <p:cNvPr id="4915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41AD17F-B4D1-4597-8CBF-9B8BD4EBBF44}" type="slidenum">
              <a:rPr lang="en-US" altLang="en-US" sz="1200" smtClean="0">
                <a:latin typeface="Times New Roman" panose="02020603050405020304" pitchFamily="18" charset="0"/>
              </a:rPr>
              <a:pPr/>
              <a:t>15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7769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5120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51205" name="Footer Placeholder 4" hidden="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altLang="en-US"/>
          </a:p>
        </p:txBody>
      </p:sp>
      <p:sp>
        <p:nvSpPr>
          <p:cNvPr id="5120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9FF8386-6CEB-4FFB-A80D-C67A50E74B81}" type="slidenum">
              <a:rPr lang="en-US" altLang="en-US" sz="1200" smtClean="0">
                <a:latin typeface="Times New Roman" panose="02020603050405020304" pitchFamily="18" charset="0"/>
              </a:rPr>
              <a:pPr/>
              <a:t>16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5825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2C848B-0401-468B-9BDC-F0B516ECD012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33029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ELO-3</a:t>
            </a: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A8C19AE-8B13-4E28-821B-3052D317744A}" type="slidenum">
              <a:rPr lang="en-US" altLang="en-US" sz="120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pPr/>
              <a:t>18</a:t>
            </a:fld>
            <a:endParaRPr lang="en-US" altLang="en-US" sz="12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03965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ELO-1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B0AEA8-BA98-43F4-9185-F9185EEEA9AE}" type="slidenum">
              <a:rPr lang="en-US" altLang="en-US" sz="120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pPr/>
              <a:t>19</a:t>
            </a:fld>
            <a:endParaRPr lang="en-US" altLang="en-US" sz="12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9831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2867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8677" name="Footer Placeholder 4" hidden="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altLang="en-US"/>
          </a:p>
        </p:txBody>
      </p:sp>
      <p:sp>
        <p:nvSpPr>
          <p:cNvPr id="2867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F1189E1-BD74-4E1D-B9F5-353BC4DFD6EE}" type="slidenum">
              <a:rPr lang="en-US" altLang="en-US" sz="1200" smtClean="0">
                <a:latin typeface="Times New Roman" panose="02020603050405020304" pitchFamily="18" charset="0"/>
              </a:rPr>
              <a:pPr/>
              <a:t>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7804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ELO-2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B0AEA8-BA98-43F4-9185-F9185EEEA9AE}" type="slidenum">
              <a:rPr lang="en-US" altLang="en-US" sz="120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pPr/>
              <a:t>20</a:t>
            </a:fld>
            <a:endParaRPr lang="en-US" altLang="en-US" sz="12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4438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2C848B-0401-468B-9BDC-F0B516ECD012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3751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ELO-2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BE47DD-1836-4017-B680-C3DA6F3728C3}" type="slidenum">
              <a:rPr lang="en-US" altLang="en-US" sz="120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pPr/>
              <a:t>22</a:t>
            </a:fld>
            <a:endParaRPr lang="en-US" altLang="en-US" sz="12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84113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4746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47461" name="Footer Placeholder 4" hidden="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altLang="en-US"/>
          </a:p>
        </p:txBody>
      </p:sp>
      <p:sp>
        <p:nvSpPr>
          <p:cNvPr id="14746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6F02F2-AB02-4DA3-94D3-7768AA1F6B01}" type="slidenum">
              <a:rPr lang="en-US" altLang="en-US" sz="1200" smtClean="0">
                <a:latin typeface="Times New Roman" panose="02020603050405020304" pitchFamily="18" charset="0"/>
              </a:rPr>
              <a:pPr/>
              <a:t>23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1861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AB65833-C59F-4AA1-94DC-7684E4ADAF0A}" type="slidenum">
              <a:rPr lang="en-US" altLang="en-US" sz="1200" smtClean="0">
                <a:latin typeface="Times New Roman" panose="02020603050405020304" pitchFamily="18" charset="0"/>
              </a:rPr>
              <a:pPr/>
              <a:t>24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6812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ADAF30-10D0-4323-A27B-6345AB5FE96C}" type="slidenum">
              <a:rPr lang="en-US" altLang="en-US" sz="1200" smtClean="0">
                <a:latin typeface="Times New Roman" panose="02020603050405020304" pitchFamily="18" charset="0"/>
              </a:rPr>
              <a:pPr/>
              <a:t>25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6655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48D63F9-C19F-44D5-B64A-1F7E1C0ADA50}" type="slidenum">
              <a:rPr lang="en-US" altLang="en-US" sz="1200" smtClean="0">
                <a:latin typeface="Times New Roman" panose="02020603050405020304" pitchFamily="18" charset="0"/>
              </a:rPr>
              <a:pPr/>
              <a:t>26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4892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7168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71685" name="Footer Placeholder 4" hidden="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altLang="en-US"/>
          </a:p>
        </p:txBody>
      </p:sp>
      <p:sp>
        <p:nvSpPr>
          <p:cNvPr id="7168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AF99B2-6496-42D8-A6ED-CB242D87A447}" type="slidenum">
              <a:rPr lang="en-US" altLang="en-US" sz="1200" smtClean="0">
                <a:latin typeface="Times New Roman" panose="02020603050405020304" pitchFamily="18" charset="0"/>
              </a:rPr>
              <a:pPr/>
              <a:t>27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6479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7373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73733" name="Footer Placeholder 4" hidden="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altLang="en-US"/>
          </a:p>
        </p:txBody>
      </p:sp>
      <p:sp>
        <p:nvSpPr>
          <p:cNvPr id="7373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45583DC-5C74-4B4F-A552-808E691E2DD4}" type="slidenum">
              <a:rPr lang="en-US" altLang="en-US" sz="1200" smtClean="0">
                <a:latin typeface="Times New Roman" panose="02020603050405020304" pitchFamily="18" charset="0"/>
              </a:rPr>
              <a:pPr/>
              <a:t>28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8494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87A81D-7EA3-4F33-998E-67D29BE4AA76}" type="slidenum">
              <a:rPr lang="en-US" altLang="en-US" sz="1200" smtClean="0">
                <a:latin typeface="Times New Roman" panose="02020603050405020304" pitchFamily="18" charset="0"/>
              </a:rPr>
              <a:pPr/>
              <a:t>29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063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D10F23-4CE7-4DBF-B3A8-EF3C9B179891}" type="slidenum">
              <a:rPr lang="en-US" altLang="en-US" sz="1200" smtClean="0">
                <a:latin typeface="Times New Roman" panose="02020603050405020304" pitchFamily="18" charset="0"/>
              </a:rPr>
              <a:pPr/>
              <a:t>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5506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0E5131F-02E4-4C43-B443-F830ACAEF9FB}" type="slidenum">
              <a:rPr lang="en-US" altLang="en-US" sz="1200" smtClean="0">
                <a:latin typeface="Times New Roman" panose="02020603050405020304" pitchFamily="18" charset="0"/>
              </a:rPr>
              <a:pPr/>
              <a:t>30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3361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7987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79877" name="Footer Placeholder 4" hidden="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altLang="en-US"/>
          </a:p>
        </p:txBody>
      </p:sp>
      <p:sp>
        <p:nvSpPr>
          <p:cNvPr id="7987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42DDC1E-77A5-48F2-8DE1-6540934FF376}" type="slidenum">
              <a:rPr lang="en-US" altLang="en-US" sz="1200" smtClean="0">
                <a:latin typeface="Times New Roman" panose="02020603050405020304" pitchFamily="18" charset="0"/>
              </a:rPr>
              <a:pPr/>
              <a:t>31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1118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8192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81925" name="Footer Placeholder 4" hidden="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altLang="en-US"/>
          </a:p>
        </p:txBody>
      </p:sp>
      <p:sp>
        <p:nvSpPr>
          <p:cNvPr id="8192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D1B945-A940-4F76-A172-E92E83B88845}" type="slidenum">
              <a:rPr lang="en-US" altLang="en-US" sz="1200" smtClean="0">
                <a:latin typeface="Times New Roman" panose="02020603050405020304" pitchFamily="18" charset="0"/>
              </a:rPr>
              <a:pPr/>
              <a:t>32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8078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2C848B-0401-468B-9BDC-F0B516ECD012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59212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12BC3-9560-4286-B98E-D99904F436B9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23172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635534-EB08-46B6-BC10-F9DD9114FA14}" type="slidenum">
              <a:rPr lang="en-US" altLang="en-US" sz="1200" smtClean="0">
                <a:latin typeface="Times New Roman" panose="02020603050405020304" pitchFamily="18" charset="0"/>
              </a:rPr>
              <a:pPr/>
              <a:t>35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4916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ELO-3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A4DBDBF-AD4B-4804-9325-E509E96C5965}" type="slidenum">
              <a:rPr lang="en-US" altLang="en-US" sz="120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pPr/>
              <a:t>36</a:t>
            </a:fld>
            <a:endParaRPr lang="en-US" altLang="en-US" sz="12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34220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ELO-3</a:t>
            </a: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17F05AB-4175-4036-A0EC-B78E91502698}" type="slidenum">
              <a:rPr lang="en-US" altLang="en-US" sz="120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pPr/>
              <a:t>37</a:t>
            </a:fld>
            <a:endParaRPr lang="en-US" altLang="en-US" sz="12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75202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46" tIns="46223" rIns="92446" bIns="46223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ELO-3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17768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7987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79877" name="Footer Placeholder 4" hidden="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altLang="en-US"/>
          </a:p>
        </p:txBody>
      </p:sp>
      <p:sp>
        <p:nvSpPr>
          <p:cNvPr id="7987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42DDC1E-77A5-48F2-8DE1-6540934FF376}" type="slidenum">
              <a:rPr lang="en-US" altLang="en-US" sz="1200" smtClean="0">
                <a:latin typeface="Times New Roman" panose="02020603050405020304" pitchFamily="18" charset="0"/>
              </a:rPr>
              <a:pPr/>
              <a:t>39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020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2253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2533" name="Footer Placeholder 4" hidden="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altLang="en-US"/>
          </a:p>
        </p:txBody>
      </p:sp>
      <p:sp>
        <p:nvSpPr>
          <p:cNvPr id="2253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C31635-BC08-4D49-AAF2-C21D771587E5}" type="slidenum">
              <a:rPr lang="en-US" altLang="en-US" sz="1200" smtClean="0">
                <a:latin typeface="Times New Roman" panose="02020603050405020304" pitchFamily="18" charset="0"/>
              </a:rPr>
              <a:pPr/>
              <a:t>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1159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0854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8549" name="Footer Placeholder 4" hidden="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855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C96F91-BB77-48BD-A7EA-36D033C02E9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674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0854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8549" name="Footer Placeholder 4" hidden="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855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C96F91-BB77-48BD-A7EA-36D033C02E9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927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0854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8549" name="Footer Placeholder 4" hidden="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855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C96F91-BB77-48BD-A7EA-36D033C02E9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0331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10854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8549" name="Footer Placeholder 4" hidden="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855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C96F91-BB77-48BD-A7EA-36D033C02E9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8293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0854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8549" name="Footer Placeholder 4" hidden="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855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C96F91-BB77-48BD-A7EA-36D033C02E9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33400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0854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8549" name="Footer Placeholder 4" hidden="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855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C96F91-BB77-48BD-A7EA-36D033C02E9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55110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0854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8549" name="Footer Placeholder 4" hidden="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855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C96F91-BB77-48BD-A7EA-36D033C02E9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26547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0854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8549" name="Footer Placeholder 4" hidden="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855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C96F91-BB77-48BD-A7EA-36D033C02E9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53252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46" tIns="46223" rIns="92446" bIns="46223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ELO-3</a:t>
            </a:r>
          </a:p>
        </p:txBody>
      </p:sp>
    </p:spTree>
    <p:extLst>
      <p:ext uri="{BB962C8B-B14F-4D97-AF65-F5344CB8AC3E}">
        <p14:creationId xmlns:p14="http://schemas.microsoft.com/office/powerpoint/2010/main" val="310070743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46" tIns="46223" rIns="92446" bIns="46223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ELO-3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63200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2C848B-0401-468B-9BDC-F0B516ECD012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86934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11264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2645" name="Footer Placeholder 4" hidden="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64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BA3213-3C98-46F9-BFC2-C83244C9043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380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11674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6741" name="Footer Placeholder 4" hidden="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674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591983-F6AC-4CBE-92D0-AFB1E6CCA5E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05831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AAAEE-40C5-4A42-9A88-7B66EE79E427}" type="slidenum">
              <a:rPr lang="en-US" altLang="en-US" smtClean="0"/>
              <a:pPr>
                <a:defRPr/>
              </a:pPr>
              <a:t>52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902557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1674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6741" name="Footer Placeholder 4" hidden="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altLang="en-US"/>
          </a:p>
        </p:txBody>
      </p:sp>
      <p:sp>
        <p:nvSpPr>
          <p:cNvPr id="11674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E591983-F6AC-4CBE-92D0-AFB1E6CCA5E7}" type="slidenum">
              <a:rPr lang="en-US" altLang="en-US" sz="1200" smtClean="0">
                <a:latin typeface="Times New Roman" panose="02020603050405020304" pitchFamily="18" charset="0"/>
              </a:rPr>
              <a:pPr/>
              <a:t>53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35063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1674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6741" name="Footer Placeholder 4" hidden="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674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591983-F6AC-4CBE-92D0-AFB1E6CCA5E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34617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AAAEE-40C5-4A42-9A88-7B66EE79E427}" type="slidenum">
              <a:rPr lang="en-US" altLang="en-US" smtClean="0"/>
              <a:pPr>
                <a:defRPr/>
              </a:pPr>
              <a:t>55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489710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635534-EB08-46B6-BC10-F9DD9114FA14}" type="slidenum">
              <a:rPr lang="en-US" altLang="en-US" sz="1200" smtClean="0">
                <a:latin typeface="Times New Roman" panose="02020603050405020304" pitchFamily="18" charset="0"/>
              </a:rPr>
              <a:pPr/>
              <a:t>56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36389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4746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47461" name="Footer Placeholder 4" hidden="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altLang="en-US"/>
          </a:p>
        </p:txBody>
      </p:sp>
      <p:sp>
        <p:nvSpPr>
          <p:cNvPr id="14746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6F02F2-AB02-4DA3-94D3-7768AA1F6B01}" type="slidenum">
              <a:rPr lang="en-US" altLang="en-US" sz="1200" smtClean="0">
                <a:latin typeface="Times New Roman" panose="02020603050405020304" pitchFamily="18" charset="0"/>
              </a:rPr>
              <a:pPr/>
              <a:t>57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51013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3312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33125" name="Footer Placeholder 4" hidden="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altLang="en-US"/>
          </a:p>
        </p:txBody>
      </p:sp>
      <p:sp>
        <p:nvSpPr>
          <p:cNvPr id="13312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6F091E3-22A2-49F9-A43D-F47103A19C57}" type="slidenum">
              <a:rPr lang="en-US" altLang="en-US" sz="1200" smtClean="0">
                <a:latin typeface="Times New Roman" panose="02020603050405020304" pitchFamily="18" charset="0"/>
              </a:rPr>
              <a:pPr/>
              <a:t>58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35322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3312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33125" name="Footer Placeholder 4" hidden="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altLang="en-US"/>
          </a:p>
        </p:txBody>
      </p:sp>
      <p:sp>
        <p:nvSpPr>
          <p:cNvPr id="13312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6F091E3-22A2-49F9-A43D-F47103A19C57}" type="slidenum">
              <a:rPr lang="en-US" altLang="en-US" sz="1200" smtClean="0">
                <a:latin typeface="Times New Roman" panose="02020603050405020304" pitchFamily="18" charset="0"/>
              </a:rPr>
              <a:pPr/>
              <a:t>59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586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2C848B-0401-468B-9BDC-F0B516ECD012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931458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3312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33125" name="Footer Placeholder 4" hidden="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altLang="en-US"/>
          </a:p>
        </p:txBody>
      </p:sp>
      <p:sp>
        <p:nvSpPr>
          <p:cNvPr id="13312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6F091E3-22A2-49F9-A43D-F47103A19C57}" type="slidenum">
              <a:rPr lang="en-US" altLang="en-US" sz="1200" smtClean="0">
                <a:latin typeface="Times New Roman" panose="02020603050405020304" pitchFamily="18" charset="0"/>
              </a:rPr>
              <a:pPr/>
              <a:t>60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30199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ELO-5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B0AEA8-BA98-43F4-9185-F9185EEEA9AE}" type="slidenum">
              <a:rPr lang="en-US" altLang="en-US" sz="120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pPr/>
              <a:t>61</a:t>
            </a:fld>
            <a:endParaRPr lang="en-US" altLang="en-US" sz="12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092942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3926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39269" name="Footer Placeholder 4" hidden="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altLang="en-US"/>
          </a:p>
        </p:txBody>
      </p:sp>
      <p:sp>
        <p:nvSpPr>
          <p:cNvPr id="13927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E6EAFA-9E04-4D24-87BA-7E1643BF6F8E}" type="slidenum">
              <a:rPr lang="en-US" altLang="en-US" sz="1200" smtClean="0">
                <a:latin typeface="Times New Roman" panose="02020603050405020304" pitchFamily="18" charset="0"/>
              </a:rPr>
              <a:pPr/>
              <a:t>62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26685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3926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39269" name="Footer Placeholder 4" hidden="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altLang="en-US"/>
          </a:p>
        </p:txBody>
      </p:sp>
      <p:sp>
        <p:nvSpPr>
          <p:cNvPr id="13927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E6EAFA-9E04-4D24-87BA-7E1643BF6F8E}" type="slidenum">
              <a:rPr lang="en-US" altLang="en-US" sz="1200" smtClean="0">
                <a:latin typeface="Times New Roman" panose="02020603050405020304" pitchFamily="18" charset="0"/>
              </a:rPr>
              <a:pPr/>
              <a:t>63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49127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4131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41317" name="Footer Placeholder 4" hidden="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altLang="en-US"/>
          </a:p>
        </p:txBody>
      </p:sp>
      <p:sp>
        <p:nvSpPr>
          <p:cNvPr id="14131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5663B3-0BCF-4889-AF4B-76CAD341CB1C}" type="slidenum">
              <a:rPr lang="en-US" altLang="en-US" sz="1200" smtClean="0">
                <a:latin typeface="Times New Roman" panose="02020603050405020304" pitchFamily="18" charset="0"/>
              </a:rPr>
              <a:pPr/>
              <a:t>64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66880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4336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43365" name="Footer Placeholder 4" hidden="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altLang="en-US"/>
          </a:p>
        </p:txBody>
      </p:sp>
      <p:sp>
        <p:nvSpPr>
          <p:cNvPr id="14336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0E2501-7AA1-43D5-B769-68BE72CAA10B}" type="slidenum">
              <a:rPr lang="en-US" altLang="en-US" sz="1200" smtClean="0">
                <a:latin typeface="Times New Roman" panose="02020603050405020304" pitchFamily="18" charset="0"/>
              </a:rPr>
              <a:pPr/>
              <a:t>65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37540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4336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43365" name="Footer Placeholder 4" hidden="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altLang="en-US"/>
          </a:p>
        </p:txBody>
      </p:sp>
      <p:sp>
        <p:nvSpPr>
          <p:cNvPr id="14336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0E2501-7AA1-43D5-B769-68BE72CAA10B}" type="slidenum">
              <a:rPr lang="en-US" altLang="en-US" sz="1200" smtClean="0">
                <a:latin typeface="Times New Roman" panose="02020603050405020304" pitchFamily="18" charset="0"/>
              </a:rPr>
              <a:pPr/>
              <a:t>66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00888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14336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43365" name="Footer Placeholder 4" hidden="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altLang="en-US"/>
          </a:p>
        </p:txBody>
      </p:sp>
      <p:sp>
        <p:nvSpPr>
          <p:cNvPr id="14336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0E2501-7AA1-43D5-B769-68BE72CAA10B}" type="slidenum">
              <a:rPr lang="en-US" altLang="en-US" sz="1200" smtClean="0">
                <a:latin typeface="Times New Roman" panose="02020603050405020304" pitchFamily="18" charset="0"/>
              </a:rPr>
              <a:pPr/>
              <a:t>67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37861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ELO-4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B0AEA8-BA98-43F4-9185-F9185EEEA9AE}" type="slidenum">
              <a:rPr lang="en-US" altLang="en-US" sz="120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pPr/>
              <a:t>68</a:t>
            </a:fld>
            <a:endParaRPr lang="en-US" altLang="en-US" sz="12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875460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B0AEA8-BA98-43F4-9185-F9185EEEA9AE}" type="slidenum">
              <a:rPr lang="en-US" altLang="en-US" sz="120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pPr/>
              <a:t>69</a:t>
            </a:fld>
            <a:endParaRPr lang="en-US" altLang="en-US" sz="12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7742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2C848B-0401-468B-9BDC-F0B516ECD012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919406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4746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47461" name="Footer Placeholder 4" hidden="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altLang="en-US"/>
          </a:p>
        </p:txBody>
      </p:sp>
      <p:sp>
        <p:nvSpPr>
          <p:cNvPr id="14746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6F02F2-AB02-4DA3-94D3-7768AA1F6B01}" type="slidenum">
              <a:rPr lang="en-US" altLang="en-US" sz="1200" smtClean="0">
                <a:latin typeface="Times New Roman" panose="02020603050405020304" pitchFamily="18" charset="0"/>
              </a:rPr>
              <a:pPr/>
              <a:t>70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57838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495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49509" name="Footer Placeholder 4" hidden="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altLang="en-US"/>
          </a:p>
        </p:txBody>
      </p:sp>
      <p:sp>
        <p:nvSpPr>
          <p:cNvPr id="14951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F272F8-6E77-490F-AB63-1BB0D4729009}" type="slidenum">
              <a:rPr lang="en-US" altLang="en-US" sz="1200" smtClean="0">
                <a:latin typeface="Times New Roman" panose="02020603050405020304" pitchFamily="18" charset="0"/>
              </a:rPr>
              <a:pPr/>
              <a:t>71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96235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5360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53605" name="Footer Placeholder 4" hidden="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altLang="en-US"/>
          </a:p>
        </p:txBody>
      </p:sp>
      <p:sp>
        <p:nvSpPr>
          <p:cNvPr id="15360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E5A1F3-91B1-4231-8A72-29F6F60BFCA0}" type="slidenum">
              <a:rPr lang="en-US" altLang="en-US" sz="1200" smtClean="0">
                <a:latin typeface="Times New Roman" panose="02020603050405020304" pitchFamily="18" charset="0"/>
              </a:rPr>
              <a:pPr/>
              <a:t>72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80582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5565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55653" name="Footer Placeholder 4" hidden="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altLang="en-US"/>
          </a:p>
        </p:txBody>
      </p:sp>
      <p:sp>
        <p:nvSpPr>
          <p:cNvPr id="15565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656638C-1F9C-4BAD-9BF6-E22B6083E675}" type="slidenum">
              <a:rPr lang="en-US" altLang="en-US" sz="1200" smtClean="0">
                <a:latin typeface="Times New Roman" panose="02020603050405020304" pitchFamily="18" charset="0"/>
              </a:rPr>
              <a:pPr/>
              <a:t>73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96559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5565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55653" name="Footer Placeholder 4" hidden="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altLang="en-US"/>
          </a:p>
        </p:txBody>
      </p:sp>
      <p:sp>
        <p:nvSpPr>
          <p:cNvPr id="15565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656638C-1F9C-4BAD-9BF6-E22B6083E675}" type="slidenum">
              <a:rPr lang="en-US" altLang="en-US" sz="1200" smtClean="0">
                <a:latin typeface="Times New Roman" panose="02020603050405020304" pitchFamily="18" charset="0"/>
              </a:rPr>
              <a:pPr/>
              <a:t>74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76283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5565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55653" name="Footer Placeholder 4" hidden="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altLang="en-US"/>
          </a:p>
        </p:txBody>
      </p:sp>
      <p:sp>
        <p:nvSpPr>
          <p:cNvPr id="15565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656638C-1F9C-4BAD-9BF6-E22B6083E675}" type="slidenum">
              <a:rPr lang="en-US" altLang="en-US" sz="1200" smtClean="0">
                <a:latin typeface="Times New Roman" panose="02020603050405020304" pitchFamily="18" charset="0"/>
              </a:rPr>
              <a:pPr/>
              <a:t>75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83205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ELO-3</a:t>
            </a: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17F05AB-4175-4036-A0EC-B78E91502698}" type="slidenum">
              <a:rPr lang="en-US" altLang="en-US" sz="120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pPr/>
              <a:t>76</a:t>
            </a:fld>
            <a:endParaRPr lang="en-US" altLang="en-US" sz="12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095824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ELO-3</a:t>
            </a: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17F05AB-4175-4036-A0EC-B78E91502698}" type="slidenum">
              <a:rPr lang="en-US" altLang="en-US" sz="120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pPr/>
              <a:t>77</a:t>
            </a:fld>
            <a:endParaRPr lang="en-US" altLang="en-US" sz="12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345458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ELO-3</a:t>
            </a: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17F05AB-4175-4036-A0EC-B78E91502698}" type="slidenum">
              <a:rPr lang="en-US" altLang="en-US" sz="120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pPr/>
              <a:t>78</a:t>
            </a:fld>
            <a:endParaRPr lang="en-US" altLang="en-US" sz="12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1537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ELO-3</a:t>
            </a: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17F05AB-4175-4036-A0EC-B78E91502698}" type="slidenum">
              <a:rPr lang="en-US" altLang="en-US" sz="120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pPr/>
              <a:t>79</a:t>
            </a:fld>
            <a:endParaRPr lang="en-US" altLang="en-US" sz="12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2871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2C848B-0401-468B-9BDC-F0B516ECD012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58765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AAAEE-40C5-4A42-9A88-7B66EE79E427}" type="slidenum">
              <a:rPr lang="en-US" altLang="en-US" smtClean="0"/>
              <a:pPr>
                <a:defRPr/>
              </a:pPr>
              <a:t>80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145185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AAAEE-40C5-4A42-9A88-7B66EE79E427}" type="slidenum">
              <a:rPr lang="en-US" altLang="en-US" smtClean="0"/>
              <a:pPr>
                <a:defRPr/>
              </a:pPr>
              <a:t>81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9738577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2C848B-0401-468B-9BDC-F0B516ECD012}" type="slidenum">
              <a:rPr lang="en-US" altLang="en-US" smtClean="0"/>
              <a:pPr>
                <a:defRPr/>
              </a:pPr>
              <a:t>82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938376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17408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74085" name="Footer Placeholder 4" hidden="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altLang="en-US"/>
          </a:p>
        </p:txBody>
      </p:sp>
      <p:sp>
        <p:nvSpPr>
          <p:cNvPr id="17408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D14FC61-C748-4964-A17C-8B0DBECDD06A}" type="slidenum">
              <a:rPr lang="en-US" altLang="en-US" sz="1200" smtClean="0">
                <a:latin typeface="Times New Roman" panose="02020603050405020304" pitchFamily="18" charset="0"/>
              </a:rPr>
              <a:pPr/>
              <a:t>83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995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3891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8917" name="Footer Placeholder 4" hidden="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altLang="en-US"/>
          </a:p>
        </p:txBody>
      </p:sp>
      <p:sp>
        <p:nvSpPr>
          <p:cNvPr id="3891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FB8542A-2748-486D-A322-089D348DE1D7}" type="slidenum">
              <a:rPr lang="en-US" altLang="en-US" sz="1200" smtClean="0">
                <a:latin typeface="Times New Roman" panose="02020603050405020304" pitchFamily="18" charset="0"/>
              </a:rPr>
              <a:pPr/>
              <a:t>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95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2755900" y="6346825"/>
            <a:ext cx="3670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-22225" y="6043613"/>
            <a:ext cx="9166225" cy="819150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6105525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981075" y="6336792"/>
            <a:ext cx="37593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dirty="0" smtClean="0">
                <a:solidFill>
                  <a:schemeClr val="bg1"/>
                </a:solidFill>
              </a:rPr>
              <a:t>Lesson</a:t>
            </a:r>
            <a:r>
              <a:rPr lang="en-US" altLang="en-US" sz="1200" baseline="0" dirty="0" smtClean="0">
                <a:solidFill>
                  <a:schemeClr val="bg1"/>
                </a:solidFill>
              </a:rPr>
              <a:t> 6: Computer Command Composition &amp; Entry</a:t>
            </a:r>
            <a:endParaRPr lang="en-US" altLang="en-US" sz="1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492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B5E897B1-F377-4F76-B9A5-BC6E819AC14F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1575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92DD203B-0E3A-4FA0-8949-CA947AE63FA0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>
              <a:solidFill>
                <a:schemeClr val="bg1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080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2755900" y="6346825"/>
            <a:ext cx="3670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</a:p>
          <a:p>
            <a:endParaRPr lang="en-US" dirty="0" smtClean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-22225" y="6038850"/>
            <a:ext cx="9166225" cy="819150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/>
          </a:p>
        </p:txBody>
      </p:sp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6105525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981075" y="6336792"/>
            <a:ext cx="37593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dirty="0" smtClean="0">
                <a:solidFill>
                  <a:schemeClr val="bg1"/>
                </a:solidFill>
              </a:rPr>
              <a:t>Lesson</a:t>
            </a:r>
            <a:r>
              <a:rPr lang="en-US" altLang="en-US" sz="1200" baseline="0" dirty="0" smtClean="0">
                <a:solidFill>
                  <a:schemeClr val="bg1"/>
                </a:solidFill>
              </a:rPr>
              <a:t> 6: Computer Command Composition &amp; Entry</a:t>
            </a:r>
            <a:endParaRPr lang="en-US" altLang="en-US" sz="1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25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2755900" y="6346825"/>
            <a:ext cx="3670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3215E821-AC02-410E-BF4E-421C8F5CF2A5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-22225" y="6038850"/>
            <a:ext cx="9166225" cy="819150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/>
          </a:p>
        </p:txBody>
      </p:sp>
      <p:pic>
        <p:nvPicPr>
          <p:cNvPr id="1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6105525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981075" y="6336792"/>
            <a:ext cx="37593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dirty="0" smtClean="0">
                <a:solidFill>
                  <a:schemeClr val="bg1"/>
                </a:solidFill>
              </a:rPr>
              <a:t>Lesson</a:t>
            </a:r>
            <a:r>
              <a:rPr lang="en-US" altLang="en-US" sz="1200" baseline="0" dirty="0" smtClean="0">
                <a:solidFill>
                  <a:schemeClr val="bg1"/>
                </a:solidFill>
              </a:rPr>
              <a:t> 6: Computer Command Composition &amp; Entry</a:t>
            </a:r>
            <a:endParaRPr lang="en-US" altLang="en-US" sz="1200" dirty="0" smtClean="0">
              <a:solidFill>
                <a:schemeClr val="bg1"/>
              </a:solidFill>
            </a:endParaRPr>
          </a:p>
        </p:txBody>
      </p:sp>
      <p:sp>
        <p:nvSpPr>
          <p:cNvPr id="15" name="Rectangle 17"/>
          <p:cNvSpPr>
            <a:spLocks noChangeArrowheads="1"/>
          </p:cNvSpPr>
          <p:nvPr userDrawn="1"/>
        </p:nvSpPr>
        <p:spPr bwMode="auto">
          <a:xfrm>
            <a:off x="7092950" y="64579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52A50E59-9E46-449D-BF6D-D5AC4AD833F5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80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52A50E59-9E46-449D-BF6D-D5AC4AD833F5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877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819E6BD9-17C4-4D5C-80AF-2FEF5795C4A7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43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EAA66922-312D-4317-9329-E5AD7B576D32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2867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1D579D9D-2119-4F42-8E71-3CF6A0E2E1C4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710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E9065B96-3DAB-42D1-B145-2BE4FF4316FF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243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F2BD9D44-EC01-4E71-8CAE-9F9624182C03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05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B721CAC0-4D18-4F18-8348-EC3CBDD6538D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8063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8F23B72D-5D20-4B2E-A90C-CB7032AC4B43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63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271C1165-5B28-49F0-BAA7-3F7CA970AAC5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145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AD740DE8-7B8B-4E00-8295-1FB666F03C96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44056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B521EDA3-A351-47AB-9CED-444C58BF1324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61149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C661CFDE-879B-4589-91E6-240C65E82D4E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912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52A50E59-9E46-449D-BF6D-D5AC4AD833F5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 smtClean="0">
              <a:solidFill>
                <a:schemeClr val="bg1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68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82D3DB0A-253E-43B9-BFBA-53C2474468A8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6055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06833A42-D801-428C-9292-AB4235A98A17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8334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F0244790-CEC8-4541-B436-54BB255DD01A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949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FF397534-18BB-4064-8EDF-8192405F94DE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2063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36896D27-BAB2-49E9-8C3A-05A4B53D2F76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491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F49847E5-754B-41C6-9F6D-A41916FCF0C5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8596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43FD735D-1B81-4C57-99CA-764B243B73AA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6601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7"/>
          <p:cNvSpPr>
            <a:spLocks noChangeArrowheads="1"/>
          </p:cNvSpPr>
          <p:nvPr userDrawn="1"/>
        </p:nvSpPr>
        <p:spPr bwMode="auto">
          <a:xfrm>
            <a:off x="-22225" y="6043613"/>
            <a:ext cx="9166225" cy="819150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Select to edit master title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Select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2" name="Picture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6105525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981075" y="6336792"/>
            <a:ext cx="37593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dirty="0" smtClean="0">
                <a:solidFill>
                  <a:schemeClr val="bg1"/>
                </a:solidFill>
              </a:rPr>
              <a:t>Lesson</a:t>
            </a:r>
            <a:r>
              <a:rPr lang="en-US" altLang="en-US" sz="1200" baseline="0" dirty="0" smtClean="0">
                <a:solidFill>
                  <a:schemeClr val="bg1"/>
                </a:solidFill>
              </a:rPr>
              <a:t> 6: Computer Command Composition &amp; Entry</a:t>
            </a:r>
            <a:endParaRPr lang="en-US" altLang="en-US" sz="1200" dirty="0" smtClean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8" r:id="rId1"/>
    <p:sldLayoutId id="2147484489" r:id="rId2"/>
    <p:sldLayoutId id="2147484490" r:id="rId3"/>
    <p:sldLayoutId id="2147484491" r:id="rId4"/>
    <p:sldLayoutId id="2147484492" r:id="rId5"/>
    <p:sldLayoutId id="2147484493" r:id="rId6"/>
    <p:sldLayoutId id="2147484494" r:id="rId7"/>
    <p:sldLayoutId id="2147484495" r:id="rId8"/>
    <p:sldLayoutId id="2147484496" r:id="rId9"/>
    <p:sldLayoutId id="2147484497" r:id="rId10"/>
    <p:sldLayoutId id="2147484498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7"/>
          <p:cNvSpPr>
            <a:spLocks noChangeArrowheads="1"/>
          </p:cNvSpPr>
          <p:nvPr userDrawn="1"/>
        </p:nvSpPr>
        <p:spPr bwMode="auto">
          <a:xfrm>
            <a:off x="-22225" y="6038850"/>
            <a:ext cx="9166225" cy="819150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Select to edit master title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Select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2" name="Picture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6105525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981075" y="6336792"/>
            <a:ext cx="37593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dirty="0" smtClean="0">
                <a:solidFill>
                  <a:schemeClr val="bg1"/>
                </a:solidFill>
              </a:rPr>
              <a:t>Lesson</a:t>
            </a:r>
            <a:r>
              <a:rPr lang="en-US" altLang="en-US" sz="1200" baseline="0" dirty="0" smtClean="0">
                <a:solidFill>
                  <a:schemeClr val="bg1"/>
                </a:solidFill>
              </a:rPr>
              <a:t> 6: Computer Command Composition &amp; Entry</a:t>
            </a:r>
            <a:endParaRPr lang="en-US" altLang="en-US" sz="1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81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0" r:id="rId1"/>
    <p:sldLayoutId id="2147484501" r:id="rId2"/>
    <p:sldLayoutId id="2147484502" r:id="rId3"/>
    <p:sldLayoutId id="2147484503" r:id="rId4"/>
    <p:sldLayoutId id="2147484504" r:id="rId5"/>
    <p:sldLayoutId id="2147484505" r:id="rId6"/>
    <p:sldLayoutId id="2147484506" r:id="rId7"/>
    <p:sldLayoutId id="2147484507" r:id="rId8"/>
    <p:sldLayoutId id="2147484508" r:id="rId9"/>
    <p:sldLayoutId id="2147484509" r:id="rId10"/>
    <p:sldLayoutId id="2147484510" r:id="rId11"/>
    <p:sldLayoutId id="2147484511" r:id="rId12"/>
    <p:sldLayoutId id="2147484512" r:id="rId13"/>
    <p:sldLayoutId id="2147484513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3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4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6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9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0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3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5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6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7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6.xml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8.xml"/><Relationship Id="rId4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9.xml"/><Relationship Id="rId4" Type="http://schemas.openxmlformats.org/officeDocument/2006/relationships/image" Target="../media/image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1.xml"/><Relationship Id="rId4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9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9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9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9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9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3.xml"/><Relationship Id="rId4" Type="http://schemas.openxmlformats.org/officeDocument/2006/relationships/image" Target="../media/image3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4.xml"/><Relationship Id="rId4" Type="http://schemas.openxmlformats.org/officeDocument/2006/relationships/image" Target="../media/image3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5.xml"/><Relationship Id="rId4" Type="http://schemas.openxmlformats.org/officeDocument/2006/relationships/image" Target="../media/image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9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0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0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0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</a:rPr>
              <a:t>Radar Flight Data Controller Training</a:t>
            </a:r>
            <a:endParaRPr lang="en-US" dirty="0">
              <a:effectLst>
                <a:outerShdw blurRad="50800" dist="50800" dir="5400000" algn="ctr" rotWithShape="0">
                  <a:schemeClr val="tx1">
                    <a:alpha val="80000"/>
                  </a:scheme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2151" y="3602038"/>
            <a:ext cx="8079698" cy="1330909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rPr>
              <a:t>Lesson 6: Computer Command 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rPr>
              <a:t>Composition and Entry</a:t>
            </a:r>
          </a:p>
          <a:p>
            <a:pPr eaLnBrk="1" hangingPunct="1">
              <a:defRPr/>
            </a:pPr>
            <a:endParaRPr lang="en-US" dirty="0"/>
          </a:p>
          <a:p>
            <a:pPr lvl="0" eaLnBrk="1" hangingPunct="1">
              <a:defRPr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rPr>
              <a:t>Course </a:t>
            </a:r>
            <a:r>
              <a:rPr lang="en-US" sz="1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rPr>
              <a:t>55053</a:t>
            </a:r>
          </a:p>
          <a:p>
            <a:pPr lvl="0" eaLnBrk="1" hangingPunct="1">
              <a:defRPr/>
            </a:pPr>
            <a:r>
              <a:rPr lang="en-US" sz="140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rPr>
              <a:t>Version </a:t>
            </a:r>
            <a:r>
              <a:rPr lang="en-US" sz="140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rPr>
              <a:t>2019-12.1</a:t>
            </a:r>
          </a:p>
          <a:p>
            <a:pPr eaLnBrk="1" hangingPunct="1">
              <a:defRPr/>
            </a:pPr>
            <a:endParaRPr lang="en-US" sz="2200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 txBox="1">
            <a:spLocks/>
          </p:cNvSpPr>
          <p:nvPr/>
        </p:nvSpPr>
        <p:spPr bwMode="auto">
          <a:xfrm>
            <a:off x="429768" y="347472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1D2F68"/>
                </a:solidFill>
                <a:cs typeface="Arial" panose="020B0604020202020204" pitchFamily="34" charset="0"/>
              </a:rPr>
              <a:t>Syntax and Format Checking </a:t>
            </a:r>
            <a:endParaRPr lang="en-US" altLang="en-US" sz="4000">
              <a:solidFill>
                <a:srgbClr val="1D2F68"/>
              </a:solidFill>
            </a:endParaRPr>
          </a:p>
        </p:txBody>
      </p:sp>
      <p:grpSp>
        <p:nvGrpSpPr>
          <p:cNvPr id="25635" name="Group 1"/>
          <p:cNvGrpSpPr>
            <a:grpSpLocks/>
          </p:cNvGrpSpPr>
          <p:nvPr/>
        </p:nvGrpSpPr>
        <p:grpSpPr bwMode="auto">
          <a:xfrm>
            <a:off x="526432" y="2508829"/>
            <a:ext cx="6356638" cy="756371"/>
            <a:chOff x="420688" y="5367338"/>
            <a:chExt cx="5486400" cy="549275"/>
          </a:xfrm>
        </p:grpSpPr>
        <p:sp>
          <p:nvSpPr>
            <p:cNvPr id="15" name="Rectangle 14"/>
            <p:cNvSpPr/>
            <p:nvPr/>
          </p:nvSpPr>
          <p:spPr bwMode="auto">
            <a:xfrm>
              <a:off x="420688" y="5367338"/>
              <a:ext cx="5486400" cy="549275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63500" dir="2700000" algn="ctr" rotWithShape="0">
                <a:schemeClr val="bg2"/>
              </a:outerShdw>
            </a:effectLst>
            <a:ex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Tx/>
                <a:buChar char="•"/>
                <a:defRPr/>
              </a:pPr>
              <a:endParaRPr lang="en-US"/>
            </a:p>
          </p:txBody>
        </p:sp>
        <p:sp>
          <p:nvSpPr>
            <p:cNvPr id="25638" name="TextBox 15"/>
            <p:cNvSpPr txBox="1">
              <a:spLocks noChangeArrowheads="1"/>
            </p:cNvSpPr>
            <p:nvPr/>
          </p:nvSpPr>
          <p:spPr bwMode="auto">
            <a:xfrm>
              <a:off x="515937" y="5429250"/>
              <a:ext cx="5358236" cy="139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AM TIM 152 P1455</a:t>
              </a:r>
            </a:p>
          </p:txBody>
        </p:sp>
      </p:grpSp>
      <p:grpSp>
        <p:nvGrpSpPr>
          <p:cNvPr id="8" name="Group 1"/>
          <p:cNvGrpSpPr>
            <a:grpSpLocks/>
          </p:cNvGrpSpPr>
          <p:nvPr/>
        </p:nvGrpSpPr>
        <p:grpSpPr bwMode="auto">
          <a:xfrm>
            <a:off x="572401" y="3730848"/>
            <a:ext cx="6310669" cy="756371"/>
            <a:chOff x="420688" y="5367338"/>
            <a:chExt cx="5486400" cy="549275"/>
          </a:xfrm>
        </p:grpSpPr>
        <p:sp>
          <p:nvSpPr>
            <p:cNvPr id="9" name="Rectangle 8"/>
            <p:cNvSpPr/>
            <p:nvPr/>
          </p:nvSpPr>
          <p:spPr bwMode="auto">
            <a:xfrm>
              <a:off x="420688" y="5367338"/>
              <a:ext cx="5486400" cy="549275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63500" dir="2700000" algn="ctr" rotWithShape="0">
                <a:schemeClr val="bg2"/>
              </a:outerShdw>
            </a:effectLst>
            <a:ex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Tx/>
                <a:buChar char="•"/>
                <a:defRPr/>
              </a:pPr>
              <a:endParaRPr lang="en-US"/>
            </a:p>
          </p:txBody>
        </p:sp>
        <p:sp>
          <p:nvSpPr>
            <p:cNvPr id="12" name="TextBox 15"/>
            <p:cNvSpPr txBox="1">
              <a:spLocks noChangeArrowheads="1"/>
            </p:cNvSpPr>
            <p:nvPr/>
          </p:nvSpPr>
          <p:spPr bwMode="auto">
            <a:xfrm>
              <a:off x="515937" y="5429250"/>
              <a:ext cx="5358236" cy="139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AM 359 SPD 045</a:t>
              </a:r>
            </a:p>
          </p:txBody>
        </p:sp>
      </p:grpSp>
      <p:grpSp>
        <p:nvGrpSpPr>
          <p:cNvPr id="13" name="Group 1"/>
          <p:cNvGrpSpPr>
            <a:grpSpLocks/>
          </p:cNvGrpSpPr>
          <p:nvPr/>
        </p:nvGrpSpPr>
        <p:grpSpPr bwMode="auto">
          <a:xfrm>
            <a:off x="526432" y="1286810"/>
            <a:ext cx="6356638" cy="756371"/>
            <a:chOff x="420688" y="5367338"/>
            <a:chExt cx="5486400" cy="549275"/>
          </a:xfrm>
        </p:grpSpPr>
        <p:sp>
          <p:nvSpPr>
            <p:cNvPr id="14" name="Rectangle 13"/>
            <p:cNvSpPr/>
            <p:nvPr/>
          </p:nvSpPr>
          <p:spPr bwMode="auto">
            <a:xfrm>
              <a:off x="420688" y="5367338"/>
              <a:ext cx="5486400" cy="549275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63500" dir="2700000" algn="ctr" rotWithShape="0">
                <a:schemeClr val="bg2"/>
              </a:outerShdw>
            </a:effectLst>
            <a:ex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Tx/>
                <a:buChar char="•"/>
                <a:defRPr/>
              </a:pPr>
              <a:endParaRPr lang="en-US"/>
            </a:p>
          </p:txBody>
        </p:sp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515937" y="5429250"/>
              <a:ext cx="5358236" cy="139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AM 204 10 KDFW.ARDIA6.E</a:t>
              </a:r>
              <a:r>
                <a:rPr lang="en-US" altLang="en-US" sz="2000" dirty="0">
                  <a:solidFill>
                    <a:schemeClr val="bg1"/>
                  </a:solidFill>
                  <a:latin typeface="Segoe UI Symbol" panose="020B0502040204020203" pitchFamily="34" charset="0"/>
                  <a:ea typeface="Segoe UI Symbol" panose="020B0502040204020203" pitchFamily="34" charset="0"/>
                  <a:cs typeface="Consolas" panose="020B0609020204030204" pitchFamily="49" charset="0"/>
                </a:rPr>
                <a:t>✱</a:t>
              </a:r>
              <a:r>
                <a:rPr lang="en-US" alt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LVR..NNEAL.KIDDZ3</a:t>
              </a:r>
            </a:p>
          </p:txBody>
        </p:sp>
      </p:grpSp>
      <p:grpSp>
        <p:nvGrpSpPr>
          <p:cNvPr id="17" name="Group 1"/>
          <p:cNvGrpSpPr>
            <a:grpSpLocks/>
          </p:cNvGrpSpPr>
          <p:nvPr/>
        </p:nvGrpSpPr>
        <p:grpSpPr bwMode="auto">
          <a:xfrm>
            <a:off x="636789" y="4952868"/>
            <a:ext cx="6310669" cy="756371"/>
            <a:chOff x="420688" y="5367338"/>
            <a:chExt cx="5486400" cy="549275"/>
          </a:xfrm>
        </p:grpSpPr>
        <p:sp>
          <p:nvSpPr>
            <p:cNvPr id="18" name="Rectangle 17"/>
            <p:cNvSpPr/>
            <p:nvPr/>
          </p:nvSpPr>
          <p:spPr bwMode="auto">
            <a:xfrm>
              <a:off x="420688" y="5367338"/>
              <a:ext cx="5486400" cy="549275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63500" dir="2700000" algn="ctr" rotWithShape="0">
                <a:schemeClr val="bg2"/>
              </a:outerShdw>
            </a:effectLst>
            <a:ex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Tx/>
                <a:buChar char="•"/>
                <a:defRPr/>
              </a:pPr>
              <a:endParaRPr lang="en-US"/>
            </a:p>
          </p:txBody>
        </p:sp>
        <p:sp>
          <p:nvSpPr>
            <p:cNvPr id="19" name="TextBox 15"/>
            <p:cNvSpPr txBox="1">
              <a:spLocks noChangeArrowheads="1"/>
            </p:cNvSpPr>
            <p:nvPr/>
          </p:nvSpPr>
          <p:spPr bwMode="auto">
            <a:xfrm>
              <a:off x="515937" y="5429250"/>
              <a:ext cx="5358236" cy="279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PF N25TK BE55/G 185 KMAF P1005 160 KMAF.BG TOE.BACHR4.KDAL</a:t>
              </a:r>
            </a:p>
          </p:txBody>
        </p:sp>
      </p:grpSp>
      <p:sp>
        <p:nvSpPr>
          <p:cNvPr id="3" name="Rounded Rectangle 2"/>
          <p:cNvSpPr/>
          <p:nvPr/>
        </p:nvSpPr>
        <p:spPr bwMode="auto">
          <a:xfrm>
            <a:off x="963756" y="2502698"/>
            <a:ext cx="1160060" cy="330721"/>
          </a:xfrm>
          <a:prstGeom prst="round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2123816" y="3719956"/>
            <a:ext cx="643720" cy="335482"/>
          </a:xfrm>
          <a:prstGeom prst="round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4643901" y="1675600"/>
            <a:ext cx="2930399" cy="44267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cs typeface="Times New Roman" panose="02020603050405020304" pitchFamily="18" charset="0"/>
              </a:rPr>
              <a:t>ILLEGAL CHARACTER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3539586" y="2594084"/>
            <a:ext cx="3343484" cy="44267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cs typeface="Times New Roman" panose="02020603050405020304" pitchFamily="18" charset="0"/>
              </a:rPr>
              <a:t>INCORRECT SEQUENCE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3704751" y="3719956"/>
            <a:ext cx="4050023" cy="44267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cs typeface="Times New Roman" panose="02020603050405020304" pitchFamily="18" charset="0"/>
              </a:rPr>
              <a:t>PARAMETER OUTSIDE RANGE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3997978" y="5266565"/>
            <a:ext cx="4707291" cy="44267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cs typeface="Times New Roman" panose="02020603050405020304" pitchFamily="18" charset="0"/>
              </a:rPr>
              <a:t>INVALID TWO-LETTER COMMAND ID</a:t>
            </a:r>
          </a:p>
        </p:txBody>
      </p:sp>
      <p:sp>
        <p:nvSpPr>
          <p:cNvPr id="27" name="Rounded Rectangle 26"/>
          <p:cNvSpPr/>
          <p:nvPr/>
        </p:nvSpPr>
        <p:spPr bwMode="auto">
          <a:xfrm flipH="1">
            <a:off x="681956" y="4952866"/>
            <a:ext cx="402353" cy="313699"/>
          </a:xfrm>
          <a:prstGeom prst="round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 flipH="1">
            <a:off x="3642981" y="1261076"/>
            <a:ext cx="1000919" cy="322773"/>
          </a:xfrm>
          <a:prstGeom prst="round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407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4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1828800" y="1366332"/>
            <a:ext cx="5486400" cy="1941093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63500" dir="2700000" algn="ctr" rotWithShape="0">
              <a:schemeClr val="bg2"/>
            </a:outerShdw>
          </a:effectLst>
          <a:extLst/>
        </p:spPr>
        <p:txBody>
          <a:bodyPr>
            <a:no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/>
          </a:p>
        </p:txBody>
      </p:sp>
      <p:sp>
        <p:nvSpPr>
          <p:cNvPr id="29703" name="TextBox 11"/>
          <p:cNvSpPr txBox="1">
            <a:spLocks noChangeArrowheads="1"/>
          </p:cNvSpPr>
          <p:nvPr/>
        </p:nvSpPr>
        <p:spPr bwMode="auto">
          <a:xfrm>
            <a:off x="1998993" y="1526250"/>
            <a:ext cx="4991100" cy="2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GI W30 OD4 NEEDS ASSISTANCE</a:t>
            </a:r>
          </a:p>
        </p:txBody>
      </p:sp>
      <p:cxnSp>
        <p:nvCxnSpPr>
          <p:cNvPr id="39940" name="Straight Connector 12"/>
          <p:cNvCxnSpPr>
            <a:cxnSpLocks noChangeShapeType="1"/>
          </p:cNvCxnSpPr>
          <p:nvPr/>
        </p:nvCxnSpPr>
        <p:spPr bwMode="auto">
          <a:xfrm flipV="1">
            <a:off x="1966913" y="1973925"/>
            <a:ext cx="5486400" cy="3175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705" name="TextBox 13"/>
          <p:cNvSpPr txBox="1">
            <a:spLocks noChangeArrowheads="1"/>
          </p:cNvSpPr>
          <p:nvPr/>
        </p:nvSpPr>
        <p:spPr bwMode="auto">
          <a:xfrm>
            <a:off x="1998993" y="2072712"/>
            <a:ext cx="4989513" cy="73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9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X </a:t>
            </a:r>
            <a:r>
              <a:rPr lang="en-US" alt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REJECT – W30 INCORRECT ROUTING</a:t>
            </a:r>
          </a:p>
          <a:p>
            <a:pPr>
              <a:lnSpc>
                <a:spcPts val="19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GEN INFO</a:t>
            </a:r>
          </a:p>
          <a:p>
            <a:pPr>
              <a:lnSpc>
                <a:spcPts val="19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GI W30 OD4 NEEDS ASSISTANCE</a:t>
            </a:r>
            <a:endParaRPr lang="en-US" altLang="en-US" sz="2000" b="0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9942" name="Title 7"/>
          <p:cNvSpPr txBox="1">
            <a:spLocks/>
          </p:cNvSpPr>
          <p:nvPr/>
        </p:nvSpPr>
        <p:spPr bwMode="auto">
          <a:xfrm>
            <a:off x="429768" y="347472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1D2F68"/>
                </a:solidFill>
                <a:cs typeface="Arial" panose="020B0604020202020204" pitchFamily="34" charset="0"/>
              </a:rPr>
              <a:t>Syntax </a:t>
            </a:r>
            <a:r>
              <a:rPr lang="en-US" altLang="en-US" sz="4000" dirty="0" smtClean="0">
                <a:solidFill>
                  <a:srgbClr val="1D2F68"/>
                </a:solidFill>
                <a:cs typeface="Arial" panose="020B0604020202020204" pitchFamily="34" charset="0"/>
              </a:rPr>
              <a:t>and </a:t>
            </a:r>
            <a:r>
              <a:rPr lang="en-US" altLang="en-US" sz="4000" dirty="0">
                <a:solidFill>
                  <a:srgbClr val="1D2F68"/>
                </a:solidFill>
                <a:cs typeface="Arial" panose="020B0604020202020204" pitchFamily="34" charset="0"/>
              </a:rPr>
              <a:t>Format </a:t>
            </a:r>
            <a:r>
              <a:rPr lang="en-US" altLang="en-US" sz="4000" dirty="0" smtClean="0">
                <a:solidFill>
                  <a:srgbClr val="1D2F68"/>
                </a:solidFill>
                <a:cs typeface="Arial" panose="020B0604020202020204" pitchFamily="34" charset="0"/>
              </a:rPr>
              <a:t>Errors</a:t>
            </a:r>
            <a:endParaRPr lang="en-US" altLang="en-US" sz="1600" dirty="0">
              <a:solidFill>
                <a:srgbClr val="1D2F68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36513" y="3374136"/>
            <a:ext cx="8224837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US" altLang="en-US" sz="2500" dirty="0"/>
              <a:t>W30 is an incorrect position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500" dirty="0"/>
              <a:t>The letter “O” is incorrect, it should be the clear weather symbol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/>
              <a:t>The system stops processing at the first error it encounters in the command</a:t>
            </a:r>
            <a:endParaRPr lang="en-US" altLang="en-US" sz="2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97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/>
      <p:bldP spid="29703" grpId="1"/>
      <p:bldP spid="2970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1828800" y="1354397"/>
            <a:ext cx="5486400" cy="1828800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63500" dir="2700000" algn="ctr" rotWithShape="0">
              <a:schemeClr val="bg2"/>
            </a:outerShdw>
          </a:effectLst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Arial" panose="020B0604020202020204" pitchFamily="34" charset="0"/>
              </a:rPr>
              <a:t>Source Legality Error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93776" y="3370116"/>
            <a:ext cx="8224837" cy="4391025"/>
          </a:xfrm>
        </p:spPr>
        <p:txBody>
          <a:bodyPr/>
          <a:lstStyle/>
          <a:p>
            <a:r>
              <a:rPr lang="en-US" sz="2500" b="0" dirty="0"/>
              <a:t>The source legality check determines if a position is authorized to enter the command. If not, the system generates a source legality error. </a:t>
            </a:r>
          </a:p>
          <a:p>
            <a:pPr lvl="1"/>
            <a:r>
              <a:rPr lang="en-US" sz="2200" b="0" dirty="0" smtClean="0"/>
              <a:t>ILLEGAL SOURCE error message is displayed in the Feedback Area</a:t>
            </a:r>
          </a:p>
          <a:p>
            <a:pPr lvl="1"/>
            <a:r>
              <a:rPr lang="en-US" sz="2200" b="0" dirty="0" smtClean="0"/>
              <a:t>Original command is not retained in the Preview Area</a:t>
            </a:r>
            <a:endParaRPr lang="en-US" sz="2200" b="0" dirty="0"/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1979943" y="1470321"/>
            <a:ext cx="4991100" cy="2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CP TMDI 600</a:t>
            </a:r>
            <a:endParaRPr lang="en-US" altLang="en-US" sz="2000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1979943" y="1945561"/>
            <a:ext cx="4989513" cy="43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X </a:t>
            </a:r>
            <a:r>
              <a:rPr lang="en-US" altLang="en-US" sz="20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ILLEGAL SOURCE</a:t>
            </a:r>
          </a:p>
          <a:p>
            <a:pPr>
              <a:lnSpc>
                <a:spcPts val="19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CP TMDI 600 </a:t>
            </a:r>
            <a:endParaRPr lang="en-US" altLang="en-US" sz="2000" b="0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11" name="Straight Connector 12"/>
          <p:cNvCxnSpPr>
            <a:cxnSpLocks noChangeShapeType="1"/>
          </p:cNvCxnSpPr>
          <p:nvPr/>
        </p:nvCxnSpPr>
        <p:spPr bwMode="auto">
          <a:xfrm flipV="1">
            <a:off x="1966913" y="1839064"/>
            <a:ext cx="5486400" cy="3175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051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2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Arial" panose="020B0604020202020204" pitchFamily="34" charset="0"/>
              </a:rPr>
              <a:t>Semantic Error</a:t>
            </a:r>
            <a:endParaRPr lang="en-US" alt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1558835" y="1397962"/>
            <a:ext cx="6026331" cy="2225911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63500" dir="2700000" algn="ctr" rotWithShape="0">
              <a:schemeClr val="bg2"/>
            </a:outerShdw>
          </a:effectLst>
          <a:extLst/>
        </p:spPr>
        <p:txBody>
          <a:bodyPr>
            <a:no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/>
          </a:p>
        </p:txBody>
      </p:sp>
      <p:cxnSp>
        <p:nvCxnSpPr>
          <p:cNvPr id="44035" name="Straight Connector 12"/>
          <p:cNvCxnSpPr>
            <a:cxnSpLocks noChangeShapeType="1"/>
          </p:cNvCxnSpPr>
          <p:nvPr/>
        </p:nvCxnSpPr>
        <p:spPr bwMode="auto">
          <a:xfrm>
            <a:off x="1442152" y="2169670"/>
            <a:ext cx="6026331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777" name="TextBox 13"/>
          <p:cNvSpPr txBox="1">
            <a:spLocks noChangeArrowheads="1"/>
          </p:cNvSpPr>
          <p:nvPr/>
        </p:nvSpPr>
        <p:spPr bwMode="auto">
          <a:xfrm>
            <a:off x="1711246" y="2240621"/>
            <a:ext cx="5046663" cy="979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9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X </a:t>
            </a:r>
            <a:r>
              <a:rPr lang="en-US" alt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NO AIRSPACE PENETRATION</a:t>
            </a:r>
          </a:p>
          <a:p>
            <a:pPr>
              <a:lnSpc>
                <a:spcPts val="19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FLIGHT PLAN AAL142</a:t>
            </a:r>
          </a:p>
          <a:p>
            <a:pPr>
              <a:lnSpc>
                <a:spcPts val="19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FP AAL142 H/B763/L 440 RBL EXX00 330 KSFO./.</a:t>
            </a:r>
            <a:r>
              <a:rPr lang="en-US" altLang="en-US" sz="20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RBL..</a:t>
            </a:r>
            <a:r>
              <a:rPr lang="en-US" alt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FMG.J32.MLD..KMSP</a:t>
            </a:r>
            <a:endParaRPr lang="en-US" altLang="en-US" sz="2000" b="0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TextBox 14"/>
          <p:cNvSpPr txBox="1">
            <a:spLocks noChangeArrowheads="1"/>
          </p:cNvSpPr>
          <p:nvPr/>
        </p:nvSpPr>
        <p:spPr bwMode="auto">
          <a:xfrm>
            <a:off x="1711246" y="1504719"/>
            <a:ext cx="5789136" cy="49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9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FP AAL142 H/B763/L 440 RBL EXX00 </a:t>
            </a:r>
            <a:r>
              <a:rPr lang="en-US" altLang="en-US" sz="20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330 KSFO ./.RBL..</a:t>
            </a:r>
            <a:r>
              <a:rPr lang="en-US" alt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FMG.J32.MLD..KMSP</a:t>
            </a:r>
            <a:endParaRPr lang="en-US" altLang="en-US" sz="2000" b="0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93776" y="3921584"/>
            <a:ext cx="78706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dirty="0" smtClean="0">
                <a:latin typeface="+mn-lt"/>
              </a:rPr>
              <a:t>Note: Flight </a:t>
            </a:r>
            <a:r>
              <a:rPr lang="en-US" altLang="en-US" b="0" dirty="0">
                <a:latin typeface="+mn-lt"/>
              </a:rPr>
              <a:t>does not penetrate sector airspace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932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7" grpId="0"/>
      <p:bldP spid="2" grpId="0"/>
      <p:bldP spid="2" grpId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cs typeface="Arial" panose="020B0604020202020204" pitchFamily="34" charset="0"/>
              </a:rPr>
              <a:t>Reject/Error </a:t>
            </a:r>
            <a:r>
              <a:rPr lang="en-US" altLang="en-US" dirty="0">
                <a:cs typeface="Arial" panose="020B0604020202020204" pitchFamily="34" charset="0"/>
              </a:rPr>
              <a:t>Message Examples</a:t>
            </a:r>
            <a:endParaRPr lang="en-US" altLang="en-US" dirty="0"/>
          </a:p>
        </p:txBody>
      </p:sp>
      <p:sp>
        <p:nvSpPr>
          <p:cNvPr id="46084" name="Content Placeholder 1"/>
          <p:cNvSpPr>
            <a:spLocks noGrp="1"/>
          </p:cNvSpPr>
          <p:nvPr>
            <p:ph idx="4294967295"/>
          </p:nvPr>
        </p:nvSpPr>
        <p:spPr>
          <a:xfrm>
            <a:off x="493776" y="1508760"/>
            <a:ext cx="8050213" cy="4391025"/>
          </a:xfrm>
        </p:spPr>
        <p:txBody>
          <a:bodyPr/>
          <a:lstStyle/>
          <a:p>
            <a:pPr>
              <a:lnSpc>
                <a:spcPts val="3200"/>
              </a:lnSpc>
            </a:pPr>
            <a:r>
              <a:rPr lang="en-US" altLang="en-US" b="0" dirty="0">
                <a:cs typeface="Arial" panose="020B0604020202020204" pitchFamily="34" charset="0"/>
              </a:rPr>
              <a:t>BCN CODE USED BY OTHER AC</a:t>
            </a:r>
          </a:p>
          <a:p>
            <a:pPr>
              <a:lnSpc>
                <a:spcPts val="3200"/>
              </a:lnSpc>
            </a:pPr>
            <a:r>
              <a:rPr lang="en-US" altLang="en-US" b="0" dirty="0" smtClean="0">
                <a:cs typeface="Arial" panose="020B0604020202020204" pitchFamily="34" charset="0"/>
              </a:rPr>
              <a:t>NOT </a:t>
            </a:r>
            <a:r>
              <a:rPr lang="en-US" altLang="en-US" b="0" dirty="0">
                <a:cs typeface="Arial" panose="020B0604020202020204" pitchFamily="34" charset="0"/>
              </a:rPr>
              <a:t>YOUR CONTROL</a:t>
            </a:r>
          </a:p>
          <a:p>
            <a:pPr>
              <a:lnSpc>
                <a:spcPts val="3200"/>
              </a:lnSpc>
            </a:pPr>
            <a:r>
              <a:rPr lang="en-US" altLang="en-US" b="0" dirty="0">
                <a:cs typeface="Arial" panose="020B0604020202020204" pitchFamily="34" charset="0"/>
              </a:rPr>
              <a:t>DUPLICATE FIELD REFERENCE</a:t>
            </a:r>
          </a:p>
          <a:p>
            <a:pPr>
              <a:lnSpc>
                <a:spcPts val="3200"/>
              </a:lnSpc>
            </a:pPr>
            <a:r>
              <a:rPr lang="en-US" altLang="en-US" b="0" dirty="0">
                <a:cs typeface="Arial" panose="020B0604020202020204" pitchFamily="34" charset="0"/>
              </a:rPr>
              <a:t>MESSAGE TOO LONG – or – </a:t>
            </a:r>
            <a:r>
              <a:rPr lang="en-US" altLang="en-US" b="0" dirty="0" smtClean="0">
                <a:cs typeface="Arial" panose="020B0604020202020204" pitchFamily="34" charset="0"/>
              </a:rPr>
              <a:t>SHORT</a:t>
            </a:r>
            <a:endParaRPr lang="en-US" altLang="en-US" b="0" dirty="0">
              <a:cs typeface="Arial" panose="020B0604020202020204" pitchFamily="34" charset="0"/>
            </a:endParaRPr>
          </a:p>
          <a:p>
            <a:pPr>
              <a:lnSpc>
                <a:spcPts val="3200"/>
              </a:lnSpc>
            </a:pPr>
            <a:r>
              <a:rPr lang="en-US" altLang="en-US" b="0" dirty="0" smtClean="0">
                <a:cs typeface="Arial" panose="020B0604020202020204" pitchFamily="34" charset="0"/>
              </a:rPr>
              <a:t>(</a:t>
            </a:r>
            <a:r>
              <a:rPr lang="en-US" altLang="en-US" b="0" dirty="0">
                <a:cs typeface="Arial" panose="020B0604020202020204" pitchFamily="34" charset="0"/>
              </a:rPr>
              <a:t>FIX NAME) CANNOT </a:t>
            </a:r>
            <a:r>
              <a:rPr lang="en-US" altLang="en-US" b="0" dirty="0" smtClean="0">
                <a:cs typeface="Arial" panose="020B0604020202020204" pitchFamily="34" charset="0"/>
              </a:rPr>
              <a:t>MERGE</a:t>
            </a:r>
            <a:endParaRPr lang="en-US" altLang="en-US" b="0" dirty="0"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Arial" panose="020B0604020202020204" pitchFamily="34" charset="0"/>
              </a:rPr>
              <a:t/>
            </a:r>
            <a:br>
              <a:rPr lang="en-US" altLang="en-US" dirty="0">
                <a:cs typeface="Arial" panose="020B0604020202020204" pitchFamily="34" charset="0"/>
              </a:rPr>
            </a:br>
            <a:r>
              <a:rPr lang="en-US" altLang="en-US" dirty="0">
                <a:cs typeface="Arial" panose="020B0604020202020204" pitchFamily="34" charset="0"/>
              </a:rPr>
              <a:t>Invalid Field Reference</a:t>
            </a:r>
            <a:r>
              <a:rPr lang="en-US" altLang="en-US" sz="1600" dirty="0"/>
              <a:t/>
            </a:r>
            <a:br>
              <a:rPr lang="en-US" altLang="en-US" sz="1600" dirty="0"/>
            </a:br>
            <a:endParaRPr lang="en-US" alt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1828800" y="1536192"/>
            <a:ext cx="5486400" cy="1828800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63500" dir="2700000" algn="ctr" rotWithShape="0">
              <a:schemeClr val="bg2"/>
            </a:outerShdw>
          </a:effectLst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/>
          </a:p>
        </p:txBody>
      </p:sp>
      <p:cxnSp>
        <p:nvCxnSpPr>
          <p:cNvPr id="48131" name="Straight Connector 12"/>
          <p:cNvCxnSpPr>
            <a:cxnSpLocks noChangeShapeType="1"/>
          </p:cNvCxnSpPr>
          <p:nvPr/>
        </p:nvCxnSpPr>
        <p:spPr bwMode="auto">
          <a:xfrm flipV="1">
            <a:off x="1852612" y="2031492"/>
            <a:ext cx="5486400" cy="3175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873" name="TextBox 13"/>
          <p:cNvSpPr txBox="1">
            <a:spLocks noChangeArrowheads="1"/>
          </p:cNvSpPr>
          <p:nvPr/>
        </p:nvSpPr>
        <p:spPr bwMode="auto">
          <a:xfrm>
            <a:off x="1897062" y="2072767"/>
            <a:ext cx="5046663" cy="73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9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X </a:t>
            </a:r>
            <a:r>
              <a:rPr lang="en-US" alt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RAH INVALID REFERENCE </a:t>
            </a:r>
          </a:p>
          <a:p>
            <a:pPr>
              <a:lnSpc>
                <a:spcPts val="19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AMENDMENT</a:t>
            </a:r>
          </a:p>
          <a:p>
            <a:pPr>
              <a:lnSpc>
                <a:spcPts val="19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AM N8629N RAH 120</a:t>
            </a:r>
            <a:endParaRPr lang="en-US" altLang="en-US" sz="2000" b="0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TextBox 14"/>
          <p:cNvSpPr txBox="1">
            <a:spLocks noChangeArrowheads="1"/>
          </p:cNvSpPr>
          <p:nvPr/>
        </p:nvSpPr>
        <p:spPr bwMode="auto">
          <a:xfrm>
            <a:off x="1897062" y="1676590"/>
            <a:ext cx="5046663" cy="2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AM N8629N RAH 120</a:t>
            </a:r>
            <a:endParaRPr lang="en-US" altLang="en-US" sz="2000" b="0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252701" y="3831336"/>
            <a:ext cx="66385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 dirty="0" smtClean="0">
                <a:latin typeface="+mn-lt"/>
              </a:rPr>
              <a:t>Note: RAH is an invalid field reference.</a:t>
            </a:r>
            <a:endParaRPr lang="en-US" altLang="en-US" b="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909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3" grpId="0"/>
      <p:bldP spid="2" grpId="0"/>
      <p:bldP spid="2" grpId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Arial" panose="020B0604020202020204" pitchFamily="34" charset="0"/>
              </a:rPr>
              <a:t/>
            </a:r>
            <a:br>
              <a:rPr lang="en-US" altLang="en-US" dirty="0">
                <a:cs typeface="Arial" panose="020B0604020202020204" pitchFamily="34" charset="0"/>
              </a:rPr>
            </a:br>
            <a:r>
              <a:rPr lang="en-US" altLang="en-US" dirty="0">
                <a:cs typeface="Arial" panose="020B0604020202020204" pitchFamily="34" charset="0"/>
              </a:rPr>
              <a:t>Message Too Long</a:t>
            </a:r>
            <a:r>
              <a:rPr lang="en-US" altLang="en-US" sz="1600" dirty="0"/>
              <a:t/>
            </a:r>
            <a:br>
              <a:rPr lang="en-US" altLang="en-US" sz="1600" dirty="0"/>
            </a:br>
            <a:endParaRPr lang="en-US" alt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1816894" y="1536192"/>
            <a:ext cx="5486400" cy="1828800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63500" dir="2700000" algn="ctr" rotWithShape="0">
              <a:schemeClr val="bg2"/>
            </a:outerShdw>
          </a:effectLst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/>
          </a:p>
        </p:txBody>
      </p:sp>
      <p:cxnSp>
        <p:nvCxnSpPr>
          <p:cNvPr id="50179" name="Straight Connector 12"/>
          <p:cNvCxnSpPr>
            <a:cxnSpLocks noChangeShapeType="1"/>
          </p:cNvCxnSpPr>
          <p:nvPr/>
        </p:nvCxnSpPr>
        <p:spPr bwMode="auto">
          <a:xfrm flipV="1">
            <a:off x="1840706" y="2031492"/>
            <a:ext cx="5486400" cy="3175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897" name="TextBox 13"/>
          <p:cNvSpPr txBox="1">
            <a:spLocks noChangeArrowheads="1"/>
          </p:cNvSpPr>
          <p:nvPr/>
        </p:nvSpPr>
        <p:spPr bwMode="auto">
          <a:xfrm>
            <a:off x="1885156" y="2072767"/>
            <a:ext cx="5046663" cy="73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9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X </a:t>
            </a:r>
            <a:r>
              <a:rPr lang="en-US" alt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MESSAGE TOO LONG</a:t>
            </a:r>
          </a:p>
          <a:p>
            <a:pPr>
              <a:lnSpc>
                <a:spcPts val="19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DEPARTURE</a:t>
            </a:r>
          </a:p>
          <a:p>
            <a:pPr>
              <a:lnSpc>
                <a:spcPts val="19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DM AAL25 0102 270 </a:t>
            </a:r>
            <a:r>
              <a:rPr lang="en-US" altLang="en-US" sz="2000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egoe UI Symbol" panose="020B0502040204020203" pitchFamily="34" charset="0"/>
                <a:sym typeface="Wingdings" panose="05000000000000000000" pitchFamily="2" charset="2"/>
              </a:rPr>
              <a:t>○</a:t>
            </a:r>
            <a:r>
              <a:rPr lang="en-US" alt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SLOW CLIMBER</a:t>
            </a:r>
            <a:endParaRPr lang="en-US" altLang="en-US" sz="2000" b="0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TextBox 14"/>
          <p:cNvSpPr txBox="1">
            <a:spLocks noChangeArrowheads="1"/>
          </p:cNvSpPr>
          <p:nvPr/>
        </p:nvSpPr>
        <p:spPr bwMode="auto">
          <a:xfrm>
            <a:off x="1885156" y="1677424"/>
            <a:ext cx="5046663" cy="208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DM AAL25 0102 270 </a:t>
            </a:r>
            <a:r>
              <a:rPr lang="en-US" altLang="en-US" sz="2000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egoe UI Symbol" panose="020B0502040204020203" pitchFamily="34" charset="0"/>
                <a:sym typeface="Wingdings" panose="05000000000000000000" pitchFamily="2" charset="2"/>
              </a:rPr>
              <a:t>○</a:t>
            </a:r>
            <a:r>
              <a:rPr lang="en-US" alt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SLOW CLIMBER</a:t>
            </a:r>
            <a:endParaRPr lang="en-US" altLang="en-US" sz="2000" b="0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443701" y="3831336"/>
            <a:ext cx="62565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 dirty="0" smtClean="0">
                <a:latin typeface="+mn-lt"/>
              </a:rPr>
              <a:t>Correct Format</a:t>
            </a:r>
            <a:r>
              <a:rPr lang="en-US" altLang="en-US" b="0" dirty="0">
                <a:latin typeface="+mn-lt"/>
              </a:rPr>
              <a:t>: </a:t>
            </a:r>
            <a:r>
              <a:rPr lang="en-US" altLang="en-US" b="0" dirty="0" smtClean="0">
                <a:latin typeface="+mn-lt"/>
              </a:rPr>
              <a:t>DM FLID </a:t>
            </a:r>
            <a:r>
              <a:rPr lang="en-US" altLang="en-US" b="0" dirty="0">
                <a:latin typeface="+mn-lt"/>
              </a:rPr>
              <a:t>(TIM) (ALT)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598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7" grpId="0"/>
      <p:bldP spid="2" grpId="0"/>
      <p:bldP spid="2" grpId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Controller Responses to Error Messages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93776" y="1508760"/>
            <a:ext cx="8050213" cy="4391025"/>
          </a:xfrm>
        </p:spPr>
        <p:txBody>
          <a:bodyPr/>
          <a:lstStyle/>
          <a:p>
            <a:r>
              <a:rPr lang="en-US" b="0" dirty="0" smtClean="0"/>
              <a:t>Cancel Entire Command</a:t>
            </a:r>
          </a:p>
          <a:p>
            <a:pPr lvl="1"/>
            <a:r>
              <a:rPr lang="en-US" dirty="0"/>
              <a:t>CXX cancels the entire </a:t>
            </a:r>
            <a:r>
              <a:rPr lang="en-US" dirty="0" smtClean="0"/>
              <a:t>command.</a:t>
            </a:r>
            <a:endParaRPr lang="en-US" dirty="0"/>
          </a:p>
          <a:p>
            <a:endParaRPr lang="en-US" sz="1000" b="0" dirty="0"/>
          </a:p>
          <a:p>
            <a:pPr>
              <a:spcBef>
                <a:spcPts val="0"/>
              </a:spcBef>
            </a:pPr>
            <a:r>
              <a:rPr lang="en-US" b="0" dirty="0" smtClean="0"/>
              <a:t>Take No Action</a:t>
            </a:r>
          </a:p>
          <a:p>
            <a:pPr lvl="1"/>
            <a:r>
              <a:rPr lang="en-US" dirty="0"/>
              <a:t>Command will cancel after an adapted number of minutes.</a:t>
            </a:r>
          </a:p>
          <a:p>
            <a:endParaRPr lang="en-US" sz="1000" b="0" dirty="0"/>
          </a:p>
          <a:p>
            <a:pPr>
              <a:spcBef>
                <a:spcPts val="0"/>
              </a:spcBef>
            </a:pPr>
            <a:r>
              <a:rPr lang="en-US" b="0" dirty="0" smtClean="0"/>
              <a:t>Edit / Correct Command</a:t>
            </a:r>
          </a:p>
          <a:p>
            <a:pPr lvl="1"/>
            <a:r>
              <a:rPr lang="en-US" dirty="0"/>
              <a:t>Recall the command via the RECALL key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Use text-editing capabilities to correct the command.   </a:t>
            </a:r>
            <a:endParaRPr lang="en-US" b="0" dirty="0" smtClean="0"/>
          </a:p>
          <a:p>
            <a:pPr lvl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176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cs typeface="Arial" panose="020B0604020202020204" pitchFamily="34" charset="0"/>
              </a:rPr>
              <a:t>Knowledge Check</a:t>
            </a:r>
            <a:endParaRPr lang="en-US" altLang="en-US"/>
          </a:p>
        </p:txBody>
      </p:sp>
      <p:sp>
        <p:nvSpPr>
          <p:cNvPr id="17412" name="Content Placeholder 9"/>
          <p:cNvSpPr>
            <a:spLocks noGrp="1"/>
          </p:cNvSpPr>
          <p:nvPr>
            <p:ph idx="4294967295"/>
          </p:nvPr>
        </p:nvSpPr>
        <p:spPr>
          <a:xfrm>
            <a:off x="493776" y="1508125"/>
            <a:ext cx="8050213" cy="439102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dirty="0" smtClean="0"/>
              <a:t>What will happen if CXX is entered in response to an error?</a:t>
            </a:r>
            <a:endParaRPr lang="en-US" dirty="0"/>
          </a:p>
          <a:p>
            <a:pPr marL="533400" indent="-533400" eaLnBrk="1" hangingPunct="1">
              <a:defRPr/>
            </a:pPr>
            <a:endParaRPr lang="en-US" b="0" dirty="0"/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 smtClean="0"/>
              <a:t>Change </a:t>
            </a:r>
            <a:r>
              <a:rPr lang="en-US" dirty="0"/>
              <a:t>the time entered to Current Time</a:t>
            </a:r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/>
              <a:t>C</a:t>
            </a:r>
            <a:r>
              <a:rPr lang="en-US" dirty="0" smtClean="0"/>
              <a:t>ancel </a:t>
            </a:r>
            <a:r>
              <a:rPr lang="en-US" dirty="0"/>
              <a:t>the command</a:t>
            </a:r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/>
              <a:t>E</a:t>
            </a:r>
            <a:r>
              <a:rPr lang="en-US" dirty="0" smtClean="0"/>
              <a:t>nter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.XXX.</a:t>
            </a:r>
            <a:r>
              <a:rPr lang="en-US" dirty="0">
                <a:cs typeface="Consolas" panose="020B0609020204030204" pitchFamily="49" charset="0"/>
              </a:rPr>
              <a:t> </a:t>
            </a:r>
            <a:r>
              <a:rPr lang="en-US" dirty="0"/>
              <a:t>into Field 10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cs typeface="Arial" panose="020B0604020202020204" pitchFamily="34" charset="0"/>
              </a:rPr>
              <a:t>Knowledge Check</a:t>
            </a:r>
            <a:endParaRPr lang="en-US" altLang="en-US"/>
          </a:p>
        </p:txBody>
      </p:sp>
      <p:sp>
        <p:nvSpPr>
          <p:cNvPr id="17412" name="Content Placeholder 9"/>
          <p:cNvSpPr>
            <a:spLocks noGrp="1"/>
          </p:cNvSpPr>
          <p:nvPr>
            <p:ph idx="4294967295"/>
          </p:nvPr>
        </p:nvSpPr>
        <p:spPr>
          <a:xfrm>
            <a:off x="493776" y="1508125"/>
            <a:ext cx="8050213" cy="439102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dirty="0"/>
              <a:t>A command entry does not have the expected result. You should _______.</a:t>
            </a:r>
          </a:p>
          <a:p>
            <a:pPr marL="533400" indent="-533400" eaLnBrk="1" hangingPunct="1">
              <a:defRPr/>
            </a:pPr>
            <a:endParaRPr lang="en-US" dirty="0"/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/>
              <a:t>r</a:t>
            </a:r>
            <a:r>
              <a:rPr lang="en-US" dirty="0" smtClean="0"/>
              <a:t>e-enter </a:t>
            </a:r>
            <a:r>
              <a:rPr lang="en-US" dirty="0"/>
              <a:t>the command</a:t>
            </a:r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/>
              <a:t>have the Radar Controller coordinate</a:t>
            </a:r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/>
              <a:t>check the MCA View for ‘Accept’ or ‘Reject’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285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altLang="en-US" dirty="0" smtClean="0"/>
              <a:t>Lesson Objectives</a:t>
            </a:r>
            <a:endParaRPr lang="en-US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493776" y="1011513"/>
            <a:ext cx="8221662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/>
              <a:t>At the end of this lesson you will be able to:</a:t>
            </a:r>
          </a:p>
          <a:p>
            <a:pPr marL="0" indent="0">
              <a:buFontTx/>
              <a:buNone/>
            </a:pPr>
            <a:endParaRPr lang="en-US" sz="1000" b="0" dirty="0" smtClean="0"/>
          </a:p>
          <a:p>
            <a:pPr>
              <a:spcAft>
                <a:spcPts val="1200"/>
              </a:spcAft>
            </a:pPr>
            <a:r>
              <a:rPr lang="en-US" sz="2600" b="0" dirty="0"/>
              <a:t>Identify Command Composition</a:t>
            </a:r>
          </a:p>
          <a:p>
            <a:pPr>
              <a:spcAft>
                <a:spcPts val="1200"/>
              </a:spcAft>
            </a:pPr>
            <a:r>
              <a:rPr lang="en-US" sz="2600" b="0" dirty="0"/>
              <a:t>Identify Types of System Responses</a:t>
            </a:r>
          </a:p>
          <a:p>
            <a:pPr>
              <a:spcAft>
                <a:spcPts val="1200"/>
              </a:spcAft>
            </a:pPr>
            <a:r>
              <a:rPr lang="en-US" sz="2600" b="0" dirty="0"/>
              <a:t>Determine Eligibility for Command Entry</a:t>
            </a:r>
          </a:p>
          <a:p>
            <a:pPr>
              <a:spcAft>
                <a:spcPts val="1200"/>
              </a:spcAft>
            </a:pPr>
            <a:r>
              <a:rPr lang="en-US" sz="2600" b="0" dirty="0"/>
              <a:t>Determine Flight Data Command Composition</a:t>
            </a:r>
          </a:p>
          <a:p>
            <a:pPr>
              <a:spcAft>
                <a:spcPts val="1200"/>
              </a:spcAft>
            </a:pPr>
            <a:r>
              <a:rPr lang="en-US" sz="2600" b="0" dirty="0"/>
              <a:t>Determine Information Request Command Composition</a:t>
            </a:r>
          </a:p>
          <a:p>
            <a:pPr>
              <a:spcAft>
                <a:spcPts val="1200"/>
              </a:spcAft>
            </a:pPr>
            <a:r>
              <a:rPr lang="fr-FR" sz="2600" b="0" dirty="0" err="1"/>
              <a:t>Determine</a:t>
            </a:r>
            <a:r>
              <a:rPr lang="fr-FR" sz="2600" b="0" dirty="0"/>
              <a:t> </a:t>
            </a:r>
            <a:r>
              <a:rPr lang="fr-FR" sz="2600" b="0" dirty="0" err="1"/>
              <a:t>Miscellaneous</a:t>
            </a:r>
            <a:r>
              <a:rPr lang="fr-FR" sz="2600" b="0" dirty="0"/>
              <a:t> Command Composition</a:t>
            </a:r>
            <a:endParaRPr lang="en-US" sz="2600" b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783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cs typeface="Arial" panose="020B0604020202020204" pitchFamily="34" charset="0"/>
              </a:rPr>
              <a:t>Knowledge Check</a:t>
            </a:r>
            <a:endParaRPr lang="en-US" altLang="en-US"/>
          </a:p>
        </p:txBody>
      </p:sp>
      <p:sp>
        <p:nvSpPr>
          <p:cNvPr id="17412" name="Content Placeholder 9"/>
          <p:cNvSpPr>
            <a:spLocks noGrp="1"/>
          </p:cNvSpPr>
          <p:nvPr>
            <p:ph idx="4294967295"/>
          </p:nvPr>
        </p:nvSpPr>
        <p:spPr>
          <a:xfrm>
            <a:off x="493776" y="1508125"/>
            <a:ext cx="8050213" cy="439102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dirty="0" smtClean="0"/>
              <a:t>When is ILLEGAL </a:t>
            </a:r>
            <a:r>
              <a:rPr lang="en-US" dirty="0"/>
              <a:t>SOURCE </a:t>
            </a:r>
            <a:r>
              <a:rPr lang="en-US" dirty="0" smtClean="0"/>
              <a:t>displayed?</a:t>
            </a:r>
            <a:endParaRPr lang="en-US" dirty="0"/>
          </a:p>
          <a:p>
            <a:pPr marL="533400" indent="-533400" eaLnBrk="1" hangingPunct="1">
              <a:defRPr/>
            </a:pPr>
            <a:endParaRPr lang="en-US" dirty="0"/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 smtClean="0"/>
              <a:t>Flight </a:t>
            </a:r>
            <a:r>
              <a:rPr lang="en-US" dirty="0"/>
              <a:t>plan starts from a restricted airport</a:t>
            </a:r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/>
              <a:t>A</a:t>
            </a:r>
            <a:r>
              <a:rPr lang="en-US" dirty="0" smtClean="0"/>
              <a:t>ircraft </a:t>
            </a:r>
            <a:r>
              <a:rPr lang="en-US" dirty="0"/>
              <a:t>call sign is on a watch list</a:t>
            </a:r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/>
              <a:t>P</a:t>
            </a:r>
            <a:r>
              <a:rPr lang="en-US" dirty="0" smtClean="0"/>
              <a:t>osition </a:t>
            </a:r>
            <a:r>
              <a:rPr lang="en-US" dirty="0"/>
              <a:t>is not authorized to enter the command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552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Command Eligibility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93776" y="1508760"/>
            <a:ext cx="8050213" cy="439102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Flight Data Commands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Sector Eligibility Requirements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Termination of Eligibility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Information Request Commands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Eligibility not Required</a:t>
            </a:r>
            <a:endParaRPr lang="en-US" dirty="0"/>
          </a:p>
          <a:p>
            <a:pPr lvl="1"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endParaRPr lang="en-US" sz="1000" b="0" dirty="0"/>
          </a:p>
          <a:p>
            <a:endParaRPr lang="en-US" sz="1000" b="0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018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cs typeface="Arial" panose="020B0604020202020204" pitchFamily="34" charset="0"/>
              </a:rPr>
              <a:t>Knowledge Check</a:t>
            </a:r>
            <a:endParaRPr lang="en-US" altLang="en-US"/>
          </a:p>
        </p:txBody>
      </p:sp>
      <p:sp>
        <p:nvSpPr>
          <p:cNvPr id="17412" name="Content Placeholder 9"/>
          <p:cNvSpPr>
            <a:spLocks noGrp="1"/>
          </p:cNvSpPr>
          <p:nvPr>
            <p:ph idx="4294967295"/>
          </p:nvPr>
        </p:nvSpPr>
        <p:spPr>
          <a:xfrm>
            <a:off x="493776" y="1508125"/>
            <a:ext cx="8050213" cy="439102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dirty="0" smtClean="0"/>
              <a:t>A sector is eligible to enter a command affecting the flight plan database if ________.</a:t>
            </a:r>
            <a:endParaRPr lang="en-US" dirty="0"/>
          </a:p>
          <a:p>
            <a:pPr marL="533400" indent="-533400" eaLnBrk="1" hangingPunct="1">
              <a:defRPr/>
            </a:pPr>
            <a:endParaRPr lang="en-US" dirty="0"/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/>
              <a:t>the flight is IFR</a:t>
            </a:r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/>
              <a:t>a flight will pass through your facility</a:t>
            </a:r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/>
              <a:t>your sector will receive a departure strip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344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Flight Data Command Types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42900" y="1122363"/>
          <a:ext cx="8459788" cy="4818061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838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1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171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</a:t>
                      </a:r>
                    </a:p>
                  </a:txBody>
                  <a:tcPr marL="91443" marR="91443" marT="45709" marB="45709" anchor="ctr">
                    <a:solidFill>
                      <a:srgbClr val="1220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Contents</a:t>
                      </a:r>
                    </a:p>
                  </a:txBody>
                  <a:tcPr marL="91443" marR="91443" marT="45709" marB="45709" anchor="ctr">
                    <a:solidFill>
                      <a:srgbClr val="1220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725"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2400" dirty="0" smtClean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FP</a:t>
                      </a:r>
                      <a:endParaRPr lang="en-US" sz="2400" dirty="0">
                        <a:solidFill>
                          <a:srgbClr val="12203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9" marB="45709" anchor="ctr"/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2400" dirty="0" smtClean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Flight Plan </a:t>
                      </a:r>
                      <a:endParaRPr lang="en-US" sz="2400" dirty="0">
                        <a:solidFill>
                          <a:srgbClr val="12203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9" marB="4570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</a:t>
                      </a:r>
                      <a:endParaRPr lang="en-US" sz="2400" dirty="0">
                        <a:solidFill>
                          <a:srgbClr val="12203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9" marB="45709" anchor="ctr"/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400" dirty="0" smtClean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Stereo Flight Plan</a:t>
                      </a:r>
                      <a:endParaRPr lang="en-US" sz="2400" kern="0" dirty="0">
                        <a:solidFill>
                          <a:srgbClr val="12203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9" marB="4570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158"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2400" dirty="0" smtClean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</a:t>
                      </a:r>
                      <a:endParaRPr lang="en-US" sz="2400" dirty="0">
                        <a:solidFill>
                          <a:srgbClr val="12203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9" marB="4570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Remove Strip</a:t>
                      </a:r>
                      <a:endParaRPr lang="en-US" sz="2400" dirty="0">
                        <a:solidFill>
                          <a:srgbClr val="12203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9" marB="4570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3158"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2400" dirty="0" smtClean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</a:t>
                      </a:r>
                      <a:endParaRPr lang="en-US" sz="2400" dirty="0">
                        <a:solidFill>
                          <a:srgbClr val="12203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9" marB="4570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Departure Message </a:t>
                      </a:r>
                      <a:endParaRPr lang="en-US" sz="2400" dirty="0">
                        <a:solidFill>
                          <a:srgbClr val="12203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9" marB="4570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3158"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2400" dirty="0" smtClean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HM</a:t>
                      </a:r>
                      <a:endParaRPr lang="en-US" sz="2400" dirty="0">
                        <a:solidFill>
                          <a:srgbClr val="12203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9" marB="4570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Hold Message</a:t>
                      </a:r>
                      <a:endParaRPr lang="en-US" sz="2400" dirty="0">
                        <a:solidFill>
                          <a:srgbClr val="12203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9" marB="45709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3158"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2400" dirty="0" smtClean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</a:t>
                      </a:r>
                      <a:endParaRPr lang="en-US" sz="2400" dirty="0">
                        <a:solidFill>
                          <a:srgbClr val="12203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9" marB="4570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Amendment Message</a:t>
                      </a:r>
                      <a:endParaRPr lang="en-US" sz="2400" dirty="0">
                        <a:solidFill>
                          <a:srgbClr val="12203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9" marB="45709" anchor="ctr"/>
                </a:tc>
                <a:extLst>
                  <a:ext uri="{0D108BD9-81ED-4DB2-BD59-A6C34878D82A}">
                    <a16:rowId xmlns:a16="http://schemas.microsoft.com/office/drawing/2014/main" val="3944794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454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108"/>
          <p:cNvSpPr/>
          <p:nvPr/>
        </p:nvSpPr>
        <p:spPr bwMode="auto">
          <a:xfrm>
            <a:off x="592831" y="4259614"/>
            <a:ext cx="8085004" cy="791883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63500" dir="2700000" algn="ctr" rotWithShape="0">
              <a:schemeClr val="bg2"/>
            </a:outerShdw>
          </a:effectLst>
          <a:extLst/>
        </p:spPr>
        <p:txBody>
          <a:bodyPr wrap="square" tIns="91440">
            <a:spAutoFit/>
          </a:bodyPr>
          <a:lstStyle/>
          <a:p>
            <a:pPr eaLnBrk="1" hangingPunct="1">
              <a:lnSpc>
                <a:spcPts val="2500"/>
              </a:lnSpc>
              <a:spcBef>
                <a:spcPts val="600"/>
              </a:spcBef>
              <a:defRPr/>
            </a:pPr>
            <a:r>
              <a:rPr lang="en-US" sz="28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FP NKS701 B737/L 1235 450 PBI P1730 370 PBI..</a:t>
            </a:r>
            <a:r>
              <a:rPr lang="en-US" sz="28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ACY </a:t>
            </a:r>
            <a:r>
              <a:rPr lang="en-US" dirty="0" smtClean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Consolas" panose="020B0609020204030204" pitchFamily="49" charset="0"/>
              </a:rPr>
              <a:t>⨁ </a:t>
            </a:r>
            <a:r>
              <a:rPr lang="en-US" sz="2800" dirty="0" smtClean="0">
                <a:solidFill>
                  <a:schemeClr val="bg1"/>
                </a:solidFill>
                <a:latin typeface="Consolas" panose="020B0609020204030204" pitchFamily="49" charset="0"/>
                <a:ea typeface="Segoe UI Symbol" panose="020B0502040204020203" pitchFamily="34" charset="0"/>
                <a:cs typeface="Consolas" panose="020B0609020204030204" pitchFamily="49" charset="0"/>
              </a:rPr>
              <a:t>FRC</a:t>
            </a:r>
            <a:r>
              <a:rPr lang="en-US" sz="28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sz="2800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45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cs typeface="Arial" panose="020B0604020202020204" pitchFamily="34" charset="0"/>
              </a:rPr>
              <a:t>Flight Plan - FP</a:t>
            </a:r>
            <a:endParaRPr lang="en-US" altLang="en-US" dirty="0" smtClean="0"/>
          </a:p>
        </p:txBody>
      </p:sp>
      <p:grpSp>
        <p:nvGrpSpPr>
          <p:cNvPr id="64541" name="Group 179"/>
          <p:cNvGrpSpPr>
            <a:grpSpLocks/>
          </p:cNvGrpSpPr>
          <p:nvPr/>
        </p:nvGrpSpPr>
        <p:grpSpPr bwMode="auto">
          <a:xfrm>
            <a:off x="3372809" y="2928606"/>
            <a:ext cx="944489" cy="862074"/>
            <a:chOff x="4085682" y="1950889"/>
            <a:chExt cx="876747" cy="739624"/>
          </a:xfrm>
        </p:grpSpPr>
        <p:sp>
          <p:nvSpPr>
            <p:cNvPr id="196" name="Rectangle 3"/>
            <p:cNvSpPr>
              <a:spLocks noChangeArrowheads="1"/>
            </p:cNvSpPr>
            <p:nvPr/>
          </p:nvSpPr>
          <p:spPr bwMode="auto">
            <a:xfrm>
              <a:off x="4085682" y="1950889"/>
              <a:ext cx="876747" cy="303668"/>
            </a:xfrm>
            <a:prstGeom prst="rect">
              <a:avLst/>
            </a:prstGeom>
            <a:solidFill>
              <a:srgbClr val="122039"/>
            </a:soli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1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rPr>
                <a:t>09</a:t>
              </a:r>
              <a:r>
                <a:rPr lang="en-US" sz="1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Consolas" panose="020B0609020204030204" pitchFamily="49" charset="0"/>
                </a:rPr>
                <a:t>-RAL</a:t>
              </a:r>
              <a:endParaRPr lang="en-US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anose="020B0609020204030204" pitchFamily="49" charset="0"/>
              </a:endParaRPr>
            </a:p>
          </p:txBody>
        </p:sp>
        <p:sp>
          <p:nvSpPr>
            <p:cNvPr id="197" name="Rectangle 7"/>
            <p:cNvSpPr>
              <a:spLocks noChangeArrowheads="1"/>
            </p:cNvSpPr>
            <p:nvPr/>
          </p:nvSpPr>
          <p:spPr bwMode="auto">
            <a:xfrm>
              <a:off x="4241924" y="2347235"/>
              <a:ext cx="564262" cy="343278"/>
            </a:xfrm>
            <a:prstGeom prst="rect">
              <a:avLst/>
            </a:prstGeom>
            <a:solidFill>
              <a:srgbClr val="00800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rPr>
                <a:t>370</a:t>
              </a:r>
            </a:p>
          </p:txBody>
        </p:sp>
      </p:grpSp>
      <p:grpSp>
        <p:nvGrpSpPr>
          <p:cNvPr id="64542" name="Group 180"/>
          <p:cNvGrpSpPr>
            <a:grpSpLocks/>
          </p:cNvGrpSpPr>
          <p:nvPr/>
        </p:nvGrpSpPr>
        <p:grpSpPr bwMode="auto">
          <a:xfrm>
            <a:off x="4812675" y="2928608"/>
            <a:ext cx="1313181" cy="872250"/>
            <a:chOff x="5612905" y="1991032"/>
            <a:chExt cx="1218995" cy="748354"/>
          </a:xfrm>
        </p:grpSpPr>
        <p:sp>
          <p:nvSpPr>
            <p:cNvPr id="194" name="Rectangle 3"/>
            <p:cNvSpPr>
              <a:spLocks noChangeArrowheads="1"/>
            </p:cNvSpPr>
            <p:nvPr/>
          </p:nvSpPr>
          <p:spPr bwMode="auto">
            <a:xfrm>
              <a:off x="5798045" y="1991032"/>
              <a:ext cx="866332" cy="303668"/>
            </a:xfrm>
            <a:prstGeom prst="rect">
              <a:avLst/>
            </a:prstGeom>
            <a:solidFill>
              <a:srgbClr val="122039"/>
            </a:soli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1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rPr>
                <a:t>10</a:t>
              </a:r>
              <a:r>
                <a:rPr lang="en-US" sz="1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Consolas" panose="020B0609020204030204" pitchFamily="49" charset="0"/>
                </a:rPr>
                <a:t>-RTE</a:t>
              </a:r>
              <a:endParaRPr lang="en-US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anose="020B0609020204030204" pitchFamily="49" charset="0"/>
              </a:endParaRPr>
            </a:p>
          </p:txBody>
        </p:sp>
        <p:sp>
          <p:nvSpPr>
            <p:cNvPr id="195" name="Rectangle 7"/>
            <p:cNvSpPr>
              <a:spLocks noChangeArrowheads="1"/>
            </p:cNvSpPr>
            <p:nvPr/>
          </p:nvSpPr>
          <p:spPr bwMode="auto">
            <a:xfrm>
              <a:off x="5612905" y="2396108"/>
              <a:ext cx="1218995" cy="343278"/>
            </a:xfrm>
            <a:prstGeom prst="rect">
              <a:avLst/>
            </a:prstGeom>
            <a:solidFill>
              <a:srgbClr val="00800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rPr>
                <a:t>PBI..ACY</a:t>
              </a:r>
            </a:p>
          </p:txBody>
        </p:sp>
      </p:grpSp>
      <p:grpSp>
        <p:nvGrpSpPr>
          <p:cNvPr id="64544" name="Group 182"/>
          <p:cNvGrpSpPr>
            <a:grpSpLocks/>
          </p:cNvGrpSpPr>
          <p:nvPr/>
        </p:nvGrpSpPr>
        <p:grpSpPr bwMode="auto">
          <a:xfrm>
            <a:off x="6993468" y="2928605"/>
            <a:ext cx="1155253" cy="908104"/>
            <a:chOff x="5695224" y="1991033"/>
            <a:chExt cx="1072395" cy="779116"/>
          </a:xfrm>
        </p:grpSpPr>
        <p:sp>
          <p:nvSpPr>
            <p:cNvPr id="192" name="Rectangle 3"/>
            <p:cNvSpPr>
              <a:spLocks noChangeArrowheads="1"/>
            </p:cNvSpPr>
            <p:nvPr/>
          </p:nvSpPr>
          <p:spPr bwMode="auto">
            <a:xfrm>
              <a:off x="5695224" y="1991033"/>
              <a:ext cx="1072395" cy="303669"/>
            </a:xfrm>
            <a:prstGeom prst="rect">
              <a:avLst/>
            </a:prstGeom>
            <a:solidFill>
              <a:srgbClr val="122039"/>
            </a:soli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1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Consolas" panose="020B0609020204030204" pitchFamily="49" charset="0"/>
                </a:rPr>
                <a:t>11 </a:t>
              </a:r>
              <a:r>
                <a:rPr lang="en-US" sz="1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Consolas" panose="020B0609020204030204" pitchFamily="49" charset="0"/>
                </a:rPr>
                <a:t>– </a:t>
              </a:r>
              <a:r>
                <a:rPr lang="en-US" sz="1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Consolas" panose="020B0609020204030204" pitchFamily="49" charset="0"/>
                </a:rPr>
                <a:t>RMK</a:t>
              </a:r>
              <a:endParaRPr lang="en-US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anose="020B0609020204030204" pitchFamily="49" charset="0"/>
              </a:endParaRPr>
            </a:p>
          </p:txBody>
        </p:sp>
        <p:sp>
          <p:nvSpPr>
            <p:cNvPr id="193" name="Rectangle 7"/>
            <p:cNvSpPr>
              <a:spLocks noChangeArrowheads="1"/>
            </p:cNvSpPr>
            <p:nvPr/>
          </p:nvSpPr>
          <p:spPr bwMode="auto">
            <a:xfrm>
              <a:off x="5798463" y="2426871"/>
              <a:ext cx="865914" cy="343278"/>
            </a:xfrm>
            <a:prstGeom prst="rect">
              <a:avLst/>
            </a:prstGeom>
            <a:solidFill>
              <a:srgbClr val="00800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 Symbol" panose="020B0502040204020203" pitchFamily="34" charset="0"/>
                  <a:ea typeface="Segoe UI Symbol" panose="020B0502040204020203" pitchFamily="34" charset="0"/>
                </a:rPr>
                <a:t>⨁ FRC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64546" name="Group 184"/>
          <p:cNvGrpSpPr>
            <a:grpSpLocks/>
          </p:cNvGrpSpPr>
          <p:nvPr/>
        </p:nvGrpSpPr>
        <p:grpSpPr bwMode="auto">
          <a:xfrm>
            <a:off x="1955814" y="2928606"/>
            <a:ext cx="889987" cy="868946"/>
            <a:chOff x="4110672" y="2006731"/>
            <a:chExt cx="826154" cy="745520"/>
          </a:xfrm>
        </p:grpSpPr>
        <p:sp>
          <p:nvSpPr>
            <p:cNvPr id="190" name="Rectangle 3"/>
            <p:cNvSpPr>
              <a:spLocks noChangeArrowheads="1"/>
            </p:cNvSpPr>
            <p:nvPr/>
          </p:nvSpPr>
          <p:spPr bwMode="auto">
            <a:xfrm>
              <a:off x="4116315" y="2006731"/>
              <a:ext cx="809786" cy="303668"/>
            </a:xfrm>
            <a:prstGeom prst="rect">
              <a:avLst/>
            </a:prstGeom>
            <a:solidFill>
              <a:srgbClr val="122039"/>
            </a:soli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1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rPr>
                <a:t>07</a:t>
              </a:r>
              <a:r>
                <a:rPr lang="en-US" sz="1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Consolas" panose="020B0609020204030204" pitchFamily="49" charset="0"/>
                </a:rPr>
                <a:t>-TIM</a:t>
              </a:r>
              <a:endParaRPr lang="en-US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anose="020B0609020204030204" pitchFamily="49" charset="0"/>
              </a:endParaRPr>
            </a:p>
          </p:txBody>
        </p:sp>
        <p:sp>
          <p:nvSpPr>
            <p:cNvPr id="191" name="Rectangle 7"/>
            <p:cNvSpPr>
              <a:spLocks noChangeArrowheads="1"/>
            </p:cNvSpPr>
            <p:nvPr/>
          </p:nvSpPr>
          <p:spPr bwMode="auto">
            <a:xfrm>
              <a:off x="4110672" y="2408973"/>
              <a:ext cx="826154" cy="343278"/>
            </a:xfrm>
            <a:prstGeom prst="rect">
              <a:avLst/>
            </a:prstGeom>
            <a:solidFill>
              <a:srgbClr val="00800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rPr>
                <a:t>P1730</a:t>
              </a:r>
            </a:p>
          </p:txBody>
        </p:sp>
      </p:grpSp>
      <p:grpSp>
        <p:nvGrpSpPr>
          <p:cNvPr id="64548" name="Group 186"/>
          <p:cNvGrpSpPr>
            <a:grpSpLocks/>
          </p:cNvGrpSpPr>
          <p:nvPr/>
        </p:nvGrpSpPr>
        <p:grpSpPr bwMode="auto">
          <a:xfrm>
            <a:off x="592831" y="2928607"/>
            <a:ext cx="837088" cy="863574"/>
            <a:chOff x="4135661" y="1986140"/>
            <a:chExt cx="777050" cy="740911"/>
          </a:xfrm>
        </p:grpSpPr>
        <p:sp>
          <p:nvSpPr>
            <p:cNvPr id="188" name="Rectangle 3"/>
            <p:cNvSpPr>
              <a:spLocks noChangeArrowheads="1"/>
            </p:cNvSpPr>
            <p:nvPr/>
          </p:nvSpPr>
          <p:spPr bwMode="auto">
            <a:xfrm>
              <a:off x="4135661" y="1986140"/>
              <a:ext cx="777050" cy="303669"/>
            </a:xfrm>
            <a:prstGeom prst="rect">
              <a:avLst/>
            </a:prstGeom>
            <a:solidFill>
              <a:srgbClr val="122039"/>
            </a:soli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1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rPr>
                <a:t>06</a:t>
              </a:r>
              <a:r>
                <a:rPr lang="en-US" sz="1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Consolas" panose="020B0609020204030204" pitchFamily="49" charset="0"/>
                </a:rPr>
                <a:t>-FIX</a:t>
              </a:r>
              <a:endParaRPr lang="en-US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anose="020B0609020204030204" pitchFamily="49" charset="0"/>
              </a:endParaRPr>
            </a:p>
          </p:txBody>
        </p:sp>
        <p:sp>
          <p:nvSpPr>
            <p:cNvPr id="189" name="Rectangle 7"/>
            <p:cNvSpPr>
              <a:spLocks noChangeArrowheads="1"/>
            </p:cNvSpPr>
            <p:nvPr/>
          </p:nvSpPr>
          <p:spPr bwMode="auto">
            <a:xfrm>
              <a:off x="4260388" y="2383772"/>
              <a:ext cx="564262" cy="343279"/>
            </a:xfrm>
            <a:prstGeom prst="rect">
              <a:avLst/>
            </a:prstGeom>
            <a:solidFill>
              <a:srgbClr val="00800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rPr>
                <a:t>PBI</a:t>
              </a:r>
            </a:p>
          </p:txBody>
        </p:sp>
      </p:grpSp>
      <p:grpSp>
        <p:nvGrpSpPr>
          <p:cNvPr id="64522" name="Group 199"/>
          <p:cNvGrpSpPr>
            <a:grpSpLocks/>
          </p:cNvGrpSpPr>
          <p:nvPr/>
        </p:nvGrpSpPr>
        <p:grpSpPr bwMode="auto">
          <a:xfrm>
            <a:off x="3708637" y="1531724"/>
            <a:ext cx="1031051" cy="870563"/>
            <a:chOff x="4037429" y="1986076"/>
            <a:chExt cx="957101" cy="746908"/>
          </a:xfrm>
        </p:grpSpPr>
        <p:sp>
          <p:nvSpPr>
            <p:cNvPr id="216" name="Rectangle 3"/>
            <p:cNvSpPr>
              <a:spLocks noChangeArrowheads="1"/>
            </p:cNvSpPr>
            <p:nvPr/>
          </p:nvSpPr>
          <p:spPr bwMode="auto">
            <a:xfrm>
              <a:off x="4096099" y="1986076"/>
              <a:ext cx="855915" cy="303669"/>
            </a:xfrm>
            <a:prstGeom prst="rect">
              <a:avLst/>
            </a:prstGeom>
            <a:solidFill>
              <a:srgbClr val="122039"/>
            </a:soli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1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rPr>
                <a:t>03</a:t>
              </a:r>
              <a:r>
                <a:rPr lang="en-US" sz="1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Consolas" panose="020B0609020204030204" pitchFamily="49" charset="0"/>
                </a:rPr>
                <a:t>-TYP</a:t>
              </a:r>
              <a:endParaRPr lang="en-US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anose="020B0609020204030204" pitchFamily="49" charset="0"/>
              </a:endParaRPr>
            </a:p>
          </p:txBody>
        </p:sp>
        <p:sp>
          <p:nvSpPr>
            <p:cNvPr id="217" name="Rectangle 7"/>
            <p:cNvSpPr>
              <a:spLocks noChangeArrowheads="1"/>
            </p:cNvSpPr>
            <p:nvPr/>
          </p:nvSpPr>
          <p:spPr bwMode="auto">
            <a:xfrm>
              <a:off x="4037429" y="2389706"/>
              <a:ext cx="957101" cy="343278"/>
            </a:xfrm>
            <a:prstGeom prst="rect">
              <a:avLst/>
            </a:prstGeom>
            <a:solidFill>
              <a:srgbClr val="00800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rPr>
                <a:t>B737/L</a:t>
              </a:r>
            </a:p>
          </p:txBody>
        </p:sp>
      </p:grpSp>
      <p:grpSp>
        <p:nvGrpSpPr>
          <p:cNvPr id="64523" name="Group 200"/>
          <p:cNvGrpSpPr>
            <a:grpSpLocks/>
          </p:cNvGrpSpPr>
          <p:nvPr/>
        </p:nvGrpSpPr>
        <p:grpSpPr bwMode="auto">
          <a:xfrm>
            <a:off x="5643011" y="1530895"/>
            <a:ext cx="1018227" cy="871392"/>
            <a:chOff x="5758614" y="1992170"/>
            <a:chExt cx="945197" cy="747619"/>
          </a:xfrm>
        </p:grpSpPr>
        <p:sp>
          <p:nvSpPr>
            <p:cNvPr id="214" name="Rectangle 3"/>
            <p:cNvSpPr>
              <a:spLocks noChangeArrowheads="1"/>
            </p:cNvSpPr>
            <p:nvPr/>
          </p:nvSpPr>
          <p:spPr bwMode="auto">
            <a:xfrm>
              <a:off x="5758614" y="1992170"/>
              <a:ext cx="945197" cy="303669"/>
            </a:xfrm>
            <a:prstGeom prst="rect">
              <a:avLst/>
            </a:prstGeom>
            <a:solidFill>
              <a:srgbClr val="122039"/>
            </a:soli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1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rPr>
                <a:t>04</a:t>
              </a:r>
              <a:r>
                <a:rPr lang="en-US" sz="1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Consolas" panose="020B0609020204030204" pitchFamily="49" charset="0"/>
                </a:rPr>
                <a:t>–BCN</a:t>
              </a:r>
              <a:endParaRPr lang="en-US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anose="020B0609020204030204" pitchFamily="49" charset="0"/>
              </a:endParaRPr>
            </a:p>
          </p:txBody>
        </p:sp>
        <p:sp>
          <p:nvSpPr>
            <p:cNvPr id="215" name="Rectangle 7"/>
            <p:cNvSpPr>
              <a:spLocks noChangeArrowheads="1"/>
            </p:cNvSpPr>
            <p:nvPr/>
          </p:nvSpPr>
          <p:spPr bwMode="auto">
            <a:xfrm>
              <a:off x="5883607" y="2396511"/>
              <a:ext cx="695208" cy="343278"/>
            </a:xfrm>
            <a:prstGeom prst="rect">
              <a:avLst/>
            </a:prstGeom>
            <a:solidFill>
              <a:srgbClr val="00800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rPr>
                <a:t>1235</a:t>
              </a:r>
            </a:p>
          </p:txBody>
        </p:sp>
      </p:grpSp>
      <p:grpSp>
        <p:nvGrpSpPr>
          <p:cNvPr id="64525" name="Group 202"/>
          <p:cNvGrpSpPr>
            <a:grpSpLocks/>
          </p:cNvGrpSpPr>
          <p:nvPr/>
        </p:nvGrpSpPr>
        <p:grpSpPr bwMode="auto">
          <a:xfrm>
            <a:off x="7684907" y="1524895"/>
            <a:ext cx="946093" cy="886712"/>
            <a:chOff x="5790830" y="1992171"/>
            <a:chExt cx="878236" cy="760763"/>
          </a:xfrm>
        </p:grpSpPr>
        <p:sp>
          <p:nvSpPr>
            <p:cNvPr id="212" name="Rectangle 3"/>
            <p:cNvSpPr>
              <a:spLocks noChangeArrowheads="1"/>
            </p:cNvSpPr>
            <p:nvPr/>
          </p:nvSpPr>
          <p:spPr bwMode="auto">
            <a:xfrm>
              <a:off x="5790830" y="1992171"/>
              <a:ext cx="878236" cy="303669"/>
            </a:xfrm>
            <a:prstGeom prst="rect">
              <a:avLst/>
            </a:prstGeom>
            <a:solidFill>
              <a:srgbClr val="122039"/>
            </a:soli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1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rPr>
                <a:t>05</a:t>
              </a:r>
              <a:r>
                <a:rPr lang="en-US" sz="1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Consolas" panose="020B0609020204030204" pitchFamily="49" charset="0"/>
                </a:rPr>
                <a:t>-SPD</a:t>
              </a:r>
              <a:endParaRPr lang="en-US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anose="020B0609020204030204" pitchFamily="49" charset="0"/>
              </a:endParaRPr>
            </a:p>
          </p:txBody>
        </p:sp>
        <p:sp>
          <p:nvSpPr>
            <p:cNvPr id="213" name="Rectangle 7"/>
            <p:cNvSpPr>
              <a:spLocks noChangeArrowheads="1"/>
            </p:cNvSpPr>
            <p:nvPr/>
          </p:nvSpPr>
          <p:spPr bwMode="auto">
            <a:xfrm>
              <a:off x="5938155" y="2409656"/>
              <a:ext cx="564261" cy="343278"/>
            </a:xfrm>
            <a:prstGeom prst="rect">
              <a:avLst/>
            </a:prstGeom>
            <a:solidFill>
              <a:srgbClr val="00800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rPr>
                <a:t>450</a:t>
              </a:r>
            </a:p>
          </p:txBody>
        </p:sp>
      </p:grpSp>
      <p:grpSp>
        <p:nvGrpSpPr>
          <p:cNvPr id="64527" name="Group 204"/>
          <p:cNvGrpSpPr>
            <a:grpSpLocks/>
          </p:cNvGrpSpPr>
          <p:nvPr/>
        </p:nvGrpSpPr>
        <p:grpSpPr bwMode="auto">
          <a:xfrm>
            <a:off x="2198980" y="1520459"/>
            <a:ext cx="1031050" cy="891148"/>
            <a:chOff x="4042141" y="1986077"/>
            <a:chExt cx="957101" cy="764569"/>
          </a:xfrm>
        </p:grpSpPr>
        <p:sp>
          <p:nvSpPr>
            <p:cNvPr id="210" name="Rectangle 3"/>
            <p:cNvSpPr>
              <a:spLocks noChangeArrowheads="1"/>
            </p:cNvSpPr>
            <p:nvPr/>
          </p:nvSpPr>
          <p:spPr bwMode="auto">
            <a:xfrm>
              <a:off x="4117054" y="1986077"/>
              <a:ext cx="809788" cy="303669"/>
            </a:xfrm>
            <a:prstGeom prst="rect">
              <a:avLst/>
            </a:prstGeom>
            <a:solidFill>
              <a:srgbClr val="122039"/>
            </a:soli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1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rPr>
                <a:t>02</a:t>
              </a:r>
              <a:r>
                <a:rPr lang="en-US" sz="1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Consolas" panose="020B0609020204030204" pitchFamily="49" charset="0"/>
                </a:rPr>
                <a:t>-AID</a:t>
              </a:r>
              <a:endParaRPr lang="en-US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anose="020B0609020204030204" pitchFamily="49" charset="0"/>
              </a:endParaRPr>
            </a:p>
          </p:txBody>
        </p:sp>
        <p:sp>
          <p:nvSpPr>
            <p:cNvPr id="211" name="Rectangle 7"/>
            <p:cNvSpPr>
              <a:spLocks noChangeArrowheads="1"/>
            </p:cNvSpPr>
            <p:nvPr/>
          </p:nvSpPr>
          <p:spPr bwMode="auto">
            <a:xfrm>
              <a:off x="4042141" y="2407368"/>
              <a:ext cx="957101" cy="343278"/>
            </a:xfrm>
            <a:prstGeom prst="rect">
              <a:avLst/>
            </a:prstGeom>
            <a:solidFill>
              <a:srgbClr val="00800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rPr>
                <a:t>NKS701</a:t>
              </a:r>
            </a:p>
          </p:txBody>
        </p:sp>
      </p:grpSp>
      <p:grpSp>
        <p:nvGrpSpPr>
          <p:cNvPr id="64529" name="Group 206"/>
          <p:cNvGrpSpPr>
            <a:grpSpLocks/>
          </p:cNvGrpSpPr>
          <p:nvPr/>
        </p:nvGrpSpPr>
        <p:grpSpPr bwMode="auto">
          <a:xfrm>
            <a:off x="275952" y="1531725"/>
            <a:ext cx="1483099" cy="867680"/>
            <a:chOff x="3788666" y="1985916"/>
            <a:chExt cx="1376726" cy="744434"/>
          </a:xfrm>
        </p:grpSpPr>
        <p:sp>
          <p:nvSpPr>
            <p:cNvPr id="208" name="Rectangle 3"/>
            <p:cNvSpPr>
              <a:spLocks noChangeArrowheads="1"/>
            </p:cNvSpPr>
            <p:nvPr/>
          </p:nvSpPr>
          <p:spPr bwMode="auto">
            <a:xfrm>
              <a:off x="3788666" y="1985916"/>
              <a:ext cx="1376726" cy="303669"/>
            </a:xfrm>
            <a:prstGeom prst="rect">
              <a:avLst/>
            </a:prstGeom>
            <a:solidFill>
              <a:srgbClr val="122039"/>
            </a:soli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1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rPr>
                <a:t>01</a:t>
              </a:r>
              <a:r>
                <a:rPr lang="en-US" sz="1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Consolas" panose="020B0609020204030204" pitchFamily="49" charset="0"/>
                </a:rPr>
                <a:t>-MSG TYP</a:t>
              </a:r>
            </a:p>
          </p:txBody>
        </p:sp>
        <p:sp>
          <p:nvSpPr>
            <p:cNvPr id="209" name="Rectangle 7"/>
            <p:cNvSpPr>
              <a:spLocks noChangeArrowheads="1"/>
            </p:cNvSpPr>
            <p:nvPr/>
          </p:nvSpPr>
          <p:spPr bwMode="auto">
            <a:xfrm>
              <a:off x="4259685" y="2387072"/>
              <a:ext cx="433314" cy="343278"/>
            </a:xfrm>
            <a:prstGeom prst="rect">
              <a:avLst/>
            </a:prstGeom>
            <a:solidFill>
              <a:srgbClr val="00800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rPr>
                <a:t>FP</a:t>
              </a:r>
            </a:p>
          </p:txBody>
        </p:sp>
      </p:grpSp>
      <p:sp>
        <p:nvSpPr>
          <p:cNvPr id="47" name="Text Box 5"/>
          <p:cNvSpPr txBox="1">
            <a:spLocks noChangeArrowheads="1"/>
          </p:cNvSpPr>
          <p:nvPr/>
        </p:nvSpPr>
        <p:spPr bwMode="auto">
          <a:xfrm rot="16200000">
            <a:off x="1520425" y="1848614"/>
            <a:ext cx="923925" cy="27305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vert" lIns="0" rIns="0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kern="0" dirty="0"/>
              <a:t>SPACE</a:t>
            </a:r>
          </a:p>
        </p:txBody>
      </p:sp>
      <p:sp>
        <p:nvSpPr>
          <p:cNvPr id="51" name="Text Box 5"/>
          <p:cNvSpPr txBox="1">
            <a:spLocks noChangeArrowheads="1"/>
          </p:cNvSpPr>
          <p:nvPr/>
        </p:nvSpPr>
        <p:spPr bwMode="auto">
          <a:xfrm rot="16200000">
            <a:off x="6252130" y="3254045"/>
            <a:ext cx="923925" cy="27305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vert" lIns="0" rIns="0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kern="0" dirty="0"/>
              <a:t>SPACE</a:t>
            </a:r>
          </a:p>
        </p:txBody>
      </p:sp>
      <p:sp>
        <p:nvSpPr>
          <p:cNvPr id="52" name="Text Box 5"/>
          <p:cNvSpPr txBox="1">
            <a:spLocks noChangeArrowheads="1"/>
          </p:cNvSpPr>
          <p:nvPr/>
        </p:nvSpPr>
        <p:spPr bwMode="auto">
          <a:xfrm rot="16200000">
            <a:off x="6793849" y="1872337"/>
            <a:ext cx="923925" cy="27305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vert" lIns="0" rIns="0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kern="0" dirty="0"/>
              <a:t>SPACE</a:t>
            </a:r>
          </a:p>
        </p:txBody>
      </p:sp>
      <p:sp>
        <p:nvSpPr>
          <p:cNvPr id="53" name="Text Box 5"/>
          <p:cNvSpPr txBox="1">
            <a:spLocks noChangeArrowheads="1"/>
          </p:cNvSpPr>
          <p:nvPr/>
        </p:nvSpPr>
        <p:spPr bwMode="auto">
          <a:xfrm rot="16200000">
            <a:off x="4851729" y="1872337"/>
            <a:ext cx="923925" cy="27305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vert" lIns="0" rIns="0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kern="0" dirty="0"/>
              <a:t>SPACE</a:t>
            </a:r>
          </a:p>
        </p:txBody>
      </p:sp>
      <p:sp>
        <p:nvSpPr>
          <p:cNvPr id="54" name="Text Box 5"/>
          <p:cNvSpPr txBox="1">
            <a:spLocks noChangeArrowheads="1"/>
          </p:cNvSpPr>
          <p:nvPr/>
        </p:nvSpPr>
        <p:spPr bwMode="auto">
          <a:xfrm rot="16200000">
            <a:off x="3014718" y="1863417"/>
            <a:ext cx="923925" cy="27305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vert" lIns="0" rIns="0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kern="0" dirty="0"/>
              <a:t>SPACE</a:t>
            </a:r>
          </a:p>
        </p:txBody>
      </p:sp>
      <p:sp>
        <p:nvSpPr>
          <p:cNvPr id="55" name="Text Box 5"/>
          <p:cNvSpPr txBox="1">
            <a:spLocks noChangeArrowheads="1"/>
          </p:cNvSpPr>
          <p:nvPr/>
        </p:nvSpPr>
        <p:spPr bwMode="auto">
          <a:xfrm rot="16200000">
            <a:off x="4131769" y="3254045"/>
            <a:ext cx="923925" cy="27305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vert" lIns="0" rIns="0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kern="0" dirty="0"/>
              <a:t>SPACE</a:t>
            </a:r>
          </a:p>
        </p:txBody>
      </p:sp>
      <p:sp>
        <p:nvSpPr>
          <p:cNvPr id="56" name="Text Box 5"/>
          <p:cNvSpPr txBox="1">
            <a:spLocks noChangeArrowheads="1"/>
          </p:cNvSpPr>
          <p:nvPr/>
        </p:nvSpPr>
        <p:spPr bwMode="auto">
          <a:xfrm rot="16200000">
            <a:off x="2631542" y="3254045"/>
            <a:ext cx="923925" cy="27305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vert" lIns="0" rIns="0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kern="0" dirty="0"/>
              <a:t>SPACE</a:t>
            </a:r>
          </a:p>
        </p:txBody>
      </p:sp>
      <p:sp>
        <p:nvSpPr>
          <p:cNvPr id="57" name="Text Box 5"/>
          <p:cNvSpPr txBox="1">
            <a:spLocks noChangeArrowheads="1"/>
          </p:cNvSpPr>
          <p:nvPr/>
        </p:nvSpPr>
        <p:spPr bwMode="auto">
          <a:xfrm rot="16200000">
            <a:off x="1237738" y="3254045"/>
            <a:ext cx="923925" cy="27305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vert" lIns="0" rIns="0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kern="0" dirty="0"/>
              <a:t>SPACE</a:t>
            </a:r>
          </a:p>
        </p:txBody>
      </p:sp>
      <p:sp>
        <p:nvSpPr>
          <p:cNvPr id="58" name="Text Box 5"/>
          <p:cNvSpPr txBox="1">
            <a:spLocks noChangeArrowheads="1"/>
          </p:cNvSpPr>
          <p:nvPr/>
        </p:nvSpPr>
        <p:spPr bwMode="auto">
          <a:xfrm rot="16200000">
            <a:off x="-120904" y="3254045"/>
            <a:ext cx="923925" cy="27305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vert" lIns="0" rIns="0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kern="0" dirty="0"/>
              <a:t>SPACE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657107" y="1249878"/>
            <a:ext cx="4054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tang" panose="02030600000101010101" pitchFamily="18" charset="-127"/>
                <a:ea typeface="Batang" panose="02030600000101010101" pitchFamily="18" charset="-127"/>
                <a:cs typeface="+mn-cs"/>
              </a:rPr>
              <a:t>(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tang" panose="02030600000101010101" pitchFamily="18" charset="-127"/>
              <a:ea typeface="Batang" panose="02030600000101010101" pitchFamily="18" charset="-127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579645" y="1234552"/>
            <a:ext cx="4054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tang" panose="02030600000101010101" pitchFamily="18" charset="-127"/>
                <a:ea typeface="Batang" panose="02030600000101010101" pitchFamily="18" charset="-127"/>
                <a:cs typeface="+mn-cs"/>
              </a:rPr>
              <a:t>)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tang" panose="02030600000101010101" pitchFamily="18" charset="-127"/>
              <a:ea typeface="Batang" panose="02030600000101010101" pitchFamily="18" charset="-127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050540" y="2614214"/>
            <a:ext cx="4054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tang" panose="02030600000101010101" pitchFamily="18" charset="-127"/>
                <a:ea typeface="Batang" panose="02030600000101010101" pitchFamily="18" charset="-127"/>
                <a:cs typeface="+mn-cs"/>
              </a:rPr>
              <a:t>(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tang" panose="02030600000101010101" pitchFamily="18" charset="-127"/>
              <a:ea typeface="Batang" panose="02030600000101010101" pitchFamily="18" charset="-127"/>
              <a:cs typeface="+mn-c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147545" y="2667295"/>
            <a:ext cx="4054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tang" panose="02030600000101010101" pitchFamily="18" charset="-127"/>
                <a:ea typeface="Batang" panose="02030600000101010101" pitchFamily="18" charset="-127"/>
                <a:cs typeface="+mn-cs"/>
              </a:rPr>
              <a:t>)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tang" panose="02030600000101010101" pitchFamily="18" charset="-127"/>
              <a:ea typeface="Batang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45752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6032197" cy="609600"/>
          </a:xfrm>
        </p:spPr>
        <p:txBody>
          <a:bodyPr/>
          <a:lstStyle/>
          <a:p>
            <a:r>
              <a:rPr lang="en-US" altLang="en-US" dirty="0" smtClean="0">
                <a:cs typeface="Arial" panose="020B0604020202020204" pitchFamily="34" charset="0"/>
              </a:rPr>
              <a:t>Stereo Flight Plan - SP</a:t>
            </a:r>
            <a:endParaRPr lang="en-US" altLang="en-US" dirty="0" smtClean="0"/>
          </a:p>
        </p:txBody>
      </p:sp>
      <p:grpSp>
        <p:nvGrpSpPr>
          <p:cNvPr id="66572" name="Group 199"/>
          <p:cNvGrpSpPr>
            <a:grpSpLocks/>
          </p:cNvGrpSpPr>
          <p:nvPr/>
        </p:nvGrpSpPr>
        <p:grpSpPr bwMode="auto">
          <a:xfrm>
            <a:off x="3871077" y="1530604"/>
            <a:ext cx="1172116" cy="859359"/>
            <a:chOff x="3936678" y="1995533"/>
            <a:chExt cx="1153394" cy="694202"/>
          </a:xfrm>
        </p:grpSpPr>
        <p:sp>
          <p:nvSpPr>
            <p:cNvPr id="216" name="Rectangle 3"/>
            <p:cNvSpPr>
              <a:spLocks noChangeArrowheads="1"/>
            </p:cNvSpPr>
            <p:nvPr/>
          </p:nvSpPr>
          <p:spPr bwMode="auto">
            <a:xfrm>
              <a:off x="4046077" y="1995533"/>
              <a:ext cx="956220" cy="285920"/>
            </a:xfrm>
            <a:prstGeom prst="rect">
              <a:avLst/>
            </a:prstGeom>
            <a:solidFill>
              <a:srgbClr val="122039"/>
            </a:soli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1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rPr>
                <a:t>03</a:t>
              </a:r>
              <a:r>
                <a:rPr lang="en-US" sz="1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Consolas" panose="020B0609020204030204" pitchFamily="49" charset="0"/>
                </a:rPr>
                <a:t>–TYP</a:t>
              </a:r>
              <a:endParaRPr lang="en-US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anose="020B0609020204030204" pitchFamily="49" charset="0"/>
              </a:endParaRPr>
            </a:p>
          </p:txBody>
        </p:sp>
        <p:sp>
          <p:nvSpPr>
            <p:cNvPr id="217" name="Rectangle 7"/>
            <p:cNvSpPr>
              <a:spLocks noChangeArrowheads="1"/>
            </p:cNvSpPr>
            <p:nvPr/>
          </p:nvSpPr>
          <p:spPr bwMode="auto">
            <a:xfrm>
              <a:off x="3936678" y="2366521"/>
              <a:ext cx="1153394" cy="323214"/>
            </a:xfrm>
            <a:prstGeom prst="rect">
              <a:avLst/>
            </a:prstGeom>
            <a:solidFill>
              <a:srgbClr val="00800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rPr>
                <a:t>2/F15/I</a:t>
              </a:r>
            </a:p>
          </p:txBody>
        </p:sp>
      </p:grpSp>
      <p:grpSp>
        <p:nvGrpSpPr>
          <p:cNvPr id="66573" name="Group 200"/>
          <p:cNvGrpSpPr>
            <a:grpSpLocks/>
          </p:cNvGrpSpPr>
          <p:nvPr/>
        </p:nvGrpSpPr>
        <p:grpSpPr bwMode="auto">
          <a:xfrm>
            <a:off x="6154075" y="1517020"/>
            <a:ext cx="1152881" cy="897491"/>
            <a:chOff x="5664698" y="2001626"/>
            <a:chExt cx="1133187" cy="725006"/>
          </a:xfrm>
        </p:grpSpPr>
        <p:sp>
          <p:nvSpPr>
            <p:cNvPr id="214" name="Rectangle 3"/>
            <p:cNvSpPr>
              <a:spLocks noChangeArrowheads="1"/>
            </p:cNvSpPr>
            <p:nvPr/>
          </p:nvSpPr>
          <p:spPr bwMode="auto">
            <a:xfrm>
              <a:off x="5766326" y="2001626"/>
              <a:ext cx="929931" cy="285920"/>
            </a:xfrm>
            <a:prstGeom prst="rect">
              <a:avLst/>
            </a:prstGeom>
            <a:solidFill>
              <a:srgbClr val="122039"/>
            </a:soli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1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rPr>
                <a:t>05</a:t>
              </a:r>
              <a:r>
                <a:rPr lang="en-US" sz="1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nsolas" panose="020B0609020204030204" pitchFamily="49" charset="0"/>
                </a:rPr>
                <a:t>-SPD</a:t>
              </a:r>
              <a:endParaRPr lang="en-US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anose="020B0609020204030204" pitchFamily="49" charset="0"/>
              </a:endParaRPr>
            </a:p>
          </p:txBody>
        </p:sp>
        <p:sp>
          <p:nvSpPr>
            <p:cNvPr id="215" name="Rectangle 7"/>
            <p:cNvSpPr>
              <a:spLocks noChangeArrowheads="1"/>
            </p:cNvSpPr>
            <p:nvPr/>
          </p:nvSpPr>
          <p:spPr bwMode="auto">
            <a:xfrm>
              <a:off x="5664698" y="2403417"/>
              <a:ext cx="1133187" cy="323215"/>
            </a:xfrm>
            <a:prstGeom prst="rect">
              <a:avLst/>
            </a:prstGeom>
            <a:solidFill>
              <a:srgbClr val="00800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2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dd</a:t>
              </a: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(d)(d)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66577" name="Group 204"/>
          <p:cNvGrpSpPr>
            <a:grpSpLocks/>
          </p:cNvGrpSpPr>
          <p:nvPr/>
        </p:nvGrpSpPr>
        <p:grpSpPr bwMode="auto">
          <a:xfrm>
            <a:off x="2210590" y="1543006"/>
            <a:ext cx="889986" cy="868575"/>
            <a:chOff x="4084741" y="1995532"/>
            <a:chExt cx="875771" cy="701647"/>
          </a:xfrm>
        </p:grpSpPr>
        <p:sp>
          <p:nvSpPr>
            <p:cNvPr id="210" name="Rectangle 3"/>
            <p:cNvSpPr>
              <a:spLocks noChangeArrowheads="1"/>
            </p:cNvSpPr>
            <p:nvPr/>
          </p:nvSpPr>
          <p:spPr bwMode="auto">
            <a:xfrm>
              <a:off x="4094976" y="1995532"/>
              <a:ext cx="858421" cy="285920"/>
            </a:xfrm>
            <a:prstGeom prst="rect">
              <a:avLst/>
            </a:prstGeom>
            <a:solidFill>
              <a:srgbClr val="122039"/>
            </a:soli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1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rPr>
                <a:t>02</a:t>
              </a:r>
              <a:r>
                <a:rPr lang="en-US" sz="1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Consolas" panose="020B0609020204030204" pitchFamily="49" charset="0"/>
                </a:rPr>
                <a:t>-AID</a:t>
              </a:r>
              <a:endParaRPr lang="en-US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anose="020B0609020204030204" pitchFamily="49" charset="0"/>
              </a:endParaRPr>
            </a:p>
          </p:txBody>
        </p:sp>
        <p:sp>
          <p:nvSpPr>
            <p:cNvPr id="211" name="Rectangle 7"/>
            <p:cNvSpPr>
              <a:spLocks noChangeArrowheads="1"/>
            </p:cNvSpPr>
            <p:nvPr/>
          </p:nvSpPr>
          <p:spPr bwMode="auto">
            <a:xfrm>
              <a:off x="4084741" y="2373964"/>
              <a:ext cx="875771" cy="323215"/>
            </a:xfrm>
            <a:prstGeom prst="rect">
              <a:avLst/>
            </a:prstGeom>
            <a:solidFill>
              <a:srgbClr val="00800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rPr>
                <a:t>ROCK1</a:t>
              </a:r>
            </a:p>
          </p:txBody>
        </p:sp>
      </p:grpSp>
      <p:grpSp>
        <p:nvGrpSpPr>
          <p:cNvPr id="66579" name="Group 206"/>
          <p:cNvGrpSpPr>
            <a:grpSpLocks/>
          </p:cNvGrpSpPr>
          <p:nvPr/>
        </p:nvGrpSpPr>
        <p:grpSpPr bwMode="auto">
          <a:xfrm>
            <a:off x="322258" y="1525117"/>
            <a:ext cx="1369157" cy="868576"/>
            <a:chOff x="3850545" y="1994250"/>
            <a:chExt cx="1347288" cy="701648"/>
          </a:xfrm>
        </p:grpSpPr>
        <p:sp>
          <p:nvSpPr>
            <p:cNvPr id="208" name="Rectangle 3"/>
            <p:cNvSpPr>
              <a:spLocks noChangeArrowheads="1"/>
            </p:cNvSpPr>
            <p:nvPr/>
          </p:nvSpPr>
          <p:spPr bwMode="auto">
            <a:xfrm>
              <a:off x="3850545" y="1994250"/>
              <a:ext cx="1347288" cy="285920"/>
            </a:xfrm>
            <a:prstGeom prst="rect">
              <a:avLst/>
            </a:prstGeom>
            <a:solidFill>
              <a:srgbClr val="122039"/>
            </a:soli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1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rPr>
                <a:t>01</a:t>
              </a:r>
              <a:r>
                <a:rPr lang="en-US" sz="1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Consolas" panose="020B0609020204030204" pitchFamily="49" charset="0"/>
                </a:rPr>
                <a:t>-Msg </a:t>
              </a:r>
              <a:r>
                <a:rPr lang="en-US" sz="17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Consolas" panose="020B0609020204030204" pitchFamily="49" charset="0"/>
                </a:rPr>
                <a:t>Typ</a:t>
              </a:r>
              <a:endParaRPr lang="en-US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anose="020B0609020204030204" pitchFamily="49" charset="0"/>
              </a:endParaRPr>
            </a:p>
          </p:txBody>
        </p:sp>
        <p:sp>
          <p:nvSpPr>
            <p:cNvPr id="209" name="Rectangle 7"/>
            <p:cNvSpPr>
              <a:spLocks noChangeArrowheads="1"/>
            </p:cNvSpPr>
            <p:nvPr/>
          </p:nvSpPr>
          <p:spPr bwMode="auto">
            <a:xfrm>
              <a:off x="4294449" y="2372683"/>
              <a:ext cx="459338" cy="323215"/>
            </a:xfrm>
            <a:prstGeom prst="rect">
              <a:avLst/>
            </a:prstGeom>
            <a:solidFill>
              <a:srgbClr val="00800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rPr>
                <a:t>SP</a:t>
              </a:r>
            </a:p>
          </p:txBody>
        </p:sp>
      </p:grpSp>
      <p:sp>
        <p:nvSpPr>
          <p:cNvPr id="37" name="Rectangle 36"/>
          <p:cNvSpPr/>
          <p:nvPr/>
        </p:nvSpPr>
        <p:spPr bwMode="auto">
          <a:xfrm>
            <a:off x="592831" y="4259614"/>
            <a:ext cx="8085004" cy="471283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63500" dir="2700000" algn="ctr" rotWithShape="0">
              <a:schemeClr val="bg2"/>
            </a:outerShdw>
          </a:effectLst>
          <a:extLst/>
        </p:spPr>
        <p:txBody>
          <a:bodyPr wrap="square" tIns="91440">
            <a:spAutoFit/>
          </a:bodyPr>
          <a:lstStyle/>
          <a:p>
            <a:pPr eaLnBrk="1" hangingPunct="1">
              <a:lnSpc>
                <a:spcPts val="2500"/>
              </a:lnSpc>
              <a:spcBef>
                <a:spcPts val="600"/>
              </a:spcBef>
              <a:defRPr/>
            </a:pPr>
            <a:r>
              <a:rPr lang="it-IT" sz="28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 ROCK1 2/F15/I P1730 BASSI</a:t>
            </a:r>
            <a:endParaRPr lang="en-US" sz="2800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 rot="16200000">
            <a:off x="1459642" y="1850702"/>
            <a:ext cx="923925" cy="27305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vert" lIns="0" rIns="0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kern="0" dirty="0"/>
              <a:t>SPACE</a:t>
            </a:r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 rot="16200000">
            <a:off x="5513274" y="1860559"/>
            <a:ext cx="923925" cy="27305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vert" lIns="0" rIns="0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kern="0" dirty="0"/>
              <a:t>SPACE</a:t>
            </a:r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 rot="16200000">
            <a:off x="3205818" y="1856036"/>
            <a:ext cx="923925" cy="27305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vert" lIns="0" rIns="0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kern="0" dirty="0"/>
              <a:t>SPACE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57544" y="2792597"/>
            <a:ext cx="1238571" cy="923926"/>
            <a:chOff x="7749042" y="1673656"/>
            <a:chExt cx="1238571" cy="923926"/>
          </a:xfrm>
        </p:grpSpPr>
        <p:grpSp>
          <p:nvGrpSpPr>
            <p:cNvPr id="66575" name="Group 202"/>
            <p:cNvGrpSpPr>
              <a:grpSpLocks/>
            </p:cNvGrpSpPr>
            <p:nvPr/>
          </p:nvGrpSpPr>
          <p:grpSpPr bwMode="auto">
            <a:xfrm>
              <a:off x="8111737" y="1673656"/>
              <a:ext cx="875876" cy="908727"/>
              <a:chOff x="5801284" y="2001122"/>
              <a:chExt cx="862267" cy="733987"/>
            </a:xfrm>
          </p:grpSpPr>
          <p:sp>
            <p:nvSpPr>
              <p:cNvPr id="212" name="Rectangle 3"/>
              <p:cNvSpPr>
                <a:spLocks noChangeArrowheads="1"/>
              </p:cNvSpPr>
              <p:nvPr/>
            </p:nvSpPr>
            <p:spPr bwMode="auto">
              <a:xfrm>
                <a:off x="5801284" y="2001122"/>
                <a:ext cx="858799" cy="285883"/>
              </a:xfrm>
              <a:prstGeom prst="rect">
                <a:avLst/>
              </a:prstGeom>
              <a:solidFill>
                <a:srgbClr val="122039"/>
              </a:solidFill>
              <a:ln>
                <a:noFill/>
              </a:ln>
              <a:effectLst/>
              <a:extLst/>
            </p:spPr>
            <p:txBody>
              <a:bodyPr wrap="none" anchor="ctr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17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nsolas" panose="020B0609020204030204" pitchFamily="49" charset="0"/>
                    <a:cs typeface="Consolas" panose="020B0609020204030204" pitchFamily="49" charset="0"/>
                  </a:rPr>
                  <a:t>07</a:t>
                </a:r>
                <a:r>
                  <a:rPr lang="en-US" sz="17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Consolas" panose="020B0609020204030204" pitchFamily="49" charset="0"/>
                  </a:rPr>
                  <a:t>-TIM</a:t>
                </a:r>
                <a:endParaRPr lang="en-US" sz="1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nsolas" panose="020B0609020204030204" pitchFamily="49" charset="0"/>
                </a:endParaRPr>
              </a:p>
            </p:txBody>
          </p:sp>
          <p:sp>
            <p:nvSpPr>
              <p:cNvPr id="213" name="Rectangle 7"/>
              <p:cNvSpPr>
                <a:spLocks noChangeArrowheads="1"/>
              </p:cNvSpPr>
              <p:nvPr/>
            </p:nvSpPr>
            <p:spPr bwMode="auto">
              <a:xfrm>
                <a:off x="5802429" y="2391470"/>
                <a:ext cx="861122" cy="343639"/>
              </a:xfrm>
              <a:prstGeom prst="rect">
                <a:avLst/>
              </a:prstGeom>
              <a:solidFill>
                <a:srgbClr val="008000"/>
              </a:solidFill>
              <a:ln w="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P1730</a:t>
                </a:r>
              </a:p>
            </p:txBody>
          </p:sp>
        </p:grpSp>
        <p:sp>
          <p:nvSpPr>
            <p:cNvPr id="43" name="Text Box 5"/>
            <p:cNvSpPr txBox="1">
              <a:spLocks noChangeArrowheads="1"/>
            </p:cNvSpPr>
            <p:nvPr/>
          </p:nvSpPr>
          <p:spPr bwMode="auto">
            <a:xfrm rot="16200000">
              <a:off x="7423604" y="1999095"/>
              <a:ext cx="923925" cy="273050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  <a:effectLst/>
          </p:spPr>
          <p:txBody>
            <a:bodyPr vert="vert" lIns="0" rIns="0"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200" b="1" kern="0" dirty="0"/>
                <a:t>SPACE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3007023" y="1223382"/>
            <a:ext cx="4054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tang" panose="02030600000101010101" pitchFamily="18" charset="-127"/>
                <a:ea typeface="Batang" panose="02030600000101010101" pitchFamily="18" charset="-127"/>
                <a:cs typeface="+mn-cs"/>
              </a:rPr>
              <a:t>(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tang" panose="02030600000101010101" pitchFamily="18" charset="-127"/>
              <a:ea typeface="Batang" panose="02030600000101010101" pitchFamily="18" charset="-127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972123" y="1223382"/>
            <a:ext cx="4054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tang" panose="02030600000101010101" pitchFamily="18" charset="-127"/>
                <a:ea typeface="Batang" panose="02030600000101010101" pitchFamily="18" charset="-127"/>
                <a:cs typeface="+mn-cs"/>
              </a:rPr>
              <a:t>)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tang" panose="02030600000101010101" pitchFamily="18" charset="-127"/>
              <a:ea typeface="Batang" panose="02030600000101010101" pitchFamily="18" charset="-127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09286" y="1233020"/>
            <a:ext cx="4054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tang" panose="02030600000101010101" pitchFamily="18" charset="-127"/>
                <a:ea typeface="Batang" panose="02030600000101010101" pitchFamily="18" charset="-127"/>
                <a:cs typeface="+mn-cs"/>
              </a:rPr>
              <a:t>(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tang" panose="02030600000101010101" pitchFamily="18" charset="-127"/>
              <a:ea typeface="Batang" panose="02030600000101010101" pitchFamily="18" charset="-127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219989" y="1233020"/>
            <a:ext cx="4054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tang" panose="02030600000101010101" pitchFamily="18" charset="-127"/>
                <a:ea typeface="Batang" panose="02030600000101010101" pitchFamily="18" charset="-127"/>
                <a:cs typeface="+mn-cs"/>
              </a:rPr>
              <a:t>)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tang" panose="02030600000101010101" pitchFamily="18" charset="-127"/>
              <a:ea typeface="Batang" panose="02030600000101010101" pitchFamily="18" charset="-127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86695" y="2494438"/>
            <a:ext cx="2502890" cy="1454864"/>
            <a:chOff x="-77616" y="2476040"/>
            <a:chExt cx="2502890" cy="1454864"/>
          </a:xfrm>
        </p:grpSpPr>
        <p:grpSp>
          <p:nvGrpSpPr>
            <p:cNvPr id="66570" name="Group 186"/>
            <p:cNvGrpSpPr>
              <a:grpSpLocks/>
            </p:cNvGrpSpPr>
            <p:nvPr/>
          </p:nvGrpSpPr>
          <p:grpSpPr bwMode="auto">
            <a:xfrm>
              <a:off x="922277" y="2788975"/>
              <a:ext cx="944488" cy="1137587"/>
              <a:chOff x="3942722" y="1746358"/>
              <a:chExt cx="929403" cy="920250"/>
            </a:xfrm>
          </p:grpSpPr>
          <p:sp>
            <p:nvSpPr>
              <p:cNvPr id="188" name="Rectangle 3"/>
              <p:cNvSpPr>
                <a:spLocks noChangeArrowheads="1"/>
              </p:cNvSpPr>
              <p:nvPr/>
            </p:nvSpPr>
            <p:spPr bwMode="auto">
              <a:xfrm>
                <a:off x="3942722" y="1746358"/>
                <a:ext cx="929403" cy="546865"/>
              </a:xfrm>
              <a:prstGeom prst="rect">
                <a:avLst/>
              </a:prstGeom>
              <a:solidFill>
                <a:srgbClr val="122039"/>
              </a:solidFill>
              <a:ln>
                <a:noFill/>
              </a:ln>
              <a:effectLst/>
              <a:extLst/>
            </p:spPr>
            <p:txBody>
              <a:bodyPr wrap="none" anchor="ctr">
                <a:spAutoFit/>
              </a:bodyPr>
              <a:lstStyle/>
              <a:p>
                <a:pPr algn="ctr" eaLnBrk="1" hangingPunct="1">
                  <a:lnSpc>
                    <a:spcPts val="1500"/>
                  </a:lnSpc>
                  <a:defRPr/>
                </a:pPr>
                <a:r>
                  <a:rPr lang="en-US" sz="17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nsolas" panose="020B0609020204030204" pitchFamily="49" charset="0"/>
                    <a:cs typeface="Consolas" panose="020B0609020204030204" pitchFamily="49" charset="0"/>
                  </a:rPr>
                  <a:t>08</a:t>
                </a:r>
                <a:r>
                  <a:rPr lang="en-US" sz="17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Consolas" panose="020B0609020204030204" pitchFamily="49" charset="0"/>
                  </a:rPr>
                  <a:t>-ALT</a:t>
                </a:r>
              </a:p>
              <a:p>
                <a:pPr algn="ctr" eaLnBrk="1" hangingPunct="1">
                  <a:lnSpc>
                    <a:spcPts val="1500"/>
                  </a:lnSpc>
                  <a:defRPr/>
                </a:pPr>
                <a:r>
                  <a:rPr lang="en-US" sz="17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Consolas" panose="020B0609020204030204" pitchFamily="49" charset="0"/>
                  </a:rPr>
                  <a:t>or</a:t>
                </a:r>
                <a:endParaRPr lang="en-US" sz="1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nsolas" panose="020B0609020204030204" pitchFamily="49" charset="0"/>
                </a:endParaRPr>
              </a:p>
              <a:p>
                <a:pPr algn="ctr" eaLnBrk="1" hangingPunct="1">
                  <a:lnSpc>
                    <a:spcPts val="1500"/>
                  </a:lnSpc>
                  <a:defRPr/>
                </a:pPr>
                <a:r>
                  <a:rPr lang="en-US" sz="17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nsolas" panose="020B0609020204030204" pitchFamily="49" charset="0"/>
                    <a:cs typeface="Consolas" panose="020B0609020204030204" pitchFamily="49" charset="0"/>
                  </a:rPr>
                  <a:t>09</a:t>
                </a:r>
                <a:r>
                  <a:rPr lang="en-US" sz="17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Consolas" panose="020B0609020204030204" pitchFamily="49" charset="0"/>
                  </a:rPr>
                  <a:t>-RAL</a:t>
                </a:r>
                <a:endParaRPr lang="en-US" sz="1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nsolas" panose="020B0609020204030204" pitchFamily="49" charset="0"/>
                </a:endParaRPr>
              </a:p>
            </p:txBody>
          </p:sp>
          <p:sp>
            <p:nvSpPr>
              <p:cNvPr id="189" name="Rectangle 7"/>
              <p:cNvSpPr>
                <a:spLocks noChangeArrowheads="1"/>
              </p:cNvSpPr>
              <p:nvPr/>
            </p:nvSpPr>
            <p:spPr bwMode="auto">
              <a:xfrm>
                <a:off x="4094318" y="2342939"/>
                <a:ext cx="645472" cy="323669"/>
              </a:xfrm>
              <a:prstGeom prst="rect">
                <a:avLst/>
              </a:prstGeom>
              <a:solidFill>
                <a:srgbClr val="008000"/>
              </a:solidFill>
              <a:ln w="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2000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ddd</a:t>
                </a:r>
                <a:endPara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  <p:sp>
          <p:nvSpPr>
            <p:cNvPr id="48" name="Text Box 5"/>
            <p:cNvSpPr txBox="1">
              <a:spLocks noChangeArrowheads="1"/>
            </p:cNvSpPr>
            <p:nvPr/>
          </p:nvSpPr>
          <p:spPr bwMode="auto">
            <a:xfrm rot="16200000">
              <a:off x="135387" y="3114413"/>
              <a:ext cx="923925" cy="273050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  <a:effectLst/>
          </p:spPr>
          <p:txBody>
            <a:bodyPr vert="vert" lIns="0" rIns="0"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200" b="1" kern="0" dirty="0"/>
                <a:t>SPACE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-77616" y="2476040"/>
              <a:ext cx="40549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atang" panose="02030600000101010101" pitchFamily="18" charset="-127"/>
                  <a:ea typeface="Batang" panose="02030600000101010101" pitchFamily="18" charset="-127"/>
                  <a:cs typeface="+mn-cs"/>
                </a:rPr>
                <a:t>(</a:t>
              </a:r>
              <a:endPara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tang" panose="02030600000101010101" pitchFamily="18" charset="-127"/>
                <a:ea typeface="Batang" panose="02030600000101010101" pitchFamily="18" charset="-127"/>
                <a:cs typeface="+mn-cs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19775" y="2484354"/>
              <a:ext cx="40549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atang" panose="02030600000101010101" pitchFamily="18" charset="-127"/>
                  <a:ea typeface="Batang" panose="02030600000101010101" pitchFamily="18" charset="-127"/>
                  <a:cs typeface="+mn-cs"/>
                </a:rPr>
                <a:t>)</a:t>
              </a:r>
              <a:endPara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tang" panose="02030600000101010101" pitchFamily="18" charset="-127"/>
                <a:ea typeface="Batang" panose="02030600000101010101" pitchFamily="18" charset="-127"/>
                <a:cs typeface="+mn-cs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297015" y="2505847"/>
            <a:ext cx="3168196" cy="1462392"/>
            <a:chOff x="5540399" y="2732497"/>
            <a:chExt cx="3168196" cy="1462392"/>
          </a:xfrm>
        </p:grpSpPr>
        <p:grpSp>
          <p:nvGrpSpPr>
            <p:cNvPr id="4" name="Group 3"/>
            <p:cNvGrpSpPr/>
            <p:nvPr/>
          </p:nvGrpSpPr>
          <p:grpSpPr>
            <a:xfrm>
              <a:off x="6379546" y="3023943"/>
              <a:ext cx="2011705" cy="840615"/>
              <a:chOff x="5401706" y="3026197"/>
              <a:chExt cx="2011705" cy="840615"/>
            </a:xfrm>
          </p:grpSpPr>
          <p:sp>
            <p:nvSpPr>
              <p:cNvPr id="196" name="Rectangle 3"/>
              <p:cNvSpPr>
                <a:spLocks noChangeArrowheads="1"/>
              </p:cNvSpPr>
              <p:nvPr/>
            </p:nvSpPr>
            <p:spPr bwMode="auto">
              <a:xfrm>
                <a:off x="5855690" y="3026197"/>
                <a:ext cx="983731" cy="353944"/>
              </a:xfrm>
              <a:prstGeom prst="rect">
                <a:avLst/>
              </a:prstGeom>
              <a:solidFill>
                <a:srgbClr val="122039"/>
              </a:solidFill>
              <a:ln>
                <a:noFill/>
              </a:ln>
              <a:effectLst/>
              <a:extLst/>
            </p:spPr>
            <p:txBody>
              <a:bodyPr wrap="none" anchor="ctr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17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nsolas" panose="020B0609020204030204" pitchFamily="49" charset="0"/>
                    <a:cs typeface="Consolas" panose="020B0609020204030204" pitchFamily="49" charset="0"/>
                  </a:rPr>
                  <a:t>11</a:t>
                </a:r>
                <a:r>
                  <a:rPr lang="en-US" sz="17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Consolas" panose="020B0609020204030204" pitchFamily="49" charset="0"/>
                  </a:rPr>
                  <a:t>-RMK</a:t>
                </a:r>
                <a:endParaRPr lang="en-US" sz="1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nsolas" panose="020B0609020204030204" pitchFamily="49" charset="0"/>
                </a:endParaRPr>
              </a:p>
            </p:txBody>
          </p:sp>
          <p:sp>
            <p:nvSpPr>
              <p:cNvPr id="197" name="Rectangle 7"/>
              <p:cNvSpPr>
                <a:spLocks noChangeArrowheads="1"/>
              </p:cNvSpPr>
              <p:nvPr/>
            </p:nvSpPr>
            <p:spPr bwMode="auto">
              <a:xfrm>
                <a:off x="5401706" y="3466702"/>
                <a:ext cx="2011705" cy="400110"/>
              </a:xfrm>
              <a:prstGeom prst="rect">
                <a:avLst/>
              </a:prstGeom>
              <a:solidFill>
                <a:srgbClr val="008000"/>
              </a:solidFill>
              <a:ln w="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2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⨁ or 𐰗 and text</a:t>
                </a:r>
                <a:endPara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5540399" y="2732497"/>
              <a:ext cx="40549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atang" panose="02030600000101010101" pitchFamily="18" charset="-127"/>
                  <a:ea typeface="Batang" panose="02030600000101010101" pitchFamily="18" charset="-127"/>
                  <a:cs typeface="+mn-cs"/>
                </a:rPr>
                <a:t>(</a:t>
              </a:r>
              <a:endPara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tang" panose="02030600000101010101" pitchFamily="18" charset="-127"/>
                <a:ea typeface="Batang" panose="02030600000101010101" pitchFamily="18" charset="-127"/>
                <a:cs typeface="+mn-cs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303096" y="2748339"/>
              <a:ext cx="40549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atang" panose="02030600000101010101" pitchFamily="18" charset="-127"/>
                  <a:ea typeface="Batang" panose="02030600000101010101" pitchFamily="18" charset="-127"/>
                  <a:cs typeface="+mn-cs"/>
                </a:rPr>
                <a:t>)</a:t>
              </a:r>
              <a:endPara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tang" panose="02030600000101010101" pitchFamily="18" charset="-127"/>
                <a:ea typeface="Batang" panose="02030600000101010101" pitchFamily="18" charset="-127"/>
                <a:cs typeface="+mn-cs"/>
              </a:endParaRPr>
            </a:p>
          </p:txBody>
        </p:sp>
        <p:sp>
          <p:nvSpPr>
            <p:cNvPr id="54" name="Text Box 5"/>
            <p:cNvSpPr txBox="1">
              <a:spLocks noChangeArrowheads="1"/>
            </p:cNvSpPr>
            <p:nvPr/>
          </p:nvSpPr>
          <p:spPr bwMode="auto">
            <a:xfrm rot="16200000">
              <a:off x="5723615" y="3350235"/>
              <a:ext cx="923925" cy="273050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  <a:effectLst/>
          </p:spPr>
          <p:txBody>
            <a:bodyPr vert="vert" lIns="0" rIns="0"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200" b="1" kern="0" dirty="0"/>
                <a:t>SPACE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080805" y="2807373"/>
            <a:ext cx="1255480" cy="923925"/>
            <a:chOff x="4207712" y="3016283"/>
            <a:chExt cx="1255480" cy="923925"/>
          </a:xfrm>
        </p:grpSpPr>
        <p:grpSp>
          <p:nvGrpSpPr>
            <p:cNvPr id="66568" name="Group 184"/>
            <p:cNvGrpSpPr>
              <a:grpSpLocks/>
            </p:cNvGrpSpPr>
            <p:nvPr/>
          </p:nvGrpSpPr>
          <p:grpSpPr bwMode="auto">
            <a:xfrm>
              <a:off x="4529923" y="3016284"/>
              <a:ext cx="933269" cy="869490"/>
              <a:chOff x="4065712" y="1994850"/>
              <a:chExt cx="918357" cy="702293"/>
            </a:xfrm>
          </p:grpSpPr>
          <p:sp>
            <p:nvSpPr>
              <p:cNvPr id="190" name="Rectangle 3"/>
              <p:cNvSpPr>
                <a:spLocks noChangeArrowheads="1"/>
              </p:cNvSpPr>
              <p:nvPr/>
            </p:nvSpPr>
            <p:spPr bwMode="auto">
              <a:xfrm>
                <a:off x="4065712" y="1994850"/>
                <a:ext cx="918357" cy="285882"/>
              </a:xfrm>
              <a:prstGeom prst="rect">
                <a:avLst/>
              </a:prstGeom>
              <a:solidFill>
                <a:srgbClr val="122039"/>
              </a:solidFill>
              <a:ln>
                <a:noFill/>
              </a:ln>
              <a:effectLst/>
              <a:extLst/>
            </p:spPr>
            <p:txBody>
              <a:bodyPr wrap="none" anchor="ctr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17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nsolas" panose="020B0609020204030204" pitchFamily="49" charset="0"/>
                    <a:cs typeface="Consolas" panose="020B0609020204030204" pitchFamily="49" charset="0"/>
                  </a:rPr>
                  <a:t>10</a:t>
                </a:r>
                <a:r>
                  <a:rPr lang="en-US" sz="17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Consolas" panose="020B0609020204030204" pitchFamily="49" charset="0"/>
                  </a:rPr>
                  <a:t>-RTE</a:t>
                </a:r>
                <a:endParaRPr lang="en-US" sz="1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nsolas" panose="020B0609020204030204" pitchFamily="49" charset="0"/>
                </a:endParaRPr>
              </a:p>
            </p:txBody>
          </p:sp>
          <p:sp>
            <p:nvSpPr>
              <p:cNvPr id="191" name="Rectangle 7"/>
              <p:cNvSpPr>
                <a:spLocks noChangeArrowheads="1"/>
              </p:cNvSpPr>
              <p:nvPr/>
            </p:nvSpPr>
            <p:spPr bwMode="auto">
              <a:xfrm>
                <a:off x="4104675" y="2373971"/>
                <a:ext cx="875767" cy="323172"/>
              </a:xfrm>
              <a:prstGeom prst="rect">
                <a:avLst/>
              </a:prstGeom>
              <a:solidFill>
                <a:srgbClr val="008000"/>
              </a:solidFill>
              <a:ln w="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nsolas" panose="020B0609020204030204" pitchFamily="49" charset="0"/>
                    <a:cs typeface="Consolas" panose="020B0609020204030204" pitchFamily="49" charset="0"/>
                  </a:rPr>
                  <a:t>BASSI</a:t>
                </a:r>
              </a:p>
            </p:txBody>
          </p:sp>
        </p:grpSp>
        <p:sp>
          <p:nvSpPr>
            <p:cNvPr id="56" name="Text Box 5"/>
            <p:cNvSpPr txBox="1">
              <a:spLocks noChangeArrowheads="1"/>
            </p:cNvSpPr>
            <p:nvPr/>
          </p:nvSpPr>
          <p:spPr bwMode="auto">
            <a:xfrm rot="16200000">
              <a:off x="3882274" y="3341721"/>
              <a:ext cx="923925" cy="273050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  <a:effectLst/>
          </p:spPr>
          <p:txBody>
            <a:bodyPr vert="vert" lIns="0" rIns="0"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200" b="1" kern="0" dirty="0"/>
                <a:t>SPACE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71975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Arial" panose="020B0604020202020204" pitchFamily="34" charset="0"/>
              </a:rPr>
              <a:t>Remove </a:t>
            </a:r>
            <a:r>
              <a:rPr lang="en-US" altLang="en-US" dirty="0" smtClean="0">
                <a:cs typeface="Arial" panose="020B0604020202020204" pitchFamily="34" charset="0"/>
              </a:rPr>
              <a:t>Strip - RS</a:t>
            </a:r>
            <a:endParaRPr lang="en-US" altLang="en-US" dirty="0"/>
          </a:p>
        </p:txBody>
      </p:sp>
      <p:grpSp>
        <p:nvGrpSpPr>
          <p:cNvPr id="14" name="Group 204"/>
          <p:cNvGrpSpPr>
            <a:grpSpLocks/>
          </p:cNvGrpSpPr>
          <p:nvPr/>
        </p:nvGrpSpPr>
        <p:grpSpPr bwMode="auto">
          <a:xfrm>
            <a:off x="2488602" y="1520661"/>
            <a:ext cx="981359" cy="869452"/>
            <a:chOff x="4041344" y="1995532"/>
            <a:chExt cx="965684" cy="702356"/>
          </a:xfrm>
        </p:grpSpPr>
        <p:sp>
          <p:nvSpPr>
            <p:cNvPr id="15" name="Rectangle 3"/>
            <p:cNvSpPr>
              <a:spLocks noChangeArrowheads="1"/>
            </p:cNvSpPr>
            <p:nvPr/>
          </p:nvSpPr>
          <p:spPr bwMode="auto">
            <a:xfrm>
              <a:off x="4041344" y="1995532"/>
              <a:ext cx="965684" cy="285920"/>
            </a:xfrm>
            <a:prstGeom prst="rect">
              <a:avLst/>
            </a:prstGeom>
            <a:solidFill>
              <a:srgbClr val="122039"/>
            </a:soli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1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rPr>
                <a:t>02</a:t>
              </a:r>
              <a:r>
                <a:rPr lang="en-US" sz="1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Consolas" panose="020B0609020204030204" pitchFamily="49" charset="0"/>
                </a:rPr>
                <a:t>-FLID</a:t>
              </a: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4086299" y="2374673"/>
              <a:ext cx="875771" cy="323215"/>
            </a:xfrm>
            <a:prstGeom prst="rect">
              <a:avLst/>
            </a:prstGeom>
            <a:solidFill>
              <a:srgbClr val="00800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rPr>
                <a:t>N1234</a:t>
              </a:r>
            </a:p>
          </p:txBody>
        </p:sp>
      </p:grpSp>
      <p:grpSp>
        <p:nvGrpSpPr>
          <p:cNvPr id="17" name="Group 206"/>
          <p:cNvGrpSpPr>
            <a:grpSpLocks/>
          </p:cNvGrpSpPr>
          <p:nvPr/>
        </p:nvGrpSpPr>
        <p:grpSpPr bwMode="auto">
          <a:xfrm>
            <a:off x="639812" y="1531386"/>
            <a:ext cx="1369157" cy="884857"/>
            <a:chOff x="3850545" y="1994250"/>
            <a:chExt cx="1347288" cy="714800"/>
          </a:xfrm>
        </p:grpSpPr>
        <p:sp>
          <p:nvSpPr>
            <p:cNvPr id="19" name="Rectangle 3"/>
            <p:cNvSpPr>
              <a:spLocks noChangeArrowheads="1"/>
            </p:cNvSpPr>
            <p:nvPr/>
          </p:nvSpPr>
          <p:spPr bwMode="auto">
            <a:xfrm>
              <a:off x="3850545" y="1994250"/>
              <a:ext cx="1347288" cy="285920"/>
            </a:xfrm>
            <a:prstGeom prst="rect">
              <a:avLst/>
            </a:prstGeom>
            <a:solidFill>
              <a:srgbClr val="122039"/>
            </a:soli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1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rPr>
                <a:t>01</a:t>
              </a:r>
              <a:r>
                <a:rPr lang="en-US" sz="1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Consolas" panose="020B0609020204030204" pitchFamily="49" charset="0"/>
                </a:rPr>
                <a:t>-Msg </a:t>
              </a:r>
              <a:r>
                <a:rPr lang="en-US" sz="17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Consolas" panose="020B0609020204030204" pitchFamily="49" charset="0"/>
                </a:rPr>
                <a:t>Typ</a:t>
              </a:r>
              <a:endParaRPr lang="en-US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anose="020B0609020204030204" pitchFamily="49" charset="0"/>
              </a:endParaRPr>
            </a:p>
          </p:txBody>
        </p:sp>
        <p:sp>
          <p:nvSpPr>
            <p:cNvPr id="20" name="Rectangle 7"/>
            <p:cNvSpPr>
              <a:spLocks noChangeArrowheads="1"/>
            </p:cNvSpPr>
            <p:nvPr/>
          </p:nvSpPr>
          <p:spPr bwMode="auto">
            <a:xfrm>
              <a:off x="4294519" y="2385835"/>
              <a:ext cx="459338" cy="323215"/>
            </a:xfrm>
            <a:prstGeom prst="rect">
              <a:avLst/>
            </a:prstGeom>
            <a:solidFill>
              <a:srgbClr val="00800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rPr>
                <a:t>RS</a:t>
              </a:r>
            </a:p>
          </p:txBody>
        </p:sp>
      </p:grpSp>
      <p:sp>
        <p:nvSpPr>
          <p:cNvPr id="21" name="Text Box 5"/>
          <p:cNvSpPr txBox="1">
            <a:spLocks noChangeArrowheads="1"/>
          </p:cNvSpPr>
          <p:nvPr/>
        </p:nvSpPr>
        <p:spPr bwMode="auto">
          <a:xfrm rot="16200000">
            <a:off x="1786824" y="1856823"/>
            <a:ext cx="923925" cy="27305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vert" lIns="0" rIns="0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kern="0" dirty="0"/>
              <a:t>SPACE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592831" y="4259614"/>
            <a:ext cx="8085004" cy="471283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63500" dir="2700000" algn="ctr" rotWithShape="0">
              <a:schemeClr val="bg2"/>
            </a:outerShdw>
          </a:effectLst>
          <a:extLst/>
        </p:spPr>
        <p:txBody>
          <a:bodyPr wrap="square" tIns="91440">
            <a:spAutoFit/>
          </a:bodyPr>
          <a:lstStyle/>
          <a:p>
            <a:pPr eaLnBrk="1" hangingPunct="1">
              <a:lnSpc>
                <a:spcPts val="2500"/>
              </a:lnSpc>
              <a:spcBef>
                <a:spcPts val="600"/>
              </a:spcBef>
              <a:defRPr/>
            </a:pPr>
            <a:r>
              <a:rPr lang="it-IT" sz="28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RS N1234</a:t>
            </a:r>
            <a:endParaRPr lang="en-US" sz="2800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2" name="Line Callout 1 11"/>
          <p:cNvSpPr/>
          <p:nvPr/>
        </p:nvSpPr>
        <p:spPr bwMode="auto">
          <a:xfrm>
            <a:off x="4449913" y="1846045"/>
            <a:ext cx="2106336" cy="1600438"/>
          </a:xfrm>
          <a:prstGeom prst="borderCallout1">
            <a:avLst>
              <a:gd name="adj1" fmla="val 18911"/>
              <a:gd name="adj2" fmla="val -198"/>
              <a:gd name="adj3" fmla="val 21326"/>
              <a:gd name="adj4" fmla="val -32065"/>
            </a:avLst>
          </a:prstGeom>
          <a:noFill/>
          <a:ln w="15875" cap="flat" cmpd="sng" algn="ctr">
            <a:solidFill>
              <a:srgbClr val="12203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ts val="0"/>
              </a:spcBef>
            </a:pPr>
            <a:r>
              <a:rPr lang="en-US" dirty="0"/>
              <a:t>FLID may be:</a:t>
            </a:r>
          </a:p>
          <a:p>
            <a:pPr eaLnBrk="1" hangingPunct="1">
              <a:spcBef>
                <a:spcPts val="0"/>
              </a:spcBef>
            </a:pPr>
            <a:endParaRPr lang="en-US" sz="200" dirty="0"/>
          </a:p>
          <a:p>
            <a:pPr marL="342900" indent="-342900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AID</a:t>
            </a:r>
          </a:p>
          <a:p>
            <a:pPr marL="342900" indent="-342900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CID</a:t>
            </a:r>
            <a:endParaRPr lang="en-US" dirty="0"/>
          </a:p>
          <a:p>
            <a:pPr marL="342900" indent="-342900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BCN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9791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auto">
          <a:xfrm>
            <a:off x="2359025" y="2601913"/>
            <a:ext cx="3971925" cy="1828800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63500" dir="2700000" algn="ctr" rotWithShape="0">
              <a:schemeClr val="bg2"/>
            </a:outerShdw>
          </a:effectLst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/>
          </a:p>
        </p:txBody>
      </p:sp>
      <p:sp>
        <p:nvSpPr>
          <p:cNvPr id="27" name="TextBox 11"/>
          <p:cNvSpPr txBox="1">
            <a:spLocks noChangeArrowheads="1"/>
          </p:cNvSpPr>
          <p:nvPr/>
        </p:nvSpPr>
        <p:spPr bwMode="auto">
          <a:xfrm>
            <a:off x="2443844" y="3211513"/>
            <a:ext cx="3551237" cy="73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9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B050"/>
                </a:solidFill>
                <a:latin typeface="Consolas" panose="020B0609020204030204" pitchFamily="49" charset="0"/>
                <a:ea typeface="Segoe UI Symbol" panose="020B0502040204020203" pitchFamily="34" charset="0"/>
                <a:cs typeface="Consolas" panose="020B0609020204030204" pitchFamily="49" charset="0"/>
              </a:rPr>
              <a:t>√</a:t>
            </a:r>
            <a:r>
              <a:rPr lang="en-US" altLang="en-US" sz="2000" dirty="0">
                <a:solidFill>
                  <a:schemeClr val="bg1"/>
                </a:solidFill>
                <a:latin typeface="Consolas" panose="020B0609020204030204" pitchFamily="49" charset="0"/>
                <a:ea typeface="Segoe UI Symbol" panose="020B0502040204020203" pitchFamily="34" charset="0"/>
                <a:cs typeface="Consolas" panose="020B0609020204030204" pitchFamily="49" charset="0"/>
              </a:rPr>
              <a:t> ACCEPT</a:t>
            </a:r>
          </a:p>
          <a:p>
            <a:pPr>
              <a:lnSpc>
                <a:spcPts val="19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Consolas" panose="020B0609020204030204" pitchFamily="49" charset="0"/>
                <a:ea typeface="Segoe UI Symbol" panose="020B0502040204020203" pitchFamily="34" charset="0"/>
                <a:cs typeface="Consolas" panose="020B0609020204030204" pitchFamily="49" charset="0"/>
              </a:rPr>
              <a:t>REMOVE STRIP </a:t>
            </a:r>
          </a:p>
          <a:p>
            <a:pPr>
              <a:lnSpc>
                <a:spcPts val="19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Consolas" panose="020B0609020204030204" pitchFamily="49" charset="0"/>
                <a:ea typeface="Segoe UI Symbol" panose="020B0502040204020203" pitchFamily="34" charset="0"/>
                <a:cs typeface="Consolas" panose="020B0609020204030204" pitchFamily="49" charset="0"/>
              </a:rPr>
              <a:t>N1234/001</a:t>
            </a:r>
          </a:p>
        </p:txBody>
      </p:sp>
      <p:sp>
        <p:nvSpPr>
          <p:cNvPr id="25" name="TextBox 14"/>
          <p:cNvSpPr txBox="1">
            <a:spLocks noChangeArrowheads="1"/>
          </p:cNvSpPr>
          <p:nvPr/>
        </p:nvSpPr>
        <p:spPr bwMode="auto">
          <a:xfrm>
            <a:off x="2479675" y="2679700"/>
            <a:ext cx="3959225" cy="2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Y</a:t>
            </a:r>
            <a:endParaRPr lang="en-US" altLang="en-US" sz="2000" b="0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Arial" panose="020B0604020202020204" pitchFamily="34" charset="0"/>
              </a:rPr>
              <a:t>Remove Strip </a:t>
            </a:r>
            <a:r>
              <a:rPr lang="en-US" altLang="en-US" dirty="0" smtClean="0">
                <a:cs typeface="Arial" panose="020B0604020202020204" pitchFamily="34" charset="0"/>
              </a:rPr>
              <a:t>- RS </a:t>
            </a:r>
            <a:r>
              <a:rPr lang="en-US" altLang="en-US" sz="3200" i="1" dirty="0" smtClean="0">
                <a:cs typeface="Arial" panose="020B0604020202020204" pitchFamily="34" charset="0"/>
              </a:rPr>
              <a:t>(cont'd)</a:t>
            </a:r>
            <a:endParaRPr lang="en-US" altLang="en-US" sz="3200" i="1" dirty="0"/>
          </a:p>
        </p:txBody>
      </p:sp>
      <p:cxnSp>
        <p:nvCxnSpPr>
          <p:cNvPr id="70660" name="Straight Connector 12"/>
          <p:cNvCxnSpPr>
            <a:cxnSpLocks noChangeShapeType="1"/>
          </p:cNvCxnSpPr>
          <p:nvPr/>
        </p:nvCxnSpPr>
        <p:spPr bwMode="auto">
          <a:xfrm>
            <a:off x="2382838" y="3125788"/>
            <a:ext cx="3948112" cy="7937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11"/>
          <p:cNvSpPr txBox="1">
            <a:spLocks noChangeArrowheads="1"/>
          </p:cNvSpPr>
          <p:nvPr/>
        </p:nvSpPr>
        <p:spPr bwMode="auto">
          <a:xfrm>
            <a:off x="2427288" y="3211513"/>
            <a:ext cx="4503737" cy="49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9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CONFIRM BY ENTERING Y</a:t>
            </a:r>
          </a:p>
          <a:p>
            <a:pPr>
              <a:lnSpc>
                <a:spcPts val="19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REMOVE STRIP N1234/001</a:t>
            </a:r>
          </a:p>
        </p:txBody>
      </p:sp>
      <p:sp>
        <p:nvSpPr>
          <p:cNvPr id="42011" name="TextBox 11"/>
          <p:cNvSpPr txBox="1">
            <a:spLocks noChangeArrowheads="1"/>
          </p:cNvSpPr>
          <p:nvPr/>
        </p:nvSpPr>
        <p:spPr bwMode="auto">
          <a:xfrm>
            <a:off x="2479675" y="2680539"/>
            <a:ext cx="4503738" cy="2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RS N1234</a:t>
            </a:r>
          </a:p>
        </p:txBody>
      </p:sp>
      <p:sp>
        <p:nvSpPr>
          <p:cNvPr id="70667" name="Rectangle 1"/>
          <p:cNvSpPr>
            <a:spLocks noChangeArrowheads="1"/>
          </p:cNvSpPr>
          <p:nvPr/>
        </p:nvSpPr>
        <p:spPr bwMode="auto">
          <a:xfrm>
            <a:off x="346075" y="3492500"/>
            <a:ext cx="2271713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 b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493776" y="1508760"/>
            <a:ext cx="44480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dirty="0" smtClean="0">
                <a:latin typeface="+mn-lt"/>
              </a:rPr>
              <a:t>Example: Accept</a:t>
            </a:r>
            <a:r>
              <a:rPr lang="en-US" altLang="en-US" sz="1400" dirty="0" smtClean="0">
                <a:solidFill>
                  <a:schemeClr val="bg1"/>
                </a:solidFill>
              </a:rPr>
              <a:t>4</a:t>
            </a:r>
            <a:endParaRPr lang="en-US" altLang="en-US" sz="1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95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5" grpId="0"/>
      <p:bldP spid="25" grpId="1"/>
      <p:bldP spid="24" grpId="0"/>
      <p:bldP spid="24" grpId="1"/>
      <p:bldP spid="420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 bwMode="auto">
          <a:xfrm>
            <a:off x="2363788" y="2592388"/>
            <a:ext cx="3971925" cy="1828800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63500" dir="2700000" algn="ctr" rotWithShape="0">
              <a:schemeClr val="bg2"/>
            </a:outerShdw>
          </a:effectLst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/>
          </a:p>
        </p:txBody>
      </p:sp>
      <p:sp>
        <p:nvSpPr>
          <p:cNvPr id="42" name="TextBox 14"/>
          <p:cNvSpPr txBox="1">
            <a:spLocks noChangeArrowheads="1"/>
          </p:cNvSpPr>
          <p:nvPr/>
        </p:nvSpPr>
        <p:spPr bwMode="auto">
          <a:xfrm>
            <a:off x="2438401" y="2699175"/>
            <a:ext cx="3048000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YES</a:t>
            </a:r>
            <a:endParaRPr lang="en-US" altLang="en-US" sz="2000" b="0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3" name="TextBox 11"/>
          <p:cNvSpPr txBox="1">
            <a:spLocks noChangeArrowheads="1"/>
          </p:cNvSpPr>
          <p:nvPr/>
        </p:nvSpPr>
        <p:spPr bwMode="auto">
          <a:xfrm>
            <a:off x="2435225" y="3169195"/>
            <a:ext cx="3551238" cy="73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9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alt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REJECT - NOT CONFIRMED</a:t>
            </a:r>
          </a:p>
          <a:p>
            <a:pPr>
              <a:lnSpc>
                <a:spcPts val="19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REMOVE STRIP </a:t>
            </a:r>
          </a:p>
          <a:p>
            <a:pPr>
              <a:lnSpc>
                <a:spcPts val="19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RS 001</a:t>
            </a:r>
          </a:p>
        </p:txBody>
      </p:sp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Arial" panose="020B0604020202020204" pitchFamily="34" charset="0"/>
              </a:rPr>
              <a:t>Remove Strip </a:t>
            </a:r>
            <a:r>
              <a:rPr lang="en-US" altLang="en-US" dirty="0" smtClean="0">
                <a:cs typeface="Arial" panose="020B0604020202020204" pitchFamily="34" charset="0"/>
              </a:rPr>
              <a:t>- </a:t>
            </a:r>
            <a:r>
              <a:rPr lang="en-US" altLang="en-US" dirty="0">
                <a:cs typeface="Arial" panose="020B0604020202020204" pitchFamily="34" charset="0"/>
              </a:rPr>
              <a:t>RS </a:t>
            </a:r>
            <a:r>
              <a:rPr lang="en-US" altLang="en-US" sz="3200" i="1" dirty="0">
                <a:cs typeface="Arial" panose="020B0604020202020204" pitchFamily="34" charset="0"/>
              </a:rPr>
              <a:t>(cont'd)</a:t>
            </a:r>
            <a:endParaRPr lang="en-US" altLang="en-US" sz="3200" dirty="0"/>
          </a:p>
        </p:txBody>
      </p:sp>
      <p:cxnSp>
        <p:nvCxnSpPr>
          <p:cNvPr id="72710" name="Straight Connector 12"/>
          <p:cNvCxnSpPr>
            <a:cxnSpLocks noChangeShapeType="1"/>
          </p:cNvCxnSpPr>
          <p:nvPr/>
        </p:nvCxnSpPr>
        <p:spPr bwMode="auto">
          <a:xfrm flipV="1">
            <a:off x="2387600" y="3092450"/>
            <a:ext cx="3948113" cy="23813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TextBox 11"/>
          <p:cNvSpPr txBox="1">
            <a:spLocks noChangeArrowheads="1"/>
          </p:cNvSpPr>
          <p:nvPr/>
        </p:nvSpPr>
        <p:spPr bwMode="auto">
          <a:xfrm>
            <a:off x="2435225" y="3170238"/>
            <a:ext cx="4502150" cy="49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9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CONFIRM </a:t>
            </a:r>
            <a:r>
              <a:rPr lang="en-US" alt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BY ENTERING Y</a:t>
            </a:r>
          </a:p>
          <a:p>
            <a:pPr>
              <a:lnSpc>
                <a:spcPts val="19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REMOVE STRIP N1234/001</a:t>
            </a:r>
          </a:p>
        </p:txBody>
      </p:sp>
      <p:sp>
        <p:nvSpPr>
          <p:cNvPr id="44" name="TextBox 11"/>
          <p:cNvSpPr txBox="1">
            <a:spLocks noChangeArrowheads="1"/>
          </p:cNvSpPr>
          <p:nvPr/>
        </p:nvSpPr>
        <p:spPr bwMode="auto">
          <a:xfrm>
            <a:off x="2457588" y="2707345"/>
            <a:ext cx="1989546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RS N1234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493776" y="1508760"/>
            <a:ext cx="44480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dirty="0" smtClean="0">
                <a:latin typeface="+mn-lt"/>
              </a:rPr>
              <a:t>Example: Reject</a:t>
            </a:r>
            <a:r>
              <a:rPr lang="en-US" altLang="en-US" sz="1400" dirty="0" smtClean="0">
                <a:solidFill>
                  <a:schemeClr val="bg1"/>
                </a:solidFill>
              </a:rPr>
              <a:t>4</a:t>
            </a:r>
            <a:endParaRPr lang="en-US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89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43" grpId="0"/>
      <p:bldP spid="41" grpId="0"/>
      <p:bldP spid="41" grpId="1"/>
      <p:bldP spid="4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Arial" panose="020B0604020202020204" pitchFamily="34" charset="0"/>
              </a:rPr>
              <a:t>Departure </a:t>
            </a:r>
            <a:r>
              <a:rPr lang="en-US" altLang="en-US" dirty="0" smtClean="0">
                <a:cs typeface="Arial" panose="020B0604020202020204" pitchFamily="34" charset="0"/>
              </a:rPr>
              <a:t>Message - DM</a:t>
            </a:r>
            <a:endParaRPr lang="en-US" altLang="en-US" dirty="0"/>
          </a:p>
        </p:txBody>
      </p:sp>
      <p:grpSp>
        <p:nvGrpSpPr>
          <p:cNvPr id="74760" name="Group 199"/>
          <p:cNvGrpSpPr>
            <a:grpSpLocks/>
          </p:cNvGrpSpPr>
          <p:nvPr/>
        </p:nvGrpSpPr>
        <p:grpSpPr bwMode="auto">
          <a:xfrm>
            <a:off x="4382437" y="2010027"/>
            <a:ext cx="872354" cy="872476"/>
            <a:chOff x="4097046" y="1879205"/>
            <a:chExt cx="829258" cy="729775"/>
          </a:xfrm>
        </p:grpSpPr>
        <p:sp>
          <p:nvSpPr>
            <p:cNvPr id="216" name="Rectangle 3"/>
            <p:cNvSpPr>
              <a:spLocks noChangeArrowheads="1"/>
            </p:cNvSpPr>
            <p:nvPr/>
          </p:nvSpPr>
          <p:spPr bwMode="auto">
            <a:xfrm>
              <a:off x="4097046" y="1879205"/>
              <a:ext cx="829258" cy="296052"/>
            </a:xfrm>
            <a:prstGeom prst="rect">
              <a:avLst/>
            </a:prstGeom>
            <a:solidFill>
              <a:srgbClr val="122039"/>
            </a:soli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1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rPr>
                <a:t>07</a:t>
              </a:r>
              <a:r>
                <a:rPr lang="en-US" sz="1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nsolas" panose="020B0609020204030204" pitchFamily="49" charset="0"/>
                </a:rPr>
                <a:t>-TIM</a:t>
              </a:r>
            </a:p>
          </p:txBody>
        </p:sp>
        <p:sp>
          <p:nvSpPr>
            <p:cNvPr id="217" name="Rectangle 7"/>
            <p:cNvSpPr>
              <a:spLocks noChangeArrowheads="1"/>
            </p:cNvSpPr>
            <p:nvPr/>
          </p:nvSpPr>
          <p:spPr bwMode="auto">
            <a:xfrm>
              <a:off x="4158703" y="2274362"/>
              <a:ext cx="718320" cy="334618"/>
            </a:xfrm>
            <a:prstGeom prst="rect">
              <a:avLst/>
            </a:prstGeom>
            <a:solidFill>
              <a:srgbClr val="00800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rPr>
                <a:t>2003</a:t>
              </a:r>
            </a:p>
          </p:txBody>
        </p:sp>
      </p:grpSp>
      <p:grpSp>
        <p:nvGrpSpPr>
          <p:cNvPr id="74761" name="Group 200"/>
          <p:cNvGrpSpPr>
            <a:grpSpLocks/>
          </p:cNvGrpSpPr>
          <p:nvPr/>
        </p:nvGrpSpPr>
        <p:grpSpPr bwMode="auto">
          <a:xfrm>
            <a:off x="6587416" y="2010027"/>
            <a:ext cx="907493" cy="872476"/>
            <a:chOff x="5802200" y="1885297"/>
            <a:chExt cx="862661" cy="729774"/>
          </a:xfrm>
        </p:grpSpPr>
        <p:sp>
          <p:nvSpPr>
            <p:cNvPr id="214" name="Rectangle 3"/>
            <p:cNvSpPr>
              <a:spLocks noChangeArrowheads="1"/>
            </p:cNvSpPr>
            <p:nvPr/>
          </p:nvSpPr>
          <p:spPr bwMode="auto">
            <a:xfrm>
              <a:off x="5802200" y="1885297"/>
              <a:ext cx="862661" cy="296052"/>
            </a:xfrm>
            <a:prstGeom prst="rect">
              <a:avLst/>
            </a:prstGeom>
            <a:solidFill>
              <a:srgbClr val="122039"/>
            </a:soli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1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rPr>
                <a:t>08</a:t>
              </a:r>
              <a:r>
                <a:rPr lang="en-US" sz="1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nsolas" panose="020B0609020204030204" pitchFamily="49" charset="0"/>
                </a:rPr>
                <a:t>-ALT</a:t>
              </a:r>
            </a:p>
          </p:txBody>
        </p:sp>
        <p:sp>
          <p:nvSpPr>
            <p:cNvPr id="215" name="Rectangle 7"/>
            <p:cNvSpPr>
              <a:spLocks noChangeArrowheads="1"/>
            </p:cNvSpPr>
            <p:nvPr/>
          </p:nvSpPr>
          <p:spPr bwMode="auto">
            <a:xfrm>
              <a:off x="5944615" y="2280403"/>
              <a:ext cx="577830" cy="334668"/>
            </a:xfrm>
            <a:prstGeom prst="rect">
              <a:avLst/>
            </a:prstGeom>
            <a:solidFill>
              <a:srgbClr val="00800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rPr>
                <a:t>VFR</a:t>
              </a:r>
            </a:p>
          </p:txBody>
        </p:sp>
      </p:grpSp>
      <p:grpSp>
        <p:nvGrpSpPr>
          <p:cNvPr id="74763" name="Group 204"/>
          <p:cNvGrpSpPr>
            <a:grpSpLocks/>
          </p:cNvGrpSpPr>
          <p:nvPr/>
        </p:nvGrpSpPr>
        <p:grpSpPr bwMode="auto">
          <a:xfrm>
            <a:off x="2473957" y="2020131"/>
            <a:ext cx="1031051" cy="865804"/>
            <a:chOff x="4037873" y="1989730"/>
            <a:chExt cx="980115" cy="724193"/>
          </a:xfrm>
        </p:grpSpPr>
        <p:sp>
          <p:nvSpPr>
            <p:cNvPr id="210" name="Rectangle 3"/>
            <p:cNvSpPr>
              <a:spLocks noChangeArrowheads="1"/>
            </p:cNvSpPr>
            <p:nvPr/>
          </p:nvSpPr>
          <p:spPr bwMode="auto">
            <a:xfrm>
              <a:off x="4055846" y="1989730"/>
              <a:ext cx="932878" cy="296052"/>
            </a:xfrm>
            <a:prstGeom prst="rect">
              <a:avLst/>
            </a:prstGeom>
            <a:solidFill>
              <a:srgbClr val="122039"/>
            </a:soli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1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rPr>
                <a:t>02</a:t>
              </a:r>
              <a:r>
                <a:rPr lang="en-US" sz="1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Consolas" panose="020B0609020204030204" pitchFamily="49" charset="0"/>
                </a:rPr>
                <a:t>-FLID</a:t>
              </a:r>
            </a:p>
          </p:txBody>
        </p:sp>
        <p:sp>
          <p:nvSpPr>
            <p:cNvPr id="211" name="Rectangle 7"/>
            <p:cNvSpPr>
              <a:spLocks noChangeArrowheads="1"/>
            </p:cNvSpPr>
            <p:nvPr/>
          </p:nvSpPr>
          <p:spPr bwMode="auto">
            <a:xfrm>
              <a:off x="4037873" y="2379255"/>
              <a:ext cx="980115" cy="334668"/>
            </a:xfrm>
            <a:prstGeom prst="rect">
              <a:avLst/>
            </a:prstGeom>
            <a:solidFill>
              <a:srgbClr val="00800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rPr>
                <a:t>N700PX</a:t>
              </a:r>
            </a:p>
          </p:txBody>
        </p:sp>
      </p:grpSp>
      <p:grpSp>
        <p:nvGrpSpPr>
          <p:cNvPr id="74765" name="Group 206"/>
          <p:cNvGrpSpPr>
            <a:grpSpLocks/>
          </p:cNvGrpSpPr>
          <p:nvPr/>
        </p:nvGrpSpPr>
        <p:grpSpPr bwMode="auto">
          <a:xfrm>
            <a:off x="572497" y="2020126"/>
            <a:ext cx="1365950" cy="875060"/>
            <a:chOff x="3827469" y="1989719"/>
            <a:chExt cx="1298469" cy="731937"/>
          </a:xfrm>
        </p:grpSpPr>
        <p:sp>
          <p:nvSpPr>
            <p:cNvPr id="208" name="Rectangle 3"/>
            <p:cNvSpPr>
              <a:spLocks noChangeArrowheads="1"/>
            </p:cNvSpPr>
            <p:nvPr/>
          </p:nvSpPr>
          <p:spPr bwMode="auto">
            <a:xfrm>
              <a:off x="3827469" y="1989719"/>
              <a:ext cx="1298469" cy="296053"/>
            </a:xfrm>
            <a:prstGeom prst="rect">
              <a:avLst/>
            </a:prstGeom>
            <a:solidFill>
              <a:srgbClr val="122039"/>
            </a:soli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1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rPr>
                <a:t>01</a:t>
              </a:r>
              <a:r>
                <a:rPr lang="en-US" sz="1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Consolas" panose="020B0609020204030204" pitchFamily="49" charset="0"/>
                </a:rPr>
                <a:t>-Msg </a:t>
              </a:r>
              <a:r>
                <a:rPr lang="en-US" sz="17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Consolas" panose="020B0609020204030204" pitchFamily="49" charset="0"/>
                </a:rPr>
                <a:t>Typ</a:t>
              </a:r>
              <a:endParaRPr lang="en-US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anose="020B0609020204030204" pitchFamily="49" charset="0"/>
              </a:endParaRPr>
            </a:p>
          </p:txBody>
        </p:sp>
        <p:sp>
          <p:nvSpPr>
            <p:cNvPr id="209" name="Rectangle 7"/>
            <p:cNvSpPr>
              <a:spLocks noChangeArrowheads="1"/>
            </p:cNvSpPr>
            <p:nvPr/>
          </p:nvSpPr>
          <p:spPr bwMode="auto">
            <a:xfrm>
              <a:off x="4254838" y="2386987"/>
              <a:ext cx="443734" cy="334669"/>
            </a:xfrm>
            <a:prstGeom prst="rect">
              <a:avLst/>
            </a:prstGeom>
            <a:solidFill>
              <a:srgbClr val="00800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rPr>
                <a:t>DM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sp>
        <p:nvSpPr>
          <p:cNvPr id="22" name="TextBox 42"/>
          <p:cNvSpPr txBox="1">
            <a:spLocks noChangeArrowheads="1"/>
          </p:cNvSpPr>
          <p:nvPr/>
        </p:nvSpPr>
        <p:spPr bwMode="auto">
          <a:xfrm>
            <a:off x="3435845" y="1718902"/>
            <a:ext cx="405491" cy="144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800" b="0" dirty="0"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</a:p>
        </p:txBody>
      </p:sp>
      <p:sp>
        <p:nvSpPr>
          <p:cNvPr id="23" name="TextBox 44"/>
          <p:cNvSpPr txBox="1">
            <a:spLocks noChangeArrowheads="1"/>
          </p:cNvSpPr>
          <p:nvPr/>
        </p:nvSpPr>
        <p:spPr bwMode="auto">
          <a:xfrm>
            <a:off x="5183931" y="1704705"/>
            <a:ext cx="405491" cy="144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800" b="0" dirty="0"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</a:p>
        </p:txBody>
      </p:sp>
      <p:sp>
        <p:nvSpPr>
          <p:cNvPr id="24" name="TextBox 44"/>
          <p:cNvSpPr txBox="1">
            <a:spLocks noChangeArrowheads="1"/>
          </p:cNvSpPr>
          <p:nvPr/>
        </p:nvSpPr>
        <p:spPr bwMode="auto">
          <a:xfrm>
            <a:off x="7455812" y="1719735"/>
            <a:ext cx="405491" cy="144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800" b="0" dirty="0"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</a:p>
        </p:txBody>
      </p:sp>
      <p:sp>
        <p:nvSpPr>
          <p:cNvPr id="25" name="TextBox 42"/>
          <p:cNvSpPr txBox="1">
            <a:spLocks noChangeArrowheads="1"/>
          </p:cNvSpPr>
          <p:nvPr/>
        </p:nvSpPr>
        <p:spPr bwMode="auto">
          <a:xfrm>
            <a:off x="5598952" y="1720289"/>
            <a:ext cx="405491" cy="144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800" b="0" dirty="0"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 rot="16200000">
            <a:off x="1756888" y="2349299"/>
            <a:ext cx="923925" cy="27305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vert" lIns="0" rIns="0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kern="0" dirty="0"/>
              <a:t>SPACE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 rot="16200000">
            <a:off x="3651066" y="2349299"/>
            <a:ext cx="923925" cy="27305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vert" lIns="0" rIns="0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kern="0" dirty="0"/>
              <a:t>SPACE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 rot="16200000">
            <a:off x="5772350" y="2349299"/>
            <a:ext cx="923925" cy="27305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vert" lIns="0" rIns="0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kern="0" dirty="0"/>
              <a:t>SPACE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592831" y="4259614"/>
            <a:ext cx="8085004" cy="471283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63500" dir="2700000" algn="ctr" rotWithShape="0">
              <a:schemeClr val="bg2"/>
            </a:outerShdw>
          </a:effectLst>
          <a:extLst/>
        </p:spPr>
        <p:txBody>
          <a:bodyPr wrap="square" tIns="91440">
            <a:spAutoFit/>
          </a:bodyPr>
          <a:lstStyle/>
          <a:p>
            <a:pPr eaLnBrk="1" hangingPunct="1">
              <a:lnSpc>
                <a:spcPts val="2500"/>
              </a:lnSpc>
              <a:spcBef>
                <a:spcPts val="600"/>
              </a:spcBef>
              <a:defRPr/>
            </a:pPr>
            <a:r>
              <a:rPr lang="it-IT" sz="28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DM N700PX 2003 VFR</a:t>
            </a:r>
            <a:endParaRPr lang="en-US" sz="2800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8694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3500438" y="2828227"/>
            <a:ext cx="2141537" cy="979487"/>
            <a:chOff x="-2296257" y="2297204"/>
            <a:chExt cx="2141537" cy="980045"/>
          </a:xfrm>
        </p:grpSpPr>
        <p:grpSp>
          <p:nvGrpSpPr>
            <p:cNvPr id="19550" name="Group 96"/>
            <p:cNvGrpSpPr>
              <a:grpSpLocks/>
            </p:cNvGrpSpPr>
            <p:nvPr/>
          </p:nvGrpSpPr>
          <p:grpSpPr bwMode="auto">
            <a:xfrm>
              <a:off x="-2296257" y="2297204"/>
              <a:ext cx="2141537" cy="784189"/>
              <a:chOff x="4308043" y="3031521"/>
              <a:chExt cx="2141537" cy="784189"/>
            </a:xfrm>
          </p:grpSpPr>
          <p:sp>
            <p:nvSpPr>
              <p:cNvPr id="98" name="Freeform 9"/>
              <p:cNvSpPr>
                <a:spLocks/>
              </p:cNvSpPr>
              <p:nvPr/>
            </p:nvSpPr>
            <p:spPr bwMode="auto">
              <a:xfrm>
                <a:off x="4308043" y="3535044"/>
                <a:ext cx="2141537" cy="281148"/>
              </a:xfrm>
              <a:custGeom>
                <a:avLst/>
                <a:gdLst/>
                <a:ahLst/>
                <a:cxnLst>
                  <a:cxn ang="0">
                    <a:pos x="0" y="121"/>
                  </a:cxn>
                  <a:cxn ang="0">
                    <a:pos x="0" y="0"/>
                  </a:cxn>
                  <a:cxn ang="0">
                    <a:pos x="1619" y="0"/>
                  </a:cxn>
                  <a:cxn ang="0">
                    <a:pos x="1618" y="125"/>
                  </a:cxn>
                </a:cxnLst>
                <a:rect l="0" t="0" r="r" b="b"/>
                <a:pathLst>
                  <a:path w="1619" h="125">
                    <a:moveTo>
                      <a:pt x="0" y="121"/>
                    </a:moveTo>
                    <a:lnTo>
                      <a:pt x="0" y="0"/>
                    </a:lnTo>
                    <a:lnTo>
                      <a:pt x="1619" y="0"/>
                    </a:lnTo>
                    <a:lnTo>
                      <a:pt x="1618" y="125"/>
                    </a:lnTo>
                  </a:path>
                </a:pathLst>
              </a:custGeom>
              <a:noFill/>
              <a:ln w="19050" cmpd="sng">
                <a:solidFill>
                  <a:srgbClr val="12203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9" name="Rectangle 3"/>
              <p:cNvSpPr>
                <a:spLocks noChangeArrowheads="1"/>
              </p:cNvSpPr>
              <p:nvPr/>
            </p:nvSpPr>
            <p:spPr bwMode="auto">
              <a:xfrm>
                <a:off x="4506480" y="3031521"/>
                <a:ext cx="1744663" cy="435223"/>
              </a:xfrm>
              <a:prstGeom prst="rect">
                <a:avLst/>
              </a:prstGeom>
              <a:solidFill>
                <a:srgbClr val="122039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nsolas" panose="020B0609020204030204" pitchFamily="49" charset="0"/>
                    <a:cs typeface="Consolas" panose="020B0609020204030204" pitchFamily="49" charset="0"/>
                  </a:rPr>
                  <a:t>03-TYP</a:t>
                </a:r>
              </a:p>
            </p:txBody>
          </p:sp>
        </p:grpSp>
        <p:sp>
          <p:nvSpPr>
            <p:cNvPr id="19551" name="TextBox 86"/>
            <p:cNvSpPr txBox="1">
              <a:spLocks noChangeArrowheads="1"/>
            </p:cNvSpPr>
            <p:nvPr/>
          </p:nvSpPr>
          <p:spPr bwMode="auto">
            <a:xfrm>
              <a:off x="-2056828" y="2815584"/>
              <a:ext cx="147284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Consolas" panose="020B0609020204030204" pitchFamily="49" charset="0"/>
                  <a:cs typeface="Consolas" panose="020B0609020204030204" pitchFamily="49" charset="0"/>
                </a:rPr>
                <a:t>C172/G</a:t>
              </a:r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3122613" y="4476052"/>
            <a:ext cx="1212850" cy="958850"/>
            <a:chOff x="-1960399" y="3641063"/>
            <a:chExt cx="1213122" cy="959326"/>
          </a:xfrm>
        </p:grpSpPr>
        <p:sp>
          <p:nvSpPr>
            <p:cNvPr id="19547" name="TextBox 90"/>
            <p:cNvSpPr txBox="1">
              <a:spLocks noChangeArrowheads="1"/>
            </p:cNvSpPr>
            <p:nvPr/>
          </p:nvSpPr>
          <p:spPr bwMode="auto">
            <a:xfrm>
              <a:off x="-1645345" y="4138724"/>
              <a:ext cx="58301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Consolas" panose="020B0609020204030204" pitchFamily="49" charset="0"/>
                  <a:cs typeface="Consolas" panose="020B0609020204030204" pitchFamily="49" charset="0"/>
                </a:rPr>
                <a:t>80</a:t>
              </a:r>
            </a:p>
          </p:txBody>
        </p:sp>
        <p:sp>
          <p:nvSpPr>
            <p:cNvPr id="123" name="Freeform 9"/>
            <p:cNvSpPr>
              <a:spLocks/>
            </p:cNvSpPr>
            <p:nvPr/>
          </p:nvSpPr>
          <p:spPr bwMode="auto">
            <a:xfrm>
              <a:off x="-1960399" y="4138197"/>
              <a:ext cx="1213122" cy="285892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0" y="0"/>
                </a:cxn>
                <a:cxn ang="0">
                  <a:pos x="1619" y="0"/>
                </a:cxn>
                <a:cxn ang="0">
                  <a:pos x="1618" y="125"/>
                </a:cxn>
              </a:cxnLst>
              <a:rect l="0" t="0" r="r" b="b"/>
              <a:pathLst>
                <a:path w="1619" h="125">
                  <a:moveTo>
                    <a:pt x="0" y="121"/>
                  </a:moveTo>
                  <a:lnTo>
                    <a:pt x="0" y="0"/>
                  </a:lnTo>
                  <a:lnTo>
                    <a:pt x="1619" y="0"/>
                  </a:lnTo>
                  <a:lnTo>
                    <a:pt x="1618" y="125"/>
                  </a:lnTo>
                </a:path>
              </a:pathLst>
            </a:custGeom>
            <a:noFill/>
            <a:ln w="19050" cmpd="sng">
              <a:solidFill>
                <a:srgbClr val="12203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4" name="Rectangle 3"/>
            <p:cNvSpPr>
              <a:spLocks noChangeArrowheads="1"/>
            </p:cNvSpPr>
            <p:nvPr/>
          </p:nvSpPr>
          <p:spPr bwMode="auto">
            <a:xfrm>
              <a:off x="-1947696" y="3641063"/>
              <a:ext cx="1187716" cy="435191"/>
            </a:xfrm>
            <a:prstGeom prst="rect">
              <a:avLst/>
            </a:prstGeom>
            <a:solidFill>
              <a:srgbClr val="122039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rPr>
                <a:t>09-RAL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509963" y="2825052"/>
            <a:ext cx="2141537" cy="965200"/>
            <a:chOff x="4308043" y="3031521"/>
            <a:chExt cx="2141537" cy="965581"/>
          </a:xfrm>
        </p:grpSpPr>
        <p:sp>
          <p:nvSpPr>
            <p:cNvPr id="27" name="Freeform 9"/>
            <p:cNvSpPr>
              <a:spLocks/>
            </p:cNvSpPr>
            <p:nvPr/>
          </p:nvSpPr>
          <p:spPr bwMode="auto">
            <a:xfrm>
              <a:off x="4308043" y="3534957"/>
              <a:ext cx="2141537" cy="281099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0" y="0"/>
                </a:cxn>
                <a:cxn ang="0">
                  <a:pos x="1619" y="0"/>
                </a:cxn>
                <a:cxn ang="0">
                  <a:pos x="1618" y="125"/>
                </a:cxn>
              </a:cxnLst>
              <a:rect l="0" t="0" r="r" b="b"/>
              <a:pathLst>
                <a:path w="1619" h="125">
                  <a:moveTo>
                    <a:pt x="0" y="121"/>
                  </a:moveTo>
                  <a:lnTo>
                    <a:pt x="0" y="0"/>
                  </a:lnTo>
                  <a:lnTo>
                    <a:pt x="1619" y="0"/>
                  </a:lnTo>
                  <a:lnTo>
                    <a:pt x="1618" y="125"/>
                  </a:lnTo>
                </a:path>
              </a:pathLst>
            </a:custGeom>
            <a:noFill/>
            <a:ln w="19050" cmpd="sng">
              <a:solidFill>
                <a:srgbClr val="12203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Rectangle 3"/>
            <p:cNvSpPr>
              <a:spLocks noChangeArrowheads="1"/>
            </p:cNvSpPr>
            <p:nvPr/>
          </p:nvSpPr>
          <p:spPr bwMode="auto">
            <a:xfrm>
              <a:off x="4506480" y="3031521"/>
              <a:ext cx="1744663" cy="435147"/>
            </a:xfrm>
            <a:prstGeom prst="rect">
              <a:avLst/>
            </a:prstGeom>
            <a:solidFill>
              <a:srgbClr val="122039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Field</a:t>
              </a:r>
            </a:p>
          </p:txBody>
        </p:sp>
        <p:grpSp>
          <p:nvGrpSpPr>
            <p:cNvPr id="19543" name="Group 4"/>
            <p:cNvGrpSpPr>
              <a:grpSpLocks/>
            </p:cNvGrpSpPr>
            <p:nvPr/>
          </p:nvGrpSpPr>
          <p:grpSpPr bwMode="auto">
            <a:xfrm>
              <a:off x="4441648" y="3620220"/>
              <a:ext cx="1859049" cy="376882"/>
              <a:chOff x="6756800" y="3785249"/>
              <a:chExt cx="1859049" cy="376882"/>
            </a:xfrm>
          </p:grpSpPr>
          <p:sp>
            <p:nvSpPr>
              <p:cNvPr id="39" name="Rectangle 7"/>
              <p:cNvSpPr>
                <a:spLocks noChangeArrowheads="1"/>
              </p:cNvSpPr>
              <p:nvPr/>
            </p:nvSpPr>
            <p:spPr bwMode="auto">
              <a:xfrm>
                <a:off x="6756545" y="3788920"/>
                <a:ext cx="841375" cy="306509"/>
              </a:xfrm>
              <a:prstGeom prst="rect">
                <a:avLst/>
              </a:prstGeom>
              <a:solidFill>
                <a:srgbClr val="008000"/>
              </a:solidFill>
              <a:ln w="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1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Element</a:t>
                </a:r>
              </a:p>
            </p:txBody>
          </p:sp>
          <p:sp>
            <p:nvSpPr>
              <p:cNvPr id="40" name="Rectangle 7"/>
              <p:cNvSpPr>
                <a:spLocks noChangeArrowheads="1"/>
              </p:cNvSpPr>
              <p:nvPr/>
            </p:nvSpPr>
            <p:spPr bwMode="auto">
              <a:xfrm>
                <a:off x="7774132" y="3785744"/>
                <a:ext cx="841375" cy="308097"/>
              </a:xfrm>
              <a:prstGeom prst="rect">
                <a:avLst/>
              </a:prstGeom>
              <a:solidFill>
                <a:srgbClr val="008000"/>
              </a:solidFill>
              <a:ln w="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1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Element</a:t>
                </a:r>
              </a:p>
            </p:txBody>
          </p:sp>
          <p:sp>
            <p:nvSpPr>
              <p:cNvPr id="46" name="Text Box 5"/>
              <p:cNvSpPr txBox="1">
                <a:spLocks noChangeArrowheads="1"/>
              </p:cNvSpPr>
              <p:nvPr/>
            </p:nvSpPr>
            <p:spPr bwMode="auto">
              <a:xfrm>
                <a:off x="7415357" y="3822272"/>
                <a:ext cx="552450" cy="3398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600" b="1" kern="0" dirty="0"/>
                  <a:t>/</a:t>
                </a:r>
              </a:p>
            </p:txBody>
          </p:sp>
        </p:grpSp>
      </p:grpSp>
      <p:grpSp>
        <p:nvGrpSpPr>
          <p:cNvPr id="21509" name="Group 21508"/>
          <p:cNvGrpSpPr>
            <a:grpSpLocks/>
          </p:cNvGrpSpPr>
          <p:nvPr/>
        </p:nvGrpSpPr>
        <p:grpSpPr bwMode="auto">
          <a:xfrm>
            <a:off x="682625" y="4460177"/>
            <a:ext cx="1819275" cy="958850"/>
            <a:chOff x="-2135246" y="1681222"/>
            <a:chExt cx="1819291" cy="959809"/>
          </a:xfrm>
        </p:grpSpPr>
        <p:sp>
          <p:nvSpPr>
            <p:cNvPr id="19538" name="TextBox 89"/>
            <p:cNvSpPr txBox="1">
              <a:spLocks noChangeArrowheads="1"/>
            </p:cNvSpPr>
            <p:nvPr/>
          </p:nvSpPr>
          <p:spPr bwMode="auto">
            <a:xfrm>
              <a:off x="-1569259" y="2179366"/>
              <a:ext cx="11926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Consolas" panose="020B0609020204030204" pitchFamily="49" charset="0"/>
                  <a:cs typeface="Consolas" panose="020B0609020204030204" pitchFamily="49" charset="0"/>
                </a:rPr>
                <a:t>P1455</a:t>
              </a:r>
            </a:p>
          </p:txBody>
        </p:sp>
        <p:sp>
          <p:nvSpPr>
            <p:cNvPr id="120" name="Rectangle 3"/>
            <p:cNvSpPr>
              <a:spLocks noChangeArrowheads="1"/>
            </p:cNvSpPr>
            <p:nvPr/>
          </p:nvSpPr>
          <p:spPr bwMode="auto">
            <a:xfrm>
              <a:off x="-1824093" y="1681222"/>
              <a:ext cx="1189048" cy="433820"/>
            </a:xfrm>
            <a:prstGeom prst="rect">
              <a:avLst/>
            </a:prstGeom>
            <a:solidFill>
              <a:srgbClr val="122039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rPr>
                <a:t>07-TIM</a:t>
              </a:r>
            </a:p>
          </p:txBody>
        </p:sp>
        <p:sp>
          <p:nvSpPr>
            <p:cNvPr id="138" name="Freeform 9"/>
            <p:cNvSpPr>
              <a:spLocks/>
            </p:cNvSpPr>
            <p:nvPr/>
          </p:nvSpPr>
          <p:spPr bwMode="auto">
            <a:xfrm>
              <a:off x="-2135246" y="2178606"/>
              <a:ext cx="1819291" cy="286036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0" y="0"/>
                </a:cxn>
                <a:cxn ang="0">
                  <a:pos x="1619" y="0"/>
                </a:cxn>
                <a:cxn ang="0">
                  <a:pos x="1618" y="125"/>
                </a:cxn>
              </a:cxnLst>
              <a:rect l="0" t="0" r="r" b="b"/>
              <a:pathLst>
                <a:path w="1619" h="125">
                  <a:moveTo>
                    <a:pt x="0" y="121"/>
                  </a:moveTo>
                  <a:lnTo>
                    <a:pt x="0" y="0"/>
                  </a:lnTo>
                  <a:lnTo>
                    <a:pt x="1619" y="0"/>
                  </a:lnTo>
                  <a:lnTo>
                    <a:pt x="1618" y="125"/>
                  </a:lnTo>
                </a:path>
              </a:pathLst>
            </a:custGeom>
            <a:noFill/>
            <a:ln w="19050" cmpd="sng">
              <a:solidFill>
                <a:srgbClr val="12203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1505" name="Group 21504"/>
          <p:cNvGrpSpPr>
            <a:grpSpLocks/>
          </p:cNvGrpSpPr>
          <p:nvPr/>
        </p:nvGrpSpPr>
        <p:grpSpPr bwMode="auto">
          <a:xfrm>
            <a:off x="4926013" y="4460177"/>
            <a:ext cx="4198937" cy="1012825"/>
            <a:chOff x="8599948" y="3726782"/>
            <a:chExt cx="4198795" cy="1013666"/>
          </a:xfrm>
        </p:grpSpPr>
        <p:sp>
          <p:nvSpPr>
            <p:cNvPr id="19534" name="TextBox 91"/>
            <p:cNvSpPr txBox="1">
              <a:spLocks noChangeArrowheads="1"/>
            </p:cNvSpPr>
            <p:nvPr/>
          </p:nvSpPr>
          <p:spPr bwMode="auto">
            <a:xfrm>
              <a:off x="8631529" y="4278783"/>
              <a:ext cx="416721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Consolas" panose="020B0609020204030204" pitchFamily="49" charset="0"/>
                  <a:cs typeface="Consolas" panose="020B0609020204030204" pitchFamily="49" charset="0"/>
                </a:rPr>
                <a:t>KALB .. GDM . V2 . KBOS</a:t>
              </a:r>
            </a:p>
          </p:txBody>
        </p:sp>
        <p:grpSp>
          <p:nvGrpSpPr>
            <p:cNvPr id="19535" name="Group 21503"/>
            <p:cNvGrpSpPr>
              <a:grpSpLocks/>
            </p:cNvGrpSpPr>
            <p:nvPr/>
          </p:nvGrpSpPr>
          <p:grpSpPr bwMode="auto">
            <a:xfrm>
              <a:off x="8599948" y="3726782"/>
              <a:ext cx="4141788" cy="797699"/>
              <a:chOff x="8540083" y="3726782"/>
              <a:chExt cx="4141788" cy="797699"/>
            </a:xfrm>
          </p:grpSpPr>
          <p:sp>
            <p:nvSpPr>
              <p:cNvPr id="127" name="Freeform 9"/>
              <p:cNvSpPr>
                <a:spLocks/>
              </p:cNvSpPr>
              <p:nvPr/>
            </p:nvSpPr>
            <p:spPr bwMode="auto">
              <a:xfrm>
                <a:off x="8540083" y="4224082"/>
                <a:ext cx="4141647" cy="300287"/>
              </a:xfrm>
              <a:custGeom>
                <a:avLst/>
                <a:gdLst/>
                <a:ahLst/>
                <a:cxnLst>
                  <a:cxn ang="0">
                    <a:pos x="0" y="121"/>
                  </a:cxn>
                  <a:cxn ang="0">
                    <a:pos x="0" y="0"/>
                  </a:cxn>
                  <a:cxn ang="0">
                    <a:pos x="1619" y="0"/>
                  </a:cxn>
                  <a:cxn ang="0">
                    <a:pos x="1618" y="125"/>
                  </a:cxn>
                </a:cxnLst>
                <a:rect l="0" t="0" r="r" b="b"/>
                <a:pathLst>
                  <a:path w="1619" h="125">
                    <a:moveTo>
                      <a:pt x="0" y="121"/>
                    </a:moveTo>
                    <a:lnTo>
                      <a:pt x="0" y="0"/>
                    </a:lnTo>
                    <a:lnTo>
                      <a:pt x="1619" y="0"/>
                    </a:lnTo>
                    <a:lnTo>
                      <a:pt x="1618" y="125"/>
                    </a:lnTo>
                  </a:path>
                </a:pathLst>
              </a:custGeom>
              <a:noFill/>
              <a:ln w="19050" cmpd="sng">
                <a:solidFill>
                  <a:srgbClr val="12203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8" name="Rectangle 3"/>
              <p:cNvSpPr>
                <a:spLocks noChangeArrowheads="1"/>
              </p:cNvSpPr>
              <p:nvPr/>
            </p:nvSpPr>
            <p:spPr bwMode="auto">
              <a:xfrm>
                <a:off x="9738604" y="3726782"/>
                <a:ext cx="1744604" cy="433747"/>
              </a:xfrm>
              <a:prstGeom prst="rect">
                <a:avLst/>
              </a:prstGeom>
              <a:solidFill>
                <a:srgbClr val="122039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nsolas" panose="020B0609020204030204" pitchFamily="49" charset="0"/>
                    <a:cs typeface="Consolas" panose="020B0609020204030204" pitchFamily="49" charset="0"/>
                  </a:rPr>
                  <a:t>10-RTE</a:t>
                </a:r>
              </a:p>
            </p:txBody>
          </p:sp>
        </p:grp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00025" y="2832989"/>
            <a:ext cx="1212850" cy="968375"/>
            <a:chOff x="-1376992" y="2583475"/>
            <a:chExt cx="1213122" cy="967104"/>
          </a:xfrm>
        </p:grpSpPr>
        <p:sp>
          <p:nvSpPr>
            <p:cNvPr id="19530" name="TextBox 11"/>
            <p:cNvSpPr txBox="1">
              <a:spLocks noChangeArrowheads="1"/>
            </p:cNvSpPr>
            <p:nvPr/>
          </p:nvSpPr>
          <p:spPr bwMode="auto">
            <a:xfrm>
              <a:off x="-993716" y="3088914"/>
              <a:ext cx="58301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Consolas" panose="020B0609020204030204" pitchFamily="49" charset="0"/>
                  <a:cs typeface="Consolas" panose="020B0609020204030204" pitchFamily="49" charset="0"/>
                </a:rPr>
                <a:t>FP</a:t>
              </a:r>
            </a:p>
          </p:txBody>
        </p:sp>
        <p:grpSp>
          <p:nvGrpSpPr>
            <p:cNvPr id="19531" name="Group 70"/>
            <p:cNvGrpSpPr>
              <a:grpSpLocks/>
            </p:cNvGrpSpPr>
            <p:nvPr/>
          </p:nvGrpSpPr>
          <p:grpSpPr bwMode="auto">
            <a:xfrm>
              <a:off x="-1376992" y="2583475"/>
              <a:ext cx="1213122" cy="783395"/>
              <a:chOff x="203588" y="2626299"/>
              <a:chExt cx="1213122" cy="783395"/>
            </a:xfrm>
          </p:grpSpPr>
          <p:sp>
            <p:nvSpPr>
              <p:cNvPr id="73" name="Freeform 9"/>
              <p:cNvSpPr>
                <a:spLocks/>
              </p:cNvSpPr>
              <p:nvPr/>
            </p:nvSpPr>
            <p:spPr bwMode="auto">
              <a:xfrm>
                <a:off x="203588" y="3124119"/>
                <a:ext cx="1213122" cy="285375"/>
              </a:xfrm>
              <a:custGeom>
                <a:avLst/>
                <a:gdLst/>
                <a:ahLst/>
                <a:cxnLst>
                  <a:cxn ang="0">
                    <a:pos x="0" y="121"/>
                  </a:cxn>
                  <a:cxn ang="0">
                    <a:pos x="0" y="0"/>
                  </a:cxn>
                  <a:cxn ang="0">
                    <a:pos x="1619" y="0"/>
                  </a:cxn>
                  <a:cxn ang="0">
                    <a:pos x="1618" y="125"/>
                  </a:cxn>
                </a:cxnLst>
                <a:rect l="0" t="0" r="r" b="b"/>
                <a:pathLst>
                  <a:path w="1619" h="125">
                    <a:moveTo>
                      <a:pt x="0" y="121"/>
                    </a:moveTo>
                    <a:lnTo>
                      <a:pt x="0" y="0"/>
                    </a:lnTo>
                    <a:lnTo>
                      <a:pt x="1619" y="0"/>
                    </a:lnTo>
                    <a:lnTo>
                      <a:pt x="1618" y="125"/>
                    </a:lnTo>
                  </a:path>
                </a:pathLst>
              </a:custGeom>
              <a:noFill/>
              <a:ln w="19050" cmpd="sng">
                <a:solidFill>
                  <a:srgbClr val="12203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5" name="Rectangle 3"/>
              <p:cNvSpPr>
                <a:spLocks noChangeArrowheads="1"/>
              </p:cNvSpPr>
              <p:nvPr/>
            </p:nvSpPr>
            <p:spPr bwMode="auto">
              <a:xfrm>
                <a:off x="216291" y="2626299"/>
                <a:ext cx="1187716" cy="434404"/>
              </a:xfrm>
              <a:prstGeom prst="rect">
                <a:avLst/>
              </a:prstGeom>
              <a:solidFill>
                <a:srgbClr val="122039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nsolas" panose="020B0609020204030204" pitchFamily="49" charset="0"/>
                    <a:cs typeface="Consolas" panose="020B0609020204030204" pitchFamily="49" charset="0"/>
                  </a:rPr>
                  <a:t>01</a:t>
                </a:r>
              </a:p>
            </p:txBody>
          </p:sp>
        </p:grp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1871663" y="2829814"/>
            <a:ext cx="1212850" cy="971550"/>
            <a:chOff x="-1749569" y="2685920"/>
            <a:chExt cx="1213122" cy="971145"/>
          </a:xfrm>
        </p:grpSpPr>
        <p:sp>
          <p:nvSpPr>
            <p:cNvPr id="19526" name="TextBox 85"/>
            <p:cNvSpPr txBox="1">
              <a:spLocks noChangeArrowheads="1"/>
            </p:cNvSpPr>
            <p:nvPr/>
          </p:nvSpPr>
          <p:spPr bwMode="auto">
            <a:xfrm>
              <a:off x="-1585683" y="3195400"/>
              <a:ext cx="9893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Consolas" panose="020B0609020204030204" pitchFamily="49" charset="0"/>
                  <a:cs typeface="Consolas" panose="020B0609020204030204" pitchFamily="49" charset="0"/>
                </a:rPr>
                <a:t>N123</a:t>
              </a:r>
            </a:p>
          </p:txBody>
        </p:sp>
        <p:grpSp>
          <p:nvGrpSpPr>
            <p:cNvPr id="19527" name="Group 12"/>
            <p:cNvGrpSpPr>
              <a:grpSpLocks/>
            </p:cNvGrpSpPr>
            <p:nvPr/>
          </p:nvGrpSpPr>
          <p:grpSpPr bwMode="auto">
            <a:xfrm>
              <a:off x="-1749569" y="2685920"/>
              <a:ext cx="1213122" cy="783395"/>
              <a:chOff x="-1749569" y="2685920"/>
              <a:chExt cx="1213122" cy="783395"/>
            </a:xfrm>
          </p:grpSpPr>
          <p:sp>
            <p:nvSpPr>
              <p:cNvPr id="94" name="Freeform 9"/>
              <p:cNvSpPr>
                <a:spLocks/>
              </p:cNvSpPr>
              <p:nvPr/>
            </p:nvSpPr>
            <p:spPr bwMode="auto">
              <a:xfrm>
                <a:off x="-1749569" y="3184187"/>
                <a:ext cx="1213122" cy="285631"/>
              </a:xfrm>
              <a:custGeom>
                <a:avLst/>
                <a:gdLst/>
                <a:ahLst/>
                <a:cxnLst>
                  <a:cxn ang="0">
                    <a:pos x="0" y="121"/>
                  </a:cxn>
                  <a:cxn ang="0">
                    <a:pos x="0" y="0"/>
                  </a:cxn>
                  <a:cxn ang="0">
                    <a:pos x="1619" y="0"/>
                  </a:cxn>
                  <a:cxn ang="0">
                    <a:pos x="1618" y="125"/>
                  </a:cxn>
                </a:cxnLst>
                <a:rect l="0" t="0" r="r" b="b"/>
                <a:pathLst>
                  <a:path w="1619" h="125">
                    <a:moveTo>
                      <a:pt x="0" y="121"/>
                    </a:moveTo>
                    <a:lnTo>
                      <a:pt x="0" y="0"/>
                    </a:lnTo>
                    <a:lnTo>
                      <a:pt x="1619" y="0"/>
                    </a:lnTo>
                    <a:lnTo>
                      <a:pt x="1618" y="125"/>
                    </a:lnTo>
                  </a:path>
                </a:pathLst>
              </a:custGeom>
              <a:noFill/>
              <a:ln w="19050" cmpd="sng">
                <a:solidFill>
                  <a:srgbClr val="12203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5" name="Rectangle 3"/>
              <p:cNvSpPr>
                <a:spLocks noChangeArrowheads="1"/>
              </p:cNvSpPr>
              <p:nvPr/>
            </p:nvSpPr>
            <p:spPr bwMode="auto">
              <a:xfrm>
                <a:off x="-1736866" y="2685920"/>
                <a:ext cx="1187716" cy="434794"/>
              </a:xfrm>
              <a:prstGeom prst="rect">
                <a:avLst/>
              </a:prstGeom>
              <a:solidFill>
                <a:srgbClr val="122039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nsolas" panose="020B0609020204030204" pitchFamily="49" charset="0"/>
                    <a:cs typeface="Consolas" panose="020B0609020204030204" pitchFamily="49" charset="0"/>
                  </a:rPr>
                  <a:t>02-AID</a:t>
                </a:r>
              </a:p>
            </p:txBody>
          </p:sp>
        </p:grp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6142038" y="2836164"/>
            <a:ext cx="1212850" cy="958850"/>
            <a:chOff x="-1875101" y="2127507"/>
            <a:chExt cx="1213122" cy="958437"/>
          </a:xfrm>
        </p:grpSpPr>
        <p:sp>
          <p:nvSpPr>
            <p:cNvPr id="19523" name="TextBox 87"/>
            <p:cNvSpPr txBox="1">
              <a:spLocks noChangeArrowheads="1"/>
            </p:cNvSpPr>
            <p:nvPr/>
          </p:nvSpPr>
          <p:spPr bwMode="auto">
            <a:xfrm>
              <a:off x="-1623376" y="2624279"/>
              <a:ext cx="7096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Consolas" panose="020B0609020204030204" pitchFamily="49" charset="0"/>
                  <a:cs typeface="Consolas" panose="020B0609020204030204" pitchFamily="49" charset="0"/>
                </a:rPr>
                <a:t>115</a:t>
              </a:r>
            </a:p>
          </p:txBody>
        </p:sp>
        <p:sp>
          <p:nvSpPr>
            <p:cNvPr id="111" name="Freeform 9"/>
            <p:cNvSpPr>
              <a:spLocks/>
            </p:cNvSpPr>
            <p:nvPr/>
          </p:nvSpPr>
          <p:spPr bwMode="auto">
            <a:xfrm>
              <a:off x="-1875101" y="2625767"/>
              <a:ext cx="1213122" cy="285627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0" y="0"/>
                </a:cxn>
                <a:cxn ang="0">
                  <a:pos x="1619" y="0"/>
                </a:cxn>
                <a:cxn ang="0">
                  <a:pos x="1618" y="125"/>
                </a:cxn>
              </a:cxnLst>
              <a:rect l="0" t="0" r="r" b="b"/>
              <a:pathLst>
                <a:path w="1619" h="125">
                  <a:moveTo>
                    <a:pt x="0" y="121"/>
                  </a:moveTo>
                  <a:lnTo>
                    <a:pt x="0" y="0"/>
                  </a:lnTo>
                  <a:lnTo>
                    <a:pt x="1619" y="0"/>
                  </a:lnTo>
                  <a:lnTo>
                    <a:pt x="1618" y="125"/>
                  </a:lnTo>
                </a:path>
              </a:pathLst>
            </a:custGeom>
            <a:noFill/>
            <a:ln w="19050" cmpd="sng">
              <a:solidFill>
                <a:srgbClr val="12203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2" name="Rectangle 3"/>
            <p:cNvSpPr>
              <a:spLocks noChangeArrowheads="1"/>
            </p:cNvSpPr>
            <p:nvPr/>
          </p:nvSpPr>
          <p:spPr bwMode="auto">
            <a:xfrm>
              <a:off x="-1862398" y="2127507"/>
              <a:ext cx="1187716" cy="434788"/>
            </a:xfrm>
            <a:prstGeom prst="rect">
              <a:avLst/>
            </a:prstGeom>
            <a:solidFill>
              <a:srgbClr val="122039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rPr>
                <a:t>05-SPD</a:t>
              </a: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7802563" y="2831402"/>
            <a:ext cx="1212850" cy="944562"/>
            <a:chOff x="9543337" y="2682381"/>
            <a:chExt cx="1213122" cy="944819"/>
          </a:xfrm>
        </p:grpSpPr>
        <p:sp>
          <p:nvSpPr>
            <p:cNvPr id="19520" name="TextBox 88"/>
            <p:cNvSpPr txBox="1">
              <a:spLocks noChangeArrowheads="1"/>
            </p:cNvSpPr>
            <p:nvPr/>
          </p:nvSpPr>
          <p:spPr bwMode="auto">
            <a:xfrm>
              <a:off x="9705454" y="3165535"/>
              <a:ext cx="8888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Consolas" panose="020B0609020204030204" pitchFamily="49" charset="0"/>
                  <a:cs typeface="Consolas" panose="020B0609020204030204" pitchFamily="49" charset="0"/>
                </a:rPr>
                <a:t>KALB</a:t>
              </a:r>
            </a:p>
          </p:txBody>
        </p:sp>
        <p:sp>
          <p:nvSpPr>
            <p:cNvPr id="115" name="Freeform 9"/>
            <p:cNvSpPr>
              <a:spLocks/>
            </p:cNvSpPr>
            <p:nvPr/>
          </p:nvSpPr>
          <p:spPr bwMode="auto">
            <a:xfrm>
              <a:off x="9543337" y="3179403"/>
              <a:ext cx="1213122" cy="285828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0" y="0"/>
                </a:cxn>
                <a:cxn ang="0">
                  <a:pos x="1619" y="0"/>
                </a:cxn>
                <a:cxn ang="0">
                  <a:pos x="1618" y="125"/>
                </a:cxn>
              </a:cxnLst>
              <a:rect l="0" t="0" r="r" b="b"/>
              <a:pathLst>
                <a:path w="1619" h="125">
                  <a:moveTo>
                    <a:pt x="0" y="121"/>
                  </a:moveTo>
                  <a:lnTo>
                    <a:pt x="0" y="0"/>
                  </a:lnTo>
                  <a:lnTo>
                    <a:pt x="1619" y="0"/>
                  </a:lnTo>
                  <a:lnTo>
                    <a:pt x="1618" y="125"/>
                  </a:lnTo>
                </a:path>
              </a:pathLst>
            </a:custGeom>
            <a:noFill/>
            <a:ln w="19050" cmpd="sng">
              <a:solidFill>
                <a:srgbClr val="12203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6" name="Rectangle 3"/>
            <p:cNvSpPr>
              <a:spLocks noChangeArrowheads="1"/>
            </p:cNvSpPr>
            <p:nvPr/>
          </p:nvSpPr>
          <p:spPr bwMode="auto">
            <a:xfrm>
              <a:off x="9556040" y="2682381"/>
              <a:ext cx="1187716" cy="435093"/>
            </a:xfrm>
            <a:prstGeom prst="rect">
              <a:avLst/>
            </a:prstGeom>
            <a:solidFill>
              <a:srgbClr val="122039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rPr>
                <a:t>06-FIX</a:t>
              </a:r>
            </a:p>
          </p:txBody>
        </p:sp>
      </p:grpSp>
      <p:sp>
        <p:nvSpPr>
          <p:cNvPr id="194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cs typeface="Arial" panose="020B0604020202020204" pitchFamily="34" charset="0"/>
              </a:rPr>
              <a:t>Command Composition Order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 rot="16200000">
            <a:off x="1147762" y="3158427"/>
            <a:ext cx="923925" cy="27305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vert" lIns="0" rIns="0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kern="0" dirty="0"/>
              <a:t>SPACE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03200" y="2832989"/>
            <a:ext cx="1212850" cy="895350"/>
            <a:chOff x="203588" y="2626299"/>
            <a:chExt cx="1213122" cy="894239"/>
          </a:xfrm>
        </p:grpSpPr>
        <p:sp>
          <p:nvSpPr>
            <p:cNvPr id="23" name="Freeform 9"/>
            <p:cNvSpPr>
              <a:spLocks/>
            </p:cNvSpPr>
            <p:nvPr/>
          </p:nvSpPr>
          <p:spPr bwMode="auto">
            <a:xfrm>
              <a:off x="203588" y="3124155"/>
              <a:ext cx="1213122" cy="285395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0" y="0"/>
                </a:cxn>
                <a:cxn ang="0">
                  <a:pos x="1619" y="0"/>
                </a:cxn>
                <a:cxn ang="0">
                  <a:pos x="1618" y="125"/>
                </a:cxn>
              </a:cxnLst>
              <a:rect l="0" t="0" r="r" b="b"/>
              <a:pathLst>
                <a:path w="1619" h="125">
                  <a:moveTo>
                    <a:pt x="0" y="121"/>
                  </a:moveTo>
                  <a:lnTo>
                    <a:pt x="0" y="0"/>
                  </a:lnTo>
                  <a:lnTo>
                    <a:pt x="1619" y="0"/>
                  </a:lnTo>
                  <a:lnTo>
                    <a:pt x="1618" y="125"/>
                  </a:lnTo>
                </a:path>
              </a:pathLst>
            </a:custGeom>
            <a:noFill/>
            <a:ln w="19050" cmpd="sng">
              <a:solidFill>
                <a:srgbClr val="12203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Rectangle 3"/>
            <p:cNvSpPr>
              <a:spLocks noChangeArrowheads="1"/>
            </p:cNvSpPr>
            <p:nvPr/>
          </p:nvSpPr>
          <p:spPr bwMode="auto">
            <a:xfrm>
              <a:off x="216291" y="2626299"/>
              <a:ext cx="1187716" cy="434435"/>
            </a:xfrm>
            <a:prstGeom prst="rect">
              <a:avLst/>
            </a:prstGeom>
            <a:solidFill>
              <a:srgbClr val="122039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Field</a:t>
              </a:r>
            </a:p>
          </p:txBody>
        </p:sp>
        <p:sp>
          <p:nvSpPr>
            <p:cNvPr id="20" name="Rectangle 7"/>
            <p:cNvSpPr>
              <a:spLocks noChangeArrowheads="1"/>
            </p:cNvSpPr>
            <p:nvPr/>
          </p:nvSpPr>
          <p:spPr bwMode="auto">
            <a:xfrm>
              <a:off x="389368" y="3212945"/>
              <a:ext cx="841564" cy="307593"/>
            </a:xfrm>
            <a:prstGeom prst="rect">
              <a:avLst/>
            </a:prstGeom>
            <a:solidFill>
              <a:srgbClr val="00800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Element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871663" y="2832989"/>
            <a:ext cx="1212850" cy="895350"/>
            <a:chOff x="1871344" y="2626299"/>
            <a:chExt cx="1213122" cy="894239"/>
          </a:xfrm>
        </p:grpSpPr>
        <p:sp>
          <p:nvSpPr>
            <p:cNvPr id="52" name="Freeform 9"/>
            <p:cNvSpPr>
              <a:spLocks/>
            </p:cNvSpPr>
            <p:nvPr/>
          </p:nvSpPr>
          <p:spPr bwMode="auto">
            <a:xfrm>
              <a:off x="1871344" y="3124155"/>
              <a:ext cx="1213122" cy="285395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0" y="0"/>
                </a:cxn>
                <a:cxn ang="0">
                  <a:pos x="1619" y="0"/>
                </a:cxn>
                <a:cxn ang="0">
                  <a:pos x="1618" y="125"/>
                </a:cxn>
              </a:cxnLst>
              <a:rect l="0" t="0" r="r" b="b"/>
              <a:pathLst>
                <a:path w="1619" h="125">
                  <a:moveTo>
                    <a:pt x="0" y="121"/>
                  </a:moveTo>
                  <a:lnTo>
                    <a:pt x="0" y="0"/>
                  </a:lnTo>
                  <a:lnTo>
                    <a:pt x="1619" y="0"/>
                  </a:lnTo>
                  <a:lnTo>
                    <a:pt x="1618" y="125"/>
                  </a:lnTo>
                </a:path>
              </a:pathLst>
            </a:custGeom>
            <a:noFill/>
            <a:ln w="19050" cmpd="sng">
              <a:solidFill>
                <a:srgbClr val="12203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Rectangle 3"/>
            <p:cNvSpPr>
              <a:spLocks noChangeArrowheads="1"/>
            </p:cNvSpPr>
            <p:nvPr/>
          </p:nvSpPr>
          <p:spPr bwMode="auto">
            <a:xfrm>
              <a:off x="1884047" y="2626299"/>
              <a:ext cx="1187716" cy="434435"/>
            </a:xfrm>
            <a:prstGeom prst="rect">
              <a:avLst/>
            </a:prstGeom>
            <a:solidFill>
              <a:srgbClr val="122039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Field</a:t>
              </a:r>
            </a:p>
          </p:txBody>
        </p:sp>
        <p:sp>
          <p:nvSpPr>
            <p:cNvPr id="54" name="Rectangle 7"/>
            <p:cNvSpPr>
              <a:spLocks noChangeArrowheads="1"/>
            </p:cNvSpPr>
            <p:nvPr/>
          </p:nvSpPr>
          <p:spPr bwMode="auto">
            <a:xfrm>
              <a:off x="2057123" y="3212945"/>
              <a:ext cx="841564" cy="307593"/>
            </a:xfrm>
            <a:prstGeom prst="rect">
              <a:avLst/>
            </a:prstGeom>
            <a:solidFill>
              <a:srgbClr val="00800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Element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135688" y="2832989"/>
            <a:ext cx="1212850" cy="895350"/>
            <a:chOff x="6135271" y="2626299"/>
            <a:chExt cx="1213122" cy="894239"/>
          </a:xfrm>
        </p:grpSpPr>
        <p:sp>
          <p:nvSpPr>
            <p:cNvPr id="56" name="Freeform 9"/>
            <p:cNvSpPr>
              <a:spLocks/>
            </p:cNvSpPr>
            <p:nvPr/>
          </p:nvSpPr>
          <p:spPr bwMode="auto">
            <a:xfrm>
              <a:off x="6135271" y="3124155"/>
              <a:ext cx="1213122" cy="285395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0" y="0"/>
                </a:cxn>
                <a:cxn ang="0">
                  <a:pos x="1619" y="0"/>
                </a:cxn>
                <a:cxn ang="0">
                  <a:pos x="1618" y="125"/>
                </a:cxn>
              </a:cxnLst>
              <a:rect l="0" t="0" r="r" b="b"/>
              <a:pathLst>
                <a:path w="1619" h="125">
                  <a:moveTo>
                    <a:pt x="0" y="121"/>
                  </a:moveTo>
                  <a:lnTo>
                    <a:pt x="0" y="0"/>
                  </a:lnTo>
                  <a:lnTo>
                    <a:pt x="1619" y="0"/>
                  </a:lnTo>
                  <a:lnTo>
                    <a:pt x="1618" y="125"/>
                  </a:lnTo>
                </a:path>
              </a:pathLst>
            </a:custGeom>
            <a:noFill/>
            <a:ln w="19050" cmpd="sng">
              <a:solidFill>
                <a:srgbClr val="12203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Rectangle 3"/>
            <p:cNvSpPr>
              <a:spLocks noChangeArrowheads="1"/>
            </p:cNvSpPr>
            <p:nvPr/>
          </p:nvSpPr>
          <p:spPr bwMode="auto">
            <a:xfrm>
              <a:off x="6147974" y="2626299"/>
              <a:ext cx="1187716" cy="434435"/>
            </a:xfrm>
            <a:prstGeom prst="rect">
              <a:avLst/>
            </a:prstGeom>
            <a:solidFill>
              <a:srgbClr val="122039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Field</a:t>
              </a:r>
            </a:p>
          </p:txBody>
        </p:sp>
        <p:sp>
          <p:nvSpPr>
            <p:cNvPr id="58" name="Rectangle 7"/>
            <p:cNvSpPr>
              <a:spLocks noChangeArrowheads="1"/>
            </p:cNvSpPr>
            <p:nvPr/>
          </p:nvSpPr>
          <p:spPr bwMode="auto">
            <a:xfrm>
              <a:off x="6321050" y="3212945"/>
              <a:ext cx="841564" cy="307593"/>
            </a:xfrm>
            <a:prstGeom prst="rect">
              <a:avLst/>
            </a:prstGeom>
            <a:solidFill>
              <a:srgbClr val="00800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Element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802563" y="2832989"/>
            <a:ext cx="1212850" cy="895350"/>
            <a:chOff x="7803028" y="2626299"/>
            <a:chExt cx="1213122" cy="894239"/>
          </a:xfrm>
        </p:grpSpPr>
        <p:sp>
          <p:nvSpPr>
            <p:cNvPr id="60" name="Freeform 9"/>
            <p:cNvSpPr>
              <a:spLocks/>
            </p:cNvSpPr>
            <p:nvPr/>
          </p:nvSpPr>
          <p:spPr bwMode="auto">
            <a:xfrm>
              <a:off x="7803028" y="3124155"/>
              <a:ext cx="1213122" cy="285395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0" y="0"/>
                </a:cxn>
                <a:cxn ang="0">
                  <a:pos x="1619" y="0"/>
                </a:cxn>
                <a:cxn ang="0">
                  <a:pos x="1618" y="125"/>
                </a:cxn>
              </a:cxnLst>
              <a:rect l="0" t="0" r="r" b="b"/>
              <a:pathLst>
                <a:path w="1619" h="125">
                  <a:moveTo>
                    <a:pt x="0" y="121"/>
                  </a:moveTo>
                  <a:lnTo>
                    <a:pt x="0" y="0"/>
                  </a:lnTo>
                  <a:lnTo>
                    <a:pt x="1619" y="0"/>
                  </a:lnTo>
                  <a:lnTo>
                    <a:pt x="1618" y="125"/>
                  </a:lnTo>
                </a:path>
              </a:pathLst>
            </a:custGeom>
            <a:noFill/>
            <a:ln w="19050" cmpd="sng">
              <a:solidFill>
                <a:srgbClr val="12203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Rectangle 3"/>
            <p:cNvSpPr>
              <a:spLocks noChangeArrowheads="1"/>
            </p:cNvSpPr>
            <p:nvPr/>
          </p:nvSpPr>
          <p:spPr bwMode="auto">
            <a:xfrm>
              <a:off x="7815731" y="2626299"/>
              <a:ext cx="1187716" cy="434435"/>
            </a:xfrm>
            <a:prstGeom prst="rect">
              <a:avLst/>
            </a:prstGeom>
            <a:solidFill>
              <a:srgbClr val="122039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Field</a:t>
              </a:r>
            </a:p>
          </p:txBody>
        </p:sp>
        <p:sp>
          <p:nvSpPr>
            <p:cNvPr id="62" name="Rectangle 7"/>
            <p:cNvSpPr>
              <a:spLocks noChangeArrowheads="1"/>
            </p:cNvSpPr>
            <p:nvPr/>
          </p:nvSpPr>
          <p:spPr bwMode="auto">
            <a:xfrm>
              <a:off x="7988807" y="3212945"/>
              <a:ext cx="841564" cy="307593"/>
            </a:xfrm>
            <a:prstGeom prst="rect">
              <a:avLst/>
            </a:prstGeom>
            <a:solidFill>
              <a:srgbClr val="00800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Element</a:t>
              </a:r>
            </a:p>
          </p:txBody>
        </p:sp>
      </p:grpSp>
      <p:sp>
        <p:nvSpPr>
          <p:cNvPr id="80" name="Text Box 5"/>
          <p:cNvSpPr txBox="1">
            <a:spLocks noChangeArrowheads="1"/>
          </p:cNvSpPr>
          <p:nvPr/>
        </p:nvSpPr>
        <p:spPr bwMode="auto">
          <a:xfrm rot="16200000">
            <a:off x="2816225" y="3158427"/>
            <a:ext cx="923925" cy="27305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vert" lIns="0" rIns="0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kern="0" dirty="0"/>
              <a:t>SPACE</a:t>
            </a:r>
          </a:p>
        </p:txBody>
      </p:sp>
      <p:sp>
        <p:nvSpPr>
          <p:cNvPr id="81" name="Text Box 5"/>
          <p:cNvSpPr txBox="1">
            <a:spLocks noChangeArrowheads="1"/>
          </p:cNvSpPr>
          <p:nvPr/>
        </p:nvSpPr>
        <p:spPr bwMode="auto">
          <a:xfrm rot="16200000">
            <a:off x="5411787" y="3158427"/>
            <a:ext cx="923925" cy="27305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vert" lIns="0" rIns="0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kern="0" dirty="0"/>
              <a:t>SPACE</a:t>
            </a:r>
          </a:p>
        </p:txBody>
      </p:sp>
      <p:sp>
        <p:nvSpPr>
          <p:cNvPr id="82" name="Text Box 5"/>
          <p:cNvSpPr txBox="1">
            <a:spLocks noChangeArrowheads="1"/>
          </p:cNvSpPr>
          <p:nvPr/>
        </p:nvSpPr>
        <p:spPr bwMode="auto">
          <a:xfrm rot="16200000">
            <a:off x="7080250" y="3158427"/>
            <a:ext cx="923925" cy="27305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vert" lIns="0" rIns="0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kern="0" dirty="0"/>
              <a:t>SPACE</a:t>
            </a:r>
          </a:p>
        </p:txBody>
      </p:sp>
      <p:grpSp>
        <p:nvGrpSpPr>
          <p:cNvPr id="21506" name="Group 21505"/>
          <p:cNvGrpSpPr>
            <a:grpSpLocks/>
          </p:cNvGrpSpPr>
          <p:nvPr/>
        </p:nvGrpSpPr>
        <p:grpSpPr bwMode="auto">
          <a:xfrm>
            <a:off x="4929188" y="4474464"/>
            <a:ext cx="4141787" cy="1003300"/>
            <a:chOff x="4336998" y="4258078"/>
            <a:chExt cx="4141788" cy="1002134"/>
          </a:xfrm>
        </p:grpSpPr>
        <p:sp>
          <p:nvSpPr>
            <p:cNvPr id="31" name="Freeform 9"/>
            <p:cNvSpPr>
              <a:spLocks/>
            </p:cNvSpPr>
            <p:nvPr/>
          </p:nvSpPr>
          <p:spPr bwMode="auto">
            <a:xfrm>
              <a:off x="4336998" y="4755974"/>
              <a:ext cx="4141788" cy="299689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0" y="0"/>
                </a:cxn>
                <a:cxn ang="0">
                  <a:pos x="1619" y="0"/>
                </a:cxn>
                <a:cxn ang="0">
                  <a:pos x="1618" y="125"/>
                </a:cxn>
              </a:cxnLst>
              <a:rect l="0" t="0" r="r" b="b"/>
              <a:pathLst>
                <a:path w="1619" h="125">
                  <a:moveTo>
                    <a:pt x="0" y="121"/>
                  </a:moveTo>
                  <a:lnTo>
                    <a:pt x="0" y="0"/>
                  </a:lnTo>
                  <a:lnTo>
                    <a:pt x="1619" y="0"/>
                  </a:lnTo>
                  <a:lnTo>
                    <a:pt x="1618" y="125"/>
                  </a:lnTo>
                </a:path>
              </a:pathLst>
            </a:custGeom>
            <a:noFill/>
            <a:ln w="19050" cmpd="sng">
              <a:solidFill>
                <a:srgbClr val="12203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Rectangle 3"/>
            <p:cNvSpPr>
              <a:spLocks noChangeArrowheads="1"/>
            </p:cNvSpPr>
            <p:nvPr/>
          </p:nvSpPr>
          <p:spPr bwMode="auto">
            <a:xfrm>
              <a:off x="5535560" y="4258078"/>
              <a:ext cx="1744663" cy="434469"/>
            </a:xfrm>
            <a:prstGeom prst="rect">
              <a:avLst/>
            </a:prstGeom>
            <a:solidFill>
              <a:srgbClr val="122039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Field</a:t>
              </a:r>
            </a:p>
          </p:txBody>
        </p:sp>
        <p:sp>
          <p:nvSpPr>
            <p:cNvPr id="30" name="Rectangle 7"/>
            <p:cNvSpPr>
              <a:spLocks noChangeArrowheads="1"/>
            </p:cNvSpPr>
            <p:nvPr/>
          </p:nvSpPr>
          <p:spPr bwMode="auto">
            <a:xfrm>
              <a:off x="4497335" y="4840014"/>
              <a:ext cx="842963" cy="307617"/>
            </a:xfrm>
            <a:prstGeom prst="rect">
              <a:avLst/>
            </a:prstGeom>
            <a:solidFill>
              <a:srgbClr val="00800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Element</a:t>
              </a:r>
            </a:p>
          </p:txBody>
        </p:sp>
        <p:sp>
          <p:nvSpPr>
            <p:cNvPr id="32" name="Rectangle 7"/>
            <p:cNvSpPr>
              <a:spLocks noChangeArrowheads="1"/>
            </p:cNvSpPr>
            <p:nvPr/>
          </p:nvSpPr>
          <p:spPr bwMode="auto">
            <a:xfrm>
              <a:off x="5514923" y="4841599"/>
              <a:ext cx="841375" cy="307617"/>
            </a:xfrm>
            <a:prstGeom prst="rect">
              <a:avLst/>
            </a:prstGeom>
            <a:solidFill>
              <a:srgbClr val="00800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Element</a:t>
              </a:r>
            </a:p>
          </p:txBody>
        </p:sp>
        <p:sp>
          <p:nvSpPr>
            <p:cNvPr id="33" name="Rectangle 7"/>
            <p:cNvSpPr>
              <a:spLocks noChangeArrowheads="1"/>
            </p:cNvSpPr>
            <p:nvPr/>
          </p:nvSpPr>
          <p:spPr bwMode="auto">
            <a:xfrm>
              <a:off x="6524574" y="4846357"/>
              <a:ext cx="841375" cy="307617"/>
            </a:xfrm>
            <a:prstGeom prst="rect">
              <a:avLst/>
            </a:prstGeom>
            <a:solidFill>
              <a:srgbClr val="00800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Element</a:t>
              </a:r>
            </a:p>
          </p:txBody>
        </p:sp>
        <p:sp>
          <p:nvSpPr>
            <p:cNvPr id="34" name="Rectangle 7"/>
            <p:cNvSpPr>
              <a:spLocks noChangeArrowheads="1"/>
            </p:cNvSpPr>
            <p:nvPr/>
          </p:nvSpPr>
          <p:spPr bwMode="auto">
            <a:xfrm>
              <a:off x="7569149" y="4846357"/>
              <a:ext cx="842962" cy="307617"/>
            </a:xfrm>
            <a:prstGeom prst="rect">
              <a:avLst/>
            </a:prstGeom>
            <a:solidFill>
              <a:srgbClr val="00800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Element</a:t>
              </a:r>
            </a:p>
          </p:txBody>
        </p:sp>
        <p:sp>
          <p:nvSpPr>
            <p:cNvPr id="48" name="Text Box 5"/>
            <p:cNvSpPr txBox="1">
              <a:spLocks noChangeArrowheads="1"/>
            </p:cNvSpPr>
            <p:nvPr/>
          </p:nvSpPr>
          <p:spPr bwMode="auto">
            <a:xfrm>
              <a:off x="6175323" y="4798787"/>
              <a:ext cx="552450" cy="461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latin typeface="Calibri" panose="020F0502020204030204" pitchFamily="34" charset="0"/>
                  <a:cs typeface="Consolas" panose="020B0609020204030204" pitchFamily="49" charset="0"/>
                </a:rPr>
                <a:t>.</a:t>
              </a:r>
            </a:p>
          </p:txBody>
        </p:sp>
        <p:sp>
          <p:nvSpPr>
            <p:cNvPr id="49" name="Text Box 5"/>
            <p:cNvSpPr txBox="1">
              <a:spLocks noChangeArrowheads="1"/>
            </p:cNvSpPr>
            <p:nvPr/>
          </p:nvSpPr>
          <p:spPr bwMode="auto">
            <a:xfrm>
              <a:off x="7199261" y="4798787"/>
              <a:ext cx="552450" cy="461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latin typeface="Calibri" panose="020F0502020204030204" pitchFamily="34" charset="0"/>
                </a:rPr>
                <a:t>.</a:t>
              </a:r>
            </a:p>
          </p:txBody>
        </p:sp>
        <p:sp>
          <p:nvSpPr>
            <p:cNvPr id="50" name="Text Box 5"/>
            <p:cNvSpPr txBox="1">
              <a:spLocks noChangeArrowheads="1"/>
            </p:cNvSpPr>
            <p:nvPr/>
          </p:nvSpPr>
          <p:spPr bwMode="auto">
            <a:xfrm>
              <a:off x="5152973" y="4798787"/>
              <a:ext cx="552450" cy="461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latin typeface="Calibri" panose="020F0502020204030204" pitchFamily="34" charset="0"/>
                  <a:cs typeface="Consolas" panose="020B0609020204030204" pitchFamily="49" charset="0"/>
                </a:rPr>
                <a:t>..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3122613" y="4474464"/>
            <a:ext cx="1212850" cy="895350"/>
            <a:chOff x="2529918" y="4258078"/>
            <a:chExt cx="1213122" cy="894239"/>
          </a:xfrm>
        </p:grpSpPr>
        <p:sp>
          <p:nvSpPr>
            <p:cNvPr id="68" name="Freeform 9"/>
            <p:cNvSpPr>
              <a:spLocks/>
            </p:cNvSpPr>
            <p:nvPr/>
          </p:nvSpPr>
          <p:spPr bwMode="auto">
            <a:xfrm>
              <a:off x="2529918" y="4755934"/>
              <a:ext cx="1213122" cy="285395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0" y="0"/>
                </a:cxn>
                <a:cxn ang="0">
                  <a:pos x="1619" y="0"/>
                </a:cxn>
                <a:cxn ang="0">
                  <a:pos x="1618" y="125"/>
                </a:cxn>
              </a:cxnLst>
              <a:rect l="0" t="0" r="r" b="b"/>
              <a:pathLst>
                <a:path w="1619" h="125">
                  <a:moveTo>
                    <a:pt x="0" y="121"/>
                  </a:moveTo>
                  <a:lnTo>
                    <a:pt x="0" y="0"/>
                  </a:lnTo>
                  <a:lnTo>
                    <a:pt x="1619" y="0"/>
                  </a:lnTo>
                  <a:lnTo>
                    <a:pt x="1618" y="125"/>
                  </a:lnTo>
                </a:path>
              </a:pathLst>
            </a:custGeom>
            <a:noFill/>
            <a:ln w="19050" cmpd="sng">
              <a:solidFill>
                <a:srgbClr val="12203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" name="Rectangle 3"/>
            <p:cNvSpPr>
              <a:spLocks noChangeArrowheads="1"/>
            </p:cNvSpPr>
            <p:nvPr/>
          </p:nvSpPr>
          <p:spPr bwMode="auto">
            <a:xfrm>
              <a:off x="2542621" y="4258078"/>
              <a:ext cx="1187716" cy="434435"/>
            </a:xfrm>
            <a:prstGeom prst="rect">
              <a:avLst/>
            </a:prstGeom>
            <a:solidFill>
              <a:srgbClr val="122039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Field</a:t>
              </a:r>
            </a:p>
          </p:txBody>
        </p:sp>
        <p:sp>
          <p:nvSpPr>
            <p:cNvPr id="70" name="Rectangle 7"/>
            <p:cNvSpPr>
              <a:spLocks noChangeArrowheads="1"/>
            </p:cNvSpPr>
            <p:nvPr/>
          </p:nvSpPr>
          <p:spPr bwMode="auto">
            <a:xfrm>
              <a:off x="2715697" y="4844724"/>
              <a:ext cx="841564" cy="307593"/>
            </a:xfrm>
            <a:prstGeom prst="rect">
              <a:avLst/>
            </a:prstGeom>
            <a:solidFill>
              <a:srgbClr val="00800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Element</a:t>
              </a:r>
            </a:p>
          </p:txBody>
        </p:sp>
      </p:grpSp>
      <p:sp>
        <p:nvSpPr>
          <p:cNvPr id="83" name="Text Box 5"/>
          <p:cNvSpPr txBox="1">
            <a:spLocks noChangeArrowheads="1"/>
          </p:cNvSpPr>
          <p:nvPr/>
        </p:nvSpPr>
        <p:spPr bwMode="auto">
          <a:xfrm rot="16200000">
            <a:off x="-122238" y="4790377"/>
            <a:ext cx="923925" cy="27305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vert" lIns="0" rIns="0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kern="0" dirty="0"/>
              <a:t>SPACE</a:t>
            </a:r>
          </a:p>
        </p:txBody>
      </p:sp>
      <p:sp>
        <p:nvSpPr>
          <p:cNvPr id="84" name="Text Box 5"/>
          <p:cNvSpPr txBox="1">
            <a:spLocks noChangeArrowheads="1"/>
          </p:cNvSpPr>
          <p:nvPr/>
        </p:nvSpPr>
        <p:spPr bwMode="auto">
          <a:xfrm rot="16200000">
            <a:off x="2311400" y="4799902"/>
            <a:ext cx="923925" cy="27305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vert" lIns="0" rIns="0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kern="0" dirty="0"/>
              <a:t>SPACE</a:t>
            </a:r>
          </a:p>
        </p:txBody>
      </p:sp>
      <p:sp>
        <p:nvSpPr>
          <p:cNvPr id="85" name="Text Box 5"/>
          <p:cNvSpPr txBox="1">
            <a:spLocks noChangeArrowheads="1"/>
          </p:cNvSpPr>
          <p:nvPr/>
        </p:nvSpPr>
        <p:spPr bwMode="auto">
          <a:xfrm rot="16200000">
            <a:off x="4152900" y="4799902"/>
            <a:ext cx="923925" cy="27305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vert" lIns="0" rIns="0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kern="0" dirty="0"/>
              <a:t>SPACE</a:t>
            </a:r>
          </a:p>
        </p:txBody>
      </p:sp>
      <p:sp>
        <p:nvSpPr>
          <p:cNvPr id="72" name="Text Box 5"/>
          <p:cNvSpPr txBox="1">
            <a:spLocks noChangeArrowheads="1"/>
          </p:cNvSpPr>
          <p:nvPr/>
        </p:nvSpPr>
        <p:spPr bwMode="auto">
          <a:xfrm rot="16200000">
            <a:off x="1145381" y="3160808"/>
            <a:ext cx="922338" cy="27305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vert" lIns="0" rIns="0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kern="0" dirty="0"/>
              <a:t>SPACE</a:t>
            </a:r>
          </a:p>
        </p:txBody>
      </p:sp>
      <p:sp>
        <p:nvSpPr>
          <p:cNvPr id="78" name="Text Box 5"/>
          <p:cNvSpPr txBox="1">
            <a:spLocks noChangeArrowheads="1"/>
          </p:cNvSpPr>
          <p:nvPr/>
        </p:nvSpPr>
        <p:spPr bwMode="auto">
          <a:xfrm rot="16200000">
            <a:off x="2812256" y="3160808"/>
            <a:ext cx="922338" cy="27305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vert" lIns="0" rIns="0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kern="0" dirty="0"/>
              <a:t>SPACE</a:t>
            </a:r>
          </a:p>
        </p:txBody>
      </p:sp>
      <p:sp>
        <p:nvSpPr>
          <p:cNvPr id="79" name="Text Box 5"/>
          <p:cNvSpPr txBox="1">
            <a:spLocks noChangeArrowheads="1"/>
          </p:cNvSpPr>
          <p:nvPr/>
        </p:nvSpPr>
        <p:spPr bwMode="auto">
          <a:xfrm rot="16200000">
            <a:off x="5409406" y="3160808"/>
            <a:ext cx="922338" cy="27305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vert" lIns="0" rIns="0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kern="0" dirty="0"/>
              <a:t>SPACE</a:t>
            </a:r>
          </a:p>
        </p:txBody>
      </p:sp>
      <p:sp>
        <p:nvSpPr>
          <p:cNvPr id="93" name="Text Box 5"/>
          <p:cNvSpPr txBox="1">
            <a:spLocks noChangeArrowheads="1"/>
          </p:cNvSpPr>
          <p:nvPr/>
        </p:nvSpPr>
        <p:spPr bwMode="auto">
          <a:xfrm rot="16200000">
            <a:off x="7076281" y="3160808"/>
            <a:ext cx="922338" cy="27305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vert" lIns="0" rIns="0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kern="0" dirty="0"/>
              <a:t>SPACE</a:t>
            </a:r>
          </a:p>
        </p:txBody>
      </p:sp>
      <p:grpSp>
        <p:nvGrpSpPr>
          <p:cNvPr id="21508" name="Group 21507"/>
          <p:cNvGrpSpPr>
            <a:grpSpLocks/>
          </p:cNvGrpSpPr>
          <p:nvPr/>
        </p:nvGrpSpPr>
        <p:grpSpPr bwMode="auto">
          <a:xfrm>
            <a:off x="688975" y="4464939"/>
            <a:ext cx="1819275" cy="893763"/>
            <a:chOff x="688637" y="4258078"/>
            <a:chExt cx="1819291" cy="893405"/>
          </a:xfrm>
        </p:grpSpPr>
        <p:sp>
          <p:nvSpPr>
            <p:cNvPr id="64" name="Freeform 9"/>
            <p:cNvSpPr>
              <a:spLocks/>
            </p:cNvSpPr>
            <p:nvPr/>
          </p:nvSpPr>
          <p:spPr bwMode="auto">
            <a:xfrm>
              <a:off x="688637" y="4756353"/>
              <a:ext cx="1819291" cy="285636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0" y="0"/>
                </a:cxn>
                <a:cxn ang="0">
                  <a:pos x="1619" y="0"/>
                </a:cxn>
                <a:cxn ang="0">
                  <a:pos x="1618" y="125"/>
                </a:cxn>
              </a:cxnLst>
              <a:rect l="0" t="0" r="r" b="b"/>
              <a:pathLst>
                <a:path w="1619" h="125">
                  <a:moveTo>
                    <a:pt x="0" y="121"/>
                  </a:moveTo>
                  <a:lnTo>
                    <a:pt x="0" y="0"/>
                  </a:lnTo>
                  <a:lnTo>
                    <a:pt x="1619" y="0"/>
                  </a:lnTo>
                  <a:lnTo>
                    <a:pt x="1618" y="125"/>
                  </a:lnTo>
                </a:path>
              </a:pathLst>
            </a:custGeom>
            <a:noFill/>
            <a:ln w="19050" cmpd="sng">
              <a:solidFill>
                <a:srgbClr val="12203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Rectangle 3"/>
            <p:cNvSpPr>
              <a:spLocks noChangeArrowheads="1"/>
            </p:cNvSpPr>
            <p:nvPr/>
          </p:nvSpPr>
          <p:spPr bwMode="auto">
            <a:xfrm>
              <a:off x="1004553" y="4258078"/>
              <a:ext cx="1187460" cy="434801"/>
            </a:xfrm>
            <a:prstGeom prst="rect">
              <a:avLst/>
            </a:prstGeom>
            <a:solidFill>
              <a:srgbClr val="122039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Field</a:t>
              </a:r>
            </a:p>
          </p:txBody>
        </p:sp>
        <p:grpSp>
          <p:nvGrpSpPr>
            <p:cNvPr id="19493" name="Group 21506"/>
            <p:cNvGrpSpPr>
              <a:grpSpLocks/>
            </p:cNvGrpSpPr>
            <p:nvPr/>
          </p:nvGrpSpPr>
          <p:grpSpPr bwMode="auto">
            <a:xfrm>
              <a:off x="740291" y="4843706"/>
              <a:ext cx="1715982" cy="307777"/>
              <a:chOff x="733436" y="4843706"/>
              <a:chExt cx="1715982" cy="307777"/>
            </a:xfrm>
          </p:grpSpPr>
          <p:sp>
            <p:nvSpPr>
              <p:cNvPr id="66" name="Rectangle 7"/>
              <p:cNvSpPr>
                <a:spLocks noChangeArrowheads="1"/>
              </p:cNvSpPr>
              <p:nvPr/>
            </p:nvSpPr>
            <p:spPr bwMode="auto">
              <a:xfrm>
                <a:off x="734170" y="4843631"/>
                <a:ext cx="841382" cy="307852"/>
              </a:xfrm>
              <a:prstGeom prst="rect">
                <a:avLst/>
              </a:prstGeom>
              <a:solidFill>
                <a:srgbClr val="008000"/>
              </a:solidFill>
              <a:ln w="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1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Element</a:t>
                </a:r>
              </a:p>
            </p:txBody>
          </p:sp>
          <p:sp>
            <p:nvSpPr>
              <p:cNvPr id="136" name="Rectangle 7"/>
              <p:cNvSpPr>
                <a:spLocks noChangeArrowheads="1"/>
              </p:cNvSpPr>
              <p:nvPr/>
            </p:nvSpPr>
            <p:spPr bwMode="auto">
              <a:xfrm>
                <a:off x="1607303" y="4843631"/>
                <a:ext cx="841382" cy="307852"/>
              </a:xfrm>
              <a:prstGeom prst="rect">
                <a:avLst/>
              </a:prstGeom>
              <a:solidFill>
                <a:srgbClr val="008000"/>
              </a:solidFill>
              <a:ln w="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1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Element</a:t>
                </a:r>
              </a:p>
            </p:txBody>
          </p:sp>
        </p:grpSp>
      </p:grpSp>
      <p:sp>
        <p:nvSpPr>
          <p:cNvPr id="21519" name="Freeform 21518"/>
          <p:cNvSpPr>
            <a:spLocks/>
          </p:cNvSpPr>
          <p:nvPr/>
        </p:nvSpPr>
        <p:spPr bwMode="auto">
          <a:xfrm>
            <a:off x="139700" y="2744089"/>
            <a:ext cx="1666875" cy="1066800"/>
          </a:xfrm>
          <a:custGeom>
            <a:avLst/>
            <a:gdLst>
              <a:gd name="T0" fmla="*/ 0 w 1667436"/>
              <a:gd name="T1" fmla="*/ 8631 h 1189318"/>
              <a:gd name="T2" fmla="*/ 0 w 1667436"/>
              <a:gd name="T3" fmla="*/ 858726 h 1189318"/>
              <a:gd name="T4" fmla="*/ 1666314 w 1667436"/>
              <a:gd name="T5" fmla="*/ 858726 h 1189318"/>
              <a:gd name="T6" fmla="*/ 1666314 w 1667436"/>
              <a:gd name="T7" fmla="*/ 0 h 1189318"/>
              <a:gd name="T8" fmla="*/ 1660341 w 1667436"/>
              <a:gd name="T9" fmla="*/ 4315 h 11893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67436" h="1189318">
                <a:moveTo>
                  <a:pt x="0" y="11953"/>
                </a:moveTo>
                <a:lnTo>
                  <a:pt x="0" y="1189318"/>
                </a:lnTo>
                <a:lnTo>
                  <a:pt x="1667436" y="1189318"/>
                </a:lnTo>
                <a:lnTo>
                  <a:pt x="1667436" y="0"/>
                </a:lnTo>
                <a:lnTo>
                  <a:pt x="1661459" y="5977"/>
                </a:lnTo>
              </a:path>
            </a:pathLst>
          </a:custGeom>
          <a:noFill/>
          <a:ln w="38100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5" name="Rectangle 7"/>
          <p:cNvSpPr>
            <a:spLocks noChangeArrowheads="1"/>
          </p:cNvSpPr>
          <p:nvPr/>
        </p:nvSpPr>
        <p:spPr bwMode="auto">
          <a:xfrm>
            <a:off x="139700" y="3899789"/>
            <a:ext cx="1651000" cy="307975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0"/>
              <a:t>Hard-Labeled Key</a:t>
            </a:r>
          </a:p>
        </p:txBody>
      </p:sp>
      <p:sp>
        <p:nvSpPr>
          <p:cNvPr id="101" name="Content Placeholder 1"/>
          <p:cNvSpPr txBox="1">
            <a:spLocks/>
          </p:cNvSpPr>
          <p:nvPr/>
        </p:nvSpPr>
        <p:spPr>
          <a:xfrm>
            <a:off x="493776" y="1014984"/>
            <a:ext cx="8191500" cy="166277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dirty="0"/>
              <a:t>All commands must begin with a Command ID:</a:t>
            </a:r>
          </a:p>
          <a:p>
            <a:r>
              <a:rPr lang="en-US" b="0" dirty="0"/>
              <a:t>Two (2) letter designator</a:t>
            </a:r>
          </a:p>
          <a:p>
            <a:r>
              <a:rPr lang="en-US" b="0" dirty="0"/>
              <a:t>Hard-labeled function keys</a:t>
            </a:r>
          </a:p>
          <a:p>
            <a:endParaRPr lang="en-US" dirty="0"/>
          </a:p>
        </p:txBody>
      </p:sp>
      <p:pic>
        <p:nvPicPr>
          <p:cNvPr id="96" name="Picture 9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93318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45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Arial" panose="020B0604020202020204" pitchFamily="34" charset="0"/>
              </a:rPr>
              <a:t>Hold </a:t>
            </a:r>
            <a:r>
              <a:rPr lang="en-US" altLang="en-US" dirty="0" smtClean="0">
                <a:cs typeface="Arial" panose="020B0604020202020204" pitchFamily="34" charset="0"/>
              </a:rPr>
              <a:t>Message - HM</a:t>
            </a:r>
            <a:endParaRPr lang="en-US" alt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096997" y="1966408"/>
            <a:ext cx="1509173" cy="933417"/>
            <a:chOff x="2258332" y="1959823"/>
            <a:chExt cx="1509173" cy="933417"/>
          </a:xfrm>
        </p:grpSpPr>
        <p:sp>
          <p:nvSpPr>
            <p:cNvPr id="23" name="Text Box 5"/>
            <p:cNvSpPr txBox="1">
              <a:spLocks noChangeArrowheads="1"/>
            </p:cNvSpPr>
            <p:nvPr/>
          </p:nvSpPr>
          <p:spPr bwMode="auto">
            <a:xfrm rot="16200000">
              <a:off x="1933192" y="2295050"/>
              <a:ext cx="923330" cy="273050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  <a:effectLst/>
          </p:spPr>
          <p:txBody>
            <a:bodyPr vert="vert" lIns="0" r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  P A C E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588977" y="1959823"/>
              <a:ext cx="1178528" cy="927696"/>
              <a:chOff x="2588977" y="1959823"/>
              <a:chExt cx="1178528" cy="927696"/>
            </a:xfrm>
          </p:grpSpPr>
          <p:sp>
            <p:nvSpPr>
              <p:cNvPr id="25" name="Rectangle 3"/>
              <p:cNvSpPr>
                <a:spLocks noChangeArrowheads="1"/>
              </p:cNvSpPr>
              <p:nvPr/>
            </p:nvSpPr>
            <p:spPr bwMode="auto">
              <a:xfrm>
                <a:off x="2588977" y="1959823"/>
                <a:ext cx="1178528" cy="400110"/>
              </a:xfrm>
              <a:prstGeom prst="rect">
                <a:avLst/>
              </a:prstGeom>
              <a:solidFill>
                <a:srgbClr val="122039"/>
              </a:solidFill>
              <a:ln>
                <a:noFill/>
              </a:ln>
              <a:effectLst/>
              <a:extLst/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nsolas" panose="020B0609020204030204" pitchFamily="49" charset="0"/>
                    <a:ea typeface="+mn-ea"/>
                    <a:cs typeface="Consolas" panose="020B0609020204030204" pitchFamily="49" charset="0"/>
                  </a:rPr>
                  <a:t>02-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/>
                    <a:ea typeface="+mn-ea"/>
                    <a:cs typeface="Consolas" panose="020B0609020204030204" pitchFamily="49" charset="0"/>
                  </a:rPr>
                  <a:t>FLID</a:t>
                </a:r>
              </a:p>
            </p:txBody>
          </p:sp>
          <p:sp>
            <p:nvSpPr>
              <p:cNvPr id="26" name="Rectangle 7"/>
              <p:cNvSpPr>
                <a:spLocks noChangeArrowheads="1"/>
              </p:cNvSpPr>
              <p:nvPr/>
            </p:nvSpPr>
            <p:spPr bwMode="auto">
              <a:xfrm>
                <a:off x="2729148" y="2487409"/>
                <a:ext cx="897204" cy="400110"/>
              </a:xfrm>
              <a:prstGeom prst="rect">
                <a:avLst/>
              </a:prstGeom>
              <a:solidFill>
                <a:srgbClr val="008000"/>
              </a:solidFill>
              <a:ln w="0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nsolas" panose="020B0609020204030204" pitchFamily="49" charset="0"/>
                    <a:cs typeface="Consolas" panose="020B0609020204030204" pitchFamily="49" charset="0"/>
                  </a:rPr>
                  <a:t>354</a:t>
                </a: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3687111" y="1960005"/>
            <a:ext cx="2291019" cy="929647"/>
            <a:chOff x="3823278" y="1961686"/>
            <a:chExt cx="2291019" cy="929647"/>
          </a:xfrm>
        </p:grpSpPr>
        <p:sp>
          <p:nvSpPr>
            <p:cNvPr id="31" name="Text Box 5"/>
            <p:cNvSpPr txBox="1">
              <a:spLocks noChangeArrowheads="1"/>
            </p:cNvSpPr>
            <p:nvPr/>
          </p:nvSpPr>
          <p:spPr bwMode="auto">
            <a:xfrm rot="16200000">
              <a:off x="3498138" y="2293143"/>
              <a:ext cx="923330" cy="273050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  <a:effectLst/>
          </p:spPr>
          <p:txBody>
            <a:bodyPr vert="vert" lIns="0" r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 P A C E</a:t>
              </a:r>
            </a:p>
          </p:txBody>
        </p:sp>
        <p:sp>
          <p:nvSpPr>
            <p:cNvPr id="32" name="Rectangle 7"/>
            <p:cNvSpPr>
              <a:spLocks noChangeArrowheads="1"/>
            </p:cNvSpPr>
            <p:nvPr/>
          </p:nvSpPr>
          <p:spPr bwMode="auto">
            <a:xfrm>
              <a:off x="4163121" y="2483562"/>
              <a:ext cx="1951176" cy="400110"/>
            </a:xfrm>
            <a:prstGeom prst="rect">
              <a:avLst/>
            </a:prstGeom>
            <a:solidFill>
              <a:srgbClr val="00800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charset="0"/>
                  <a:ea typeface="+mn-ea"/>
                  <a:cs typeface="+mn-cs"/>
                </a:rPr>
                <a:t>Position(/EFC)</a:t>
              </a:r>
            </a:p>
          </p:txBody>
        </p:sp>
        <p:sp>
          <p:nvSpPr>
            <p:cNvPr id="33" name="Rectangle 3"/>
            <p:cNvSpPr>
              <a:spLocks noChangeArrowheads="1"/>
            </p:cNvSpPr>
            <p:nvPr/>
          </p:nvSpPr>
          <p:spPr bwMode="auto">
            <a:xfrm>
              <a:off x="4233580" y="1961686"/>
              <a:ext cx="1749197" cy="400110"/>
            </a:xfrm>
            <a:prstGeom prst="rect">
              <a:avLst/>
            </a:prstGeom>
            <a:solidFill>
              <a:srgbClr val="122039"/>
            </a:soli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rPr>
                <a:t>21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+mn-ea"/>
                  <a:cs typeface="Consolas" panose="020B0609020204030204" pitchFamily="49" charset="0"/>
                </a:rPr>
                <a:t>-Hold Data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57530" y="1963717"/>
            <a:ext cx="1629164" cy="929065"/>
            <a:chOff x="541734" y="1962163"/>
            <a:chExt cx="1629164" cy="929065"/>
          </a:xfrm>
        </p:grpSpPr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1122918" y="2491118"/>
              <a:ext cx="466794" cy="400110"/>
            </a:xfrm>
            <a:prstGeom prst="rect">
              <a:avLst/>
            </a:prstGeom>
            <a:solidFill>
              <a:srgbClr val="00800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nsolas" panose="020B0609020204030204" pitchFamily="49" charset="0"/>
                  <a:cs typeface="Consolas" panose="020B0609020204030204" pitchFamily="49" charset="0"/>
                </a:rPr>
                <a:t>HM</a:t>
              </a:r>
            </a:p>
          </p:txBody>
        </p:sp>
        <p:sp>
          <p:nvSpPr>
            <p:cNvPr id="34" name="Rectangle 3"/>
            <p:cNvSpPr>
              <a:spLocks noChangeArrowheads="1"/>
            </p:cNvSpPr>
            <p:nvPr/>
          </p:nvSpPr>
          <p:spPr bwMode="auto">
            <a:xfrm>
              <a:off x="541734" y="1962163"/>
              <a:ext cx="1629164" cy="400110"/>
            </a:xfrm>
            <a:prstGeom prst="rect">
              <a:avLst/>
            </a:prstGeom>
            <a:solidFill>
              <a:srgbClr val="122039"/>
            </a:soli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rPr>
                <a:t>01-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Consolas" panose="020B0609020204030204" pitchFamily="49" charset="0"/>
                </a:rPr>
                <a:t>Msg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Consolas" panose="020B0609020204030204" pitchFamily="49" charset="0"/>
                </a:rPr>
                <a:t>Typ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Consolas" panose="020B0609020204030204" pitchFamily="49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070880" y="1704711"/>
            <a:ext cx="2734196" cy="1446550"/>
            <a:chOff x="6324501" y="1662401"/>
            <a:chExt cx="2734196" cy="1446550"/>
          </a:xfrm>
        </p:grpSpPr>
        <p:sp>
          <p:nvSpPr>
            <p:cNvPr id="27" name="Text Box 5"/>
            <p:cNvSpPr txBox="1">
              <a:spLocks noChangeArrowheads="1"/>
            </p:cNvSpPr>
            <p:nvPr/>
          </p:nvSpPr>
          <p:spPr bwMode="auto">
            <a:xfrm rot="16200000">
              <a:off x="6473627" y="2294592"/>
              <a:ext cx="923330" cy="273050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  <a:effectLst/>
          </p:spPr>
          <p:txBody>
            <a:bodyPr vert="vert" lIns="0" r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 P A C E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7112486" y="1876571"/>
              <a:ext cx="1609147" cy="1019149"/>
              <a:chOff x="3934267" y="1893076"/>
              <a:chExt cx="1609147" cy="1019149"/>
            </a:xfrm>
          </p:grpSpPr>
          <p:sp>
            <p:nvSpPr>
              <p:cNvPr id="29" name="Rectangle 7"/>
              <p:cNvSpPr>
                <a:spLocks noChangeArrowheads="1"/>
              </p:cNvSpPr>
              <p:nvPr/>
            </p:nvSpPr>
            <p:spPr bwMode="auto">
              <a:xfrm>
                <a:off x="3943155" y="2495589"/>
                <a:ext cx="1579911" cy="416636"/>
              </a:xfrm>
              <a:prstGeom prst="rect">
                <a:avLst/>
              </a:prstGeom>
              <a:solidFill>
                <a:srgbClr val="008000"/>
              </a:solidFill>
              <a:ln w="0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nsolas" panose="020B0609020204030204" pitchFamily="49" charset="0"/>
                    <a:cs typeface="Consolas" panose="020B0609020204030204" pitchFamily="49" charset="0"/>
                  </a:rPr>
                  <a:t>N/LT/10NM</a:t>
                </a:r>
              </a:p>
            </p:txBody>
          </p:sp>
          <p:sp>
            <p:nvSpPr>
              <p:cNvPr id="30" name="Rectangle 3"/>
              <p:cNvSpPr>
                <a:spLocks noChangeArrowheads="1"/>
              </p:cNvSpPr>
              <p:nvPr/>
            </p:nvSpPr>
            <p:spPr bwMode="auto">
              <a:xfrm>
                <a:off x="3934267" y="1893076"/>
                <a:ext cx="1609147" cy="509105"/>
              </a:xfrm>
              <a:prstGeom prst="rect">
                <a:avLst/>
              </a:prstGeom>
              <a:solidFill>
                <a:srgbClr val="122039"/>
              </a:solidFill>
              <a:ln>
                <a:noFill/>
              </a:ln>
              <a:effectLst/>
              <a:extLst/>
            </p:spPr>
            <p:txBody>
              <a:bodyPr wrap="square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nsolas" panose="020B0609020204030204" pitchFamily="49" charset="0"/>
                    <a:ea typeface="+mn-ea"/>
                    <a:cs typeface="Consolas" panose="020B0609020204030204" pitchFamily="49" charset="0"/>
                  </a:rPr>
                  <a:t>310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Consolas" panose="020B0609020204030204" pitchFamily="49" charset="0"/>
                  </a:rPr>
                  <a:t>-Holding Instructions</a:t>
                </a: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8653198" y="1662401"/>
              <a:ext cx="40549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atang" panose="02030600000101010101" pitchFamily="18" charset="-127"/>
                  <a:ea typeface="Batang" panose="02030600000101010101" pitchFamily="18" charset="-127"/>
                  <a:cs typeface="+mn-cs"/>
                </a:rPr>
                <a:t>)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324501" y="1662401"/>
              <a:ext cx="40549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atang" panose="02030600000101010101" pitchFamily="18" charset="-127"/>
                  <a:ea typeface="Batang" panose="02030600000101010101" pitchFamily="18" charset="-127"/>
                  <a:cs typeface="+mn-cs"/>
                </a:rPr>
                <a:t>(</a:t>
              </a:r>
            </a:p>
          </p:txBody>
        </p:sp>
      </p:grpSp>
      <p:sp>
        <p:nvSpPr>
          <p:cNvPr id="43" name="Rectangle 42"/>
          <p:cNvSpPr/>
          <p:nvPr/>
        </p:nvSpPr>
        <p:spPr bwMode="auto">
          <a:xfrm>
            <a:off x="592831" y="4259614"/>
            <a:ext cx="8085004" cy="459100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63500" dir="2700000" algn="ctr" rotWithShape="0">
              <a:schemeClr val="bg2"/>
            </a:outerShdw>
          </a:effectLst>
          <a:extLst/>
        </p:spPr>
        <p:txBody>
          <a:bodyPr wrap="square" tIns="91440">
            <a:spAutoFit/>
          </a:bodyPr>
          <a:lstStyle/>
          <a:p>
            <a:pPr eaLnBrk="1" hangingPunct="1">
              <a:lnSpc>
                <a:spcPts val="2500"/>
              </a:lnSpc>
              <a:spcBef>
                <a:spcPts val="600"/>
              </a:spcBef>
              <a:defRPr/>
            </a:pPr>
            <a:r>
              <a:rPr lang="it-IT" sz="28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HM N700PX RDU/1245 N/LT/10NM</a:t>
            </a:r>
            <a:endParaRPr lang="en-US" sz="2800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5099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cs typeface="Arial" panose="020B0604020202020204" pitchFamily="34" charset="0"/>
              </a:rPr>
              <a:t>Hold Message Syntax</a:t>
            </a:r>
            <a:endParaRPr lang="en-US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21456"/>
              </p:ext>
            </p:extLst>
          </p:nvPr>
        </p:nvGraphicFramePr>
        <p:xfrm>
          <a:off x="358775" y="1114398"/>
          <a:ext cx="8459788" cy="4818061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261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6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93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</a:t>
                      </a:r>
                    </a:p>
                  </a:txBody>
                  <a:tcPr marL="182895" marR="91455" marT="45728" marB="45728" anchor="ctr">
                    <a:solidFill>
                      <a:srgbClr val="12203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Syntax</a:t>
                      </a:r>
                    </a:p>
                  </a:txBody>
                  <a:tcPr marL="182895" marR="91455" marT="45728" marB="45728" anchor="ctr">
                    <a:solidFill>
                      <a:srgbClr val="12203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</a:t>
                      </a:r>
                    </a:p>
                  </a:txBody>
                  <a:tcPr marL="182895" marR="91455" marT="45728" marB="45728" anchor="ctr">
                    <a:solidFill>
                      <a:srgbClr val="1220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6061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</a:t>
                      </a:r>
                      <a:r>
                        <a:rPr lang="en-US" sz="1800" baseline="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Position Hold</a:t>
                      </a:r>
                      <a:endParaRPr lang="en-US" sz="1800" dirty="0">
                        <a:solidFill>
                          <a:srgbClr val="12203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95" marR="91455" marT="45728" marB="45728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HM</a:t>
                      </a:r>
                      <a:r>
                        <a:rPr lang="en-US" sz="1800" baseline="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FLID P</a:t>
                      </a:r>
                      <a:endParaRPr lang="en-US" sz="1800" dirty="0">
                        <a:solidFill>
                          <a:srgbClr val="12203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95" marR="91455" marT="45728" marB="45728"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Arial" panose="020B0604020202020204" pitchFamily="34" charset="0"/>
                        </a:rPr>
                        <a:t>HM AAL236 P</a:t>
                      </a:r>
                    </a:p>
                  </a:txBody>
                  <a:tcPr marL="182895" marR="91455" marT="45728" marB="4572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915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Hold</a:t>
                      </a:r>
                      <a:r>
                        <a:rPr lang="en-US" sz="1800" baseline="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 Fix</a:t>
                      </a:r>
                      <a:endParaRPr lang="en-US" sz="1800" dirty="0">
                        <a:solidFill>
                          <a:srgbClr val="12203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95" marR="91455" marT="45728" marB="45728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HM</a:t>
                      </a:r>
                      <a:r>
                        <a:rPr lang="en-US" sz="1800" baseline="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FLID</a:t>
                      </a:r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FIX</a:t>
                      </a:r>
                    </a:p>
                  </a:txBody>
                  <a:tcPr marL="182895" marR="91455" marT="45728" marB="45728"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Arial" panose="020B0604020202020204" pitchFamily="34" charset="0"/>
                        </a:rPr>
                        <a:t>HM AAL</a:t>
                      </a:r>
                      <a:r>
                        <a:rPr lang="en-US" sz="2000" b="0" baseline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Arial" panose="020B0604020202020204" pitchFamily="34" charset="0"/>
                        </a:rPr>
                        <a:t>236 RMG</a:t>
                      </a:r>
                      <a:endParaRPr lang="en-US" sz="2000" b="0" dirty="0">
                        <a:solidFill>
                          <a:srgbClr val="122039"/>
                        </a:solidFill>
                        <a:latin typeface="Consolas" panose="020B0609020204030204" pitchFamily="49" charset="0"/>
                        <a:cs typeface="Arial" panose="020B0604020202020204" pitchFamily="34" charset="0"/>
                      </a:endParaRPr>
                    </a:p>
                  </a:txBody>
                  <a:tcPr marL="182895" marR="91455" marT="45728" marB="4572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3831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Hold at Fix with EFC</a:t>
                      </a:r>
                    </a:p>
                  </a:txBody>
                  <a:tcPr marL="182895" marR="91455" marT="45728" marB="45728" anchor="ctr"/>
                </a:tc>
                <a:tc>
                  <a:txBody>
                    <a:bodyPr/>
                    <a:lstStyle/>
                    <a:p>
                      <a:r>
                        <a:rPr lang="en-US" sz="1800" baseline="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HM FLID FIX/EFC</a:t>
                      </a:r>
                      <a:endParaRPr lang="en-US" sz="1800" dirty="0">
                        <a:solidFill>
                          <a:srgbClr val="12203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95" marR="91455" marT="45728" marB="45728"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Arial" panose="020B0604020202020204" pitchFamily="34" charset="0"/>
                        </a:rPr>
                        <a:t>HM AAL236 RMG/1234</a:t>
                      </a:r>
                    </a:p>
                  </a:txBody>
                  <a:tcPr marL="182895" marR="91455" marT="45728" marB="4572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1796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</a:t>
                      </a:r>
                      <a:r>
                        <a:rPr lang="en-US" sz="1800" baseline="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Position Hold with EFC and Hold Instructions</a:t>
                      </a:r>
                      <a:endParaRPr lang="en-US" sz="1800" dirty="0">
                        <a:solidFill>
                          <a:srgbClr val="12203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95" marR="91455" marT="45728" marB="45728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HM FLID P/EFC</a:t>
                      </a:r>
                    </a:p>
                    <a:p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(Direction/Turns/</a:t>
                      </a:r>
                    </a:p>
                    <a:p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</a:t>
                      </a:r>
                      <a:r>
                        <a:rPr lang="en-US" sz="1800" baseline="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Lengths)</a:t>
                      </a:r>
                      <a:endParaRPr lang="en-US" sz="1800" dirty="0">
                        <a:solidFill>
                          <a:srgbClr val="12203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95" marR="91455" marT="45728" marB="45728"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Arial" panose="020B0604020202020204" pitchFamily="34" charset="0"/>
                        </a:rPr>
                        <a:t>HM</a:t>
                      </a:r>
                      <a:r>
                        <a:rPr lang="en-US" sz="2000" b="0" baseline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Arial" panose="020B0604020202020204" pitchFamily="34" charset="0"/>
                        </a:rPr>
                        <a:t> AAL236</a:t>
                      </a:r>
                      <a: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Arial" panose="020B0604020202020204" pitchFamily="34" charset="0"/>
                        </a:rPr>
                        <a:t> P/1234</a:t>
                      </a:r>
                      <a:r>
                        <a:rPr lang="en-US" sz="2000" b="0" baseline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Arial" panose="020B0604020202020204" pitchFamily="34" charset="0"/>
                        </a:rPr>
                        <a:t> NW/LT/20NM</a:t>
                      </a:r>
                      <a:endParaRPr lang="en-US" sz="2000" b="0" dirty="0">
                        <a:solidFill>
                          <a:srgbClr val="122039"/>
                        </a:solidFill>
                        <a:latin typeface="Consolas" panose="020B0609020204030204" pitchFamily="49" charset="0"/>
                        <a:cs typeface="Arial" panose="020B0604020202020204" pitchFamily="34" charset="0"/>
                      </a:endParaRPr>
                    </a:p>
                  </a:txBody>
                  <a:tcPr marL="182895" marR="91455" marT="45728" marB="45728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6061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Cancel</a:t>
                      </a:r>
                      <a:r>
                        <a:rPr lang="en-US" sz="1800" baseline="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Hold</a:t>
                      </a:r>
                      <a:endParaRPr lang="en-US" sz="1800" dirty="0">
                        <a:solidFill>
                          <a:srgbClr val="12203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95" marR="91455" marT="45728" marB="45728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/>
                        </a:rPr>
                        <a:t>HM</a:t>
                      </a:r>
                      <a:r>
                        <a:rPr lang="en-US" sz="1800" baseline="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/>
                        </a:rPr>
                        <a:t>FLID C</a:t>
                      </a:r>
                      <a:endParaRPr lang="en-US" sz="1800" dirty="0">
                        <a:solidFill>
                          <a:srgbClr val="12203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95" marR="91455" marT="45728" marB="45728"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Arial" panose="020B0604020202020204" pitchFamily="34" charset="0"/>
                        </a:rPr>
                        <a:t>HM A</a:t>
                      </a:r>
                      <a:r>
                        <a:rPr lang="en-US" sz="2000" b="0" baseline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Arial" panose="020B0604020202020204" pitchFamily="34" charset="0"/>
                          <a:sym typeface="Wingdings 3"/>
                        </a:rPr>
                        <a:t>AL236 C</a:t>
                      </a:r>
                      <a:endParaRPr lang="en-US" sz="2000" b="0" dirty="0">
                        <a:solidFill>
                          <a:srgbClr val="122039"/>
                        </a:solidFill>
                        <a:latin typeface="Consolas" panose="020B0609020204030204" pitchFamily="49" charset="0"/>
                        <a:cs typeface="Arial" panose="020B0604020202020204" pitchFamily="34" charset="0"/>
                      </a:endParaRPr>
                    </a:p>
                  </a:txBody>
                  <a:tcPr marL="182895" marR="91455" marT="45728" marB="45728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Arial" panose="020B0604020202020204" pitchFamily="34" charset="0"/>
              </a:rPr>
              <a:t>Amendment </a:t>
            </a:r>
            <a:r>
              <a:rPr lang="en-US" altLang="en-US" dirty="0" smtClean="0">
                <a:cs typeface="Arial" panose="020B0604020202020204" pitchFamily="34" charset="0"/>
              </a:rPr>
              <a:t>Message - AM</a:t>
            </a:r>
            <a:endParaRPr lang="en-US" altLang="en-US" dirty="0"/>
          </a:p>
        </p:txBody>
      </p:sp>
      <p:grpSp>
        <p:nvGrpSpPr>
          <p:cNvPr id="80906" name="Group 22"/>
          <p:cNvGrpSpPr>
            <a:grpSpLocks/>
          </p:cNvGrpSpPr>
          <p:nvPr/>
        </p:nvGrpSpPr>
        <p:grpSpPr bwMode="auto">
          <a:xfrm>
            <a:off x="3874716" y="1958250"/>
            <a:ext cx="1624153" cy="942167"/>
            <a:chOff x="3191143" y="1938729"/>
            <a:chExt cx="1624186" cy="942143"/>
          </a:xfrm>
        </p:grpSpPr>
        <p:sp>
          <p:nvSpPr>
            <p:cNvPr id="98" name="Text Box 5"/>
            <p:cNvSpPr txBox="1">
              <a:spLocks noChangeArrowheads="1"/>
            </p:cNvSpPr>
            <p:nvPr/>
          </p:nvSpPr>
          <p:spPr bwMode="auto">
            <a:xfrm rot="16200000">
              <a:off x="2865720" y="2282394"/>
              <a:ext cx="923901" cy="273056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  <a:effectLst/>
          </p:spPr>
          <p:txBody>
            <a:bodyPr vert="vert" lIns="0" rIns="0"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200" b="1" kern="0" dirty="0"/>
                <a:t>SPACE</a:t>
              </a:r>
            </a:p>
          </p:txBody>
        </p:sp>
        <p:grpSp>
          <p:nvGrpSpPr>
            <p:cNvPr id="80918" name="Group 18"/>
            <p:cNvGrpSpPr>
              <a:grpSpLocks/>
            </p:cNvGrpSpPr>
            <p:nvPr/>
          </p:nvGrpSpPr>
          <p:grpSpPr bwMode="auto">
            <a:xfrm>
              <a:off x="3548610" y="1938729"/>
              <a:ext cx="1266719" cy="937092"/>
              <a:chOff x="3866502" y="1985488"/>
              <a:chExt cx="1266719" cy="937092"/>
            </a:xfrm>
          </p:grpSpPr>
          <p:sp>
            <p:nvSpPr>
              <p:cNvPr id="61" name="Rectangle 7"/>
              <p:cNvSpPr>
                <a:spLocks noChangeArrowheads="1"/>
              </p:cNvSpPr>
              <p:nvPr/>
            </p:nvSpPr>
            <p:spPr bwMode="auto">
              <a:xfrm>
                <a:off x="4128597" y="2522480"/>
                <a:ext cx="742526" cy="400100"/>
              </a:xfrm>
              <a:prstGeom prst="rect">
                <a:avLst/>
              </a:prstGeom>
              <a:solidFill>
                <a:srgbClr val="008000"/>
              </a:solidFill>
              <a:ln w="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BCN</a:t>
                </a:r>
              </a:p>
            </p:txBody>
          </p:sp>
          <p:sp>
            <p:nvSpPr>
              <p:cNvPr id="34" name="Rectangle 3"/>
              <p:cNvSpPr>
                <a:spLocks noChangeArrowheads="1"/>
              </p:cNvSpPr>
              <p:nvPr/>
            </p:nvSpPr>
            <p:spPr bwMode="auto">
              <a:xfrm>
                <a:off x="3866502" y="1985488"/>
                <a:ext cx="1266719" cy="400099"/>
              </a:xfrm>
              <a:prstGeom prst="rect">
                <a:avLst/>
              </a:prstGeom>
              <a:solidFill>
                <a:srgbClr val="122039"/>
              </a:solidFill>
              <a:ln>
                <a:noFill/>
              </a:ln>
              <a:effectLst/>
              <a:extLst/>
            </p:spPr>
            <p:txBody>
              <a:bodyPr wrap="none" anchor="ctr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cs typeface="Consolas" panose="020B0609020204030204" pitchFamily="49" charset="0"/>
                  </a:rPr>
                  <a:t>Field Ref</a:t>
                </a:r>
              </a:p>
            </p:txBody>
          </p:sp>
        </p:grpSp>
      </p:grpSp>
      <p:grpSp>
        <p:nvGrpSpPr>
          <p:cNvPr id="80908" name="Group 41"/>
          <p:cNvGrpSpPr>
            <a:grpSpLocks/>
          </p:cNvGrpSpPr>
          <p:nvPr/>
        </p:nvGrpSpPr>
        <p:grpSpPr bwMode="auto">
          <a:xfrm>
            <a:off x="5567013" y="1966407"/>
            <a:ext cx="2634780" cy="947430"/>
            <a:chOff x="3204243" y="1947372"/>
            <a:chExt cx="2634834" cy="947407"/>
          </a:xfrm>
        </p:grpSpPr>
        <p:sp>
          <p:nvSpPr>
            <p:cNvPr id="46" name="Text Box 5"/>
            <p:cNvSpPr txBox="1">
              <a:spLocks noChangeArrowheads="1"/>
            </p:cNvSpPr>
            <p:nvPr/>
          </p:nvSpPr>
          <p:spPr bwMode="auto">
            <a:xfrm rot="16200000">
              <a:off x="2878820" y="2296301"/>
              <a:ext cx="923901" cy="273056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  <a:effectLst/>
          </p:spPr>
          <p:txBody>
            <a:bodyPr vert="vert" lIns="0" rIns="0"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200" b="1" kern="0" dirty="0"/>
                <a:t>SPACE</a:t>
              </a:r>
            </a:p>
          </p:txBody>
        </p:sp>
        <p:grpSp>
          <p:nvGrpSpPr>
            <p:cNvPr id="80910" name="Group 46"/>
            <p:cNvGrpSpPr>
              <a:grpSpLocks/>
            </p:cNvGrpSpPr>
            <p:nvPr/>
          </p:nvGrpSpPr>
          <p:grpSpPr bwMode="auto">
            <a:xfrm>
              <a:off x="3544812" y="1947372"/>
              <a:ext cx="2294265" cy="933456"/>
              <a:chOff x="3862704" y="1994131"/>
              <a:chExt cx="2294265" cy="933456"/>
            </a:xfrm>
          </p:grpSpPr>
          <p:sp>
            <p:nvSpPr>
              <p:cNvPr id="57" name="Rectangle 7"/>
              <p:cNvSpPr>
                <a:spLocks noChangeArrowheads="1"/>
              </p:cNvSpPr>
              <p:nvPr/>
            </p:nvSpPr>
            <p:spPr bwMode="auto">
              <a:xfrm>
                <a:off x="4632161" y="2527487"/>
                <a:ext cx="755350" cy="400100"/>
              </a:xfrm>
              <a:prstGeom prst="rect">
                <a:avLst/>
              </a:prstGeom>
              <a:solidFill>
                <a:srgbClr val="008000"/>
              </a:solidFill>
              <a:ln w="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3442</a:t>
                </a:r>
              </a:p>
            </p:txBody>
          </p:sp>
          <p:sp>
            <p:nvSpPr>
              <p:cNvPr id="60" name="Rectangle 3"/>
              <p:cNvSpPr>
                <a:spLocks noChangeArrowheads="1"/>
              </p:cNvSpPr>
              <p:nvPr/>
            </p:nvSpPr>
            <p:spPr bwMode="auto">
              <a:xfrm>
                <a:off x="3862704" y="1994131"/>
                <a:ext cx="2294265" cy="400100"/>
              </a:xfrm>
              <a:prstGeom prst="rect">
                <a:avLst/>
              </a:prstGeom>
              <a:solidFill>
                <a:srgbClr val="122039"/>
              </a:solidFill>
              <a:ln>
                <a:noFill/>
              </a:ln>
              <a:effectLst/>
              <a:extLst/>
            </p:spPr>
            <p:txBody>
              <a:bodyPr wrap="none" anchor="ctr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cs typeface="Consolas" panose="020B0609020204030204" pitchFamily="49" charset="0"/>
                  </a:rPr>
                  <a:t>Amendment Data</a:t>
                </a: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2311214" y="1966408"/>
            <a:ext cx="1509173" cy="952056"/>
            <a:chOff x="2258332" y="1959823"/>
            <a:chExt cx="1509173" cy="952056"/>
          </a:xfrm>
        </p:grpSpPr>
        <p:sp>
          <p:nvSpPr>
            <p:cNvPr id="31" name="Text Box 5"/>
            <p:cNvSpPr txBox="1">
              <a:spLocks noChangeArrowheads="1"/>
            </p:cNvSpPr>
            <p:nvPr/>
          </p:nvSpPr>
          <p:spPr bwMode="auto">
            <a:xfrm rot="16200000">
              <a:off x="1933192" y="2295050"/>
              <a:ext cx="923330" cy="273050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  <a:effectLst/>
          </p:spPr>
          <p:txBody>
            <a:bodyPr vert="vert" lIns="0" r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  P A C E</a:t>
              </a: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2588977" y="1959823"/>
              <a:ext cx="1178528" cy="952056"/>
              <a:chOff x="2588977" y="1959823"/>
              <a:chExt cx="1178528" cy="952056"/>
            </a:xfrm>
          </p:grpSpPr>
          <p:sp>
            <p:nvSpPr>
              <p:cNvPr id="36" name="Rectangle 3"/>
              <p:cNvSpPr>
                <a:spLocks noChangeArrowheads="1"/>
              </p:cNvSpPr>
              <p:nvPr/>
            </p:nvSpPr>
            <p:spPr bwMode="auto">
              <a:xfrm>
                <a:off x="2588977" y="1959823"/>
                <a:ext cx="1178528" cy="400110"/>
              </a:xfrm>
              <a:prstGeom prst="rect">
                <a:avLst/>
              </a:prstGeom>
              <a:solidFill>
                <a:srgbClr val="122039"/>
              </a:solidFill>
              <a:ln>
                <a:noFill/>
              </a:ln>
              <a:effectLst/>
              <a:extLst/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nsolas" panose="020B0609020204030204" pitchFamily="49" charset="0"/>
                    <a:ea typeface="+mn-ea"/>
                    <a:cs typeface="Consolas" panose="020B0609020204030204" pitchFamily="49" charset="0"/>
                  </a:rPr>
                  <a:t>02-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/>
                    <a:ea typeface="+mn-ea"/>
                    <a:cs typeface="Consolas" panose="020B0609020204030204" pitchFamily="49" charset="0"/>
                  </a:rPr>
                  <a:t>FLID</a:t>
                </a:r>
              </a:p>
            </p:txBody>
          </p:sp>
          <p:sp>
            <p:nvSpPr>
              <p:cNvPr id="37" name="Rectangle 7"/>
              <p:cNvSpPr>
                <a:spLocks noChangeArrowheads="1"/>
              </p:cNvSpPr>
              <p:nvPr/>
            </p:nvSpPr>
            <p:spPr bwMode="auto">
              <a:xfrm>
                <a:off x="2729639" y="2511769"/>
                <a:ext cx="897204" cy="400110"/>
              </a:xfrm>
              <a:prstGeom prst="rect">
                <a:avLst/>
              </a:prstGeom>
              <a:solidFill>
                <a:srgbClr val="008000"/>
              </a:solidFill>
              <a:ln w="0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nsolas" panose="020B0609020204030204" pitchFamily="49" charset="0"/>
                    <a:cs typeface="Consolas" panose="020B0609020204030204" pitchFamily="49" charset="0"/>
                  </a:rPr>
                  <a:t>112</a:t>
                </a: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571747" y="1963717"/>
            <a:ext cx="1629164" cy="938743"/>
            <a:chOff x="541734" y="1962163"/>
            <a:chExt cx="1629164" cy="938743"/>
          </a:xfrm>
        </p:grpSpPr>
        <p:sp>
          <p:nvSpPr>
            <p:cNvPr id="39" name="Rectangle 7"/>
            <p:cNvSpPr>
              <a:spLocks noChangeArrowheads="1"/>
            </p:cNvSpPr>
            <p:nvPr/>
          </p:nvSpPr>
          <p:spPr bwMode="auto">
            <a:xfrm>
              <a:off x="1124890" y="2500796"/>
              <a:ext cx="466794" cy="400110"/>
            </a:xfrm>
            <a:prstGeom prst="rect">
              <a:avLst/>
            </a:prstGeom>
            <a:solidFill>
              <a:srgbClr val="00800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nsolas" panose="020B0609020204030204" pitchFamily="49" charset="0"/>
                  <a:cs typeface="Consolas" panose="020B0609020204030204" pitchFamily="49" charset="0"/>
                </a:rPr>
                <a:t>AM</a:t>
              </a:r>
            </a:p>
          </p:txBody>
        </p:sp>
        <p:sp>
          <p:nvSpPr>
            <p:cNvPr id="40" name="Rectangle 3"/>
            <p:cNvSpPr>
              <a:spLocks noChangeArrowheads="1"/>
            </p:cNvSpPr>
            <p:nvPr/>
          </p:nvSpPr>
          <p:spPr bwMode="auto">
            <a:xfrm>
              <a:off x="541734" y="1962163"/>
              <a:ext cx="1629164" cy="400110"/>
            </a:xfrm>
            <a:prstGeom prst="rect">
              <a:avLst/>
            </a:prstGeom>
            <a:solidFill>
              <a:srgbClr val="122039"/>
            </a:soli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rPr>
                <a:t>01-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Consolas" panose="020B0609020204030204" pitchFamily="49" charset="0"/>
                </a:rPr>
                <a:t>Msg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Consolas" panose="020B0609020204030204" pitchFamily="49" charset="0"/>
                </a:rPr>
                <a:t>Typ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Consolas" panose="020B0609020204030204" pitchFamily="49" charset="0"/>
              </a:endParaRPr>
            </a:p>
          </p:txBody>
        </p:sp>
      </p:grpSp>
      <p:sp>
        <p:nvSpPr>
          <p:cNvPr id="43" name="Rectangle 42"/>
          <p:cNvSpPr/>
          <p:nvPr/>
        </p:nvSpPr>
        <p:spPr bwMode="auto">
          <a:xfrm>
            <a:off x="592831" y="4259614"/>
            <a:ext cx="8085004" cy="459100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63500" dir="2700000" algn="ctr" rotWithShape="0">
              <a:schemeClr val="bg2"/>
            </a:outerShdw>
          </a:effectLst>
          <a:extLst/>
        </p:spPr>
        <p:txBody>
          <a:bodyPr wrap="square" tIns="91440">
            <a:spAutoFit/>
          </a:bodyPr>
          <a:lstStyle/>
          <a:p>
            <a:pPr eaLnBrk="1" hangingPunct="1">
              <a:lnSpc>
                <a:spcPts val="2500"/>
              </a:lnSpc>
              <a:spcBef>
                <a:spcPts val="600"/>
              </a:spcBef>
              <a:defRPr/>
            </a:pPr>
            <a:r>
              <a:rPr lang="it-IT" sz="28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AM 112 BCN 3442</a:t>
            </a:r>
            <a:endParaRPr lang="en-US" sz="2800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7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Flight Data Field Abbreviations 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93776" y="1508125"/>
            <a:ext cx="8050213" cy="3233738"/>
          </a:xfrm>
        </p:spPr>
        <p:txBody>
          <a:bodyPr numCol="2"/>
          <a:lstStyle/>
          <a:p>
            <a:r>
              <a:rPr lang="en-US" b="0" dirty="0"/>
              <a:t>Field </a:t>
            </a:r>
            <a:r>
              <a:rPr lang="en-US" b="0" dirty="0">
                <a:cs typeface="Consolas" panose="020B0609020204030204" pitchFamily="49" charset="0"/>
              </a:rPr>
              <a:t>02</a:t>
            </a:r>
            <a:r>
              <a:rPr lang="en-US" b="0" dirty="0"/>
              <a:t> </a:t>
            </a:r>
            <a:r>
              <a:rPr lang="en-US" b="0" dirty="0" smtClean="0"/>
              <a:t>- AID</a:t>
            </a:r>
            <a:endParaRPr lang="en-US" b="0" dirty="0"/>
          </a:p>
          <a:p>
            <a:r>
              <a:rPr lang="en-US" b="0" dirty="0"/>
              <a:t>Field </a:t>
            </a:r>
            <a:r>
              <a:rPr lang="en-US" b="0" dirty="0">
                <a:cs typeface="Consolas" panose="020B0609020204030204" pitchFamily="49" charset="0"/>
              </a:rPr>
              <a:t>03</a:t>
            </a:r>
            <a:r>
              <a:rPr lang="en-US" b="0" dirty="0"/>
              <a:t> </a:t>
            </a:r>
            <a:r>
              <a:rPr lang="en-US" b="0" dirty="0" smtClean="0"/>
              <a:t>- TYP</a:t>
            </a:r>
            <a:endParaRPr lang="en-US" b="0" dirty="0"/>
          </a:p>
          <a:p>
            <a:r>
              <a:rPr lang="en-US" b="0" dirty="0"/>
              <a:t>Field </a:t>
            </a:r>
            <a:r>
              <a:rPr lang="en-US" b="0" dirty="0">
                <a:cs typeface="Consolas" panose="020B0609020204030204" pitchFamily="49" charset="0"/>
              </a:rPr>
              <a:t>04</a:t>
            </a:r>
            <a:r>
              <a:rPr lang="en-US" b="0" dirty="0"/>
              <a:t> </a:t>
            </a:r>
            <a:r>
              <a:rPr lang="en-US" b="0" dirty="0" smtClean="0"/>
              <a:t>- BCN</a:t>
            </a:r>
            <a:endParaRPr lang="en-US" b="0" dirty="0"/>
          </a:p>
          <a:p>
            <a:r>
              <a:rPr lang="en-US" b="0" dirty="0"/>
              <a:t>Field </a:t>
            </a:r>
            <a:r>
              <a:rPr lang="en-US" b="0" dirty="0">
                <a:cs typeface="Consolas" panose="020B0609020204030204" pitchFamily="49" charset="0"/>
              </a:rPr>
              <a:t>05</a:t>
            </a:r>
            <a:r>
              <a:rPr lang="en-US" b="0" dirty="0"/>
              <a:t> </a:t>
            </a:r>
            <a:r>
              <a:rPr lang="en-US" b="0" dirty="0" smtClean="0"/>
              <a:t>- SPD</a:t>
            </a:r>
            <a:endParaRPr lang="en-US" b="0" dirty="0"/>
          </a:p>
          <a:p>
            <a:r>
              <a:rPr lang="en-US" b="0" dirty="0"/>
              <a:t>Field </a:t>
            </a:r>
            <a:r>
              <a:rPr lang="en-US" b="0" dirty="0">
                <a:cs typeface="Consolas" panose="020B0609020204030204" pitchFamily="49" charset="0"/>
              </a:rPr>
              <a:t>06</a:t>
            </a:r>
            <a:r>
              <a:rPr lang="en-US" b="0" dirty="0"/>
              <a:t> </a:t>
            </a:r>
            <a:r>
              <a:rPr lang="en-US" b="0" dirty="0" smtClean="0"/>
              <a:t>- FIX</a:t>
            </a:r>
            <a:endParaRPr lang="en-US" b="0" dirty="0"/>
          </a:p>
          <a:p>
            <a:endParaRPr lang="en-US" b="0" dirty="0"/>
          </a:p>
          <a:p>
            <a:r>
              <a:rPr lang="en-US" b="0" dirty="0"/>
              <a:t>Field </a:t>
            </a:r>
            <a:r>
              <a:rPr lang="en-US" b="0" dirty="0">
                <a:cs typeface="Consolas" panose="020B0609020204030204" pitchFamily="49" charset="0"/>
              </a:rPr>
              <a:t>07</a:t>
            </a:r>
            <a:r>
              <a:rPr lang="en-US" b="0" dirty="0"/>
              <a:t> </a:t>
            </a:r>
            <a:r>
              <a:rPr lang="en-US" b="0" dirty="0" smtClean="0"/>
              <a:t>- TIM</a:t>
            </a:r>
            <a:endParaRPr lang="en-US" b="0" dirty="0"/>
          </a:p>
          <a:p>
            <a:r>
              <a:rPr lang="en-US" b="0" dirty="0"/>
              <a:t>Field </a:t>
            </a:r>
            <a:r>
              <a:rPr lang="en-US" b="0" dirty="0">
                <a:cs typeface="Consolas" panose="020B0609020204030204" pitchFamily="49" charset="0"/>
              </a:rPr>
              <a:t>08</a:t>
            </a:r>
            <a:r>
              <a:rPr lang="en-US" b="0" dirty="0"/>
              <a:t> </a:t>
            </a:r>
            <a:r>
              <a:rPr lang="en-US" b="0" dirty="0" smtClean="0"/>
              <a:t>- ALT</a:t>
            </a:r>
            <a:endParaRPr lang="en-US" b="0" dirty="0"/>
          </a:p>
          <a:p>
            <a:r>
              <a:rPr lang="en-US" b="0" dirty="0"/>
              <a:t>Field </a:t>
            </a:r>
            <a:r>
              <a:rPr lang="en-US" b="0" dirty="0">
                <a:cs typeface="Consolas" panose="020B0609020204030204" pitchFamily="49" charset="0"/>
              </a:rPr>
              <a:t>09</a:t>
            </a:r>
            <a:r>
              <a:rPr lang="en-US" b="0" dirty="0"/>
              <a:t> </a:t>
            </a:r>
            <a:r>
              <a:rPr lang="en-US" b="0" dirty="0" smtClean="0"/>
              <a:t>- RAL</a:t>
            </a:r>
            <a:endParaRPr lang="en-US" b="0" dirty="0"/>
          </a:p>
          <a:p>
            <a:r>
              <a:rPr lang="en-US" b="0" dirty="0"/>
              <a:t>Field </a:t>
            </a:r>
            <a:r>
              <a:rPr lang="en-US" b="0" dirty="0">
                <a:cs typeface="Consolas" panose="020B0609020204030204" pitchFamily="49" charset="0"/>
              </a:rPr>
              <a:t>10</a:t>
            </a:r>
            <a:r>
              <a:rPr lang="en-US" b="0" dirty="0"/>
              <a:t> </a:t>
            </a:r>
            <a:r>
              <a:rPr lang="en-US" b="0" dirty="0" smtClean="0"/>
              <a:t>- RTE</a:t>
            </a:r>
            <a:endParaRPr lang="en-US" b="0" dirty="0"/>
          </a:p>
          <a:p>
            <a:r>
              <a:rPr lang="en-US" b="0" dirty="0"/>
              <a:t>Field </a:t>
            </a:r>
            <a:r>
              <a:rPr lang="en-US" b="0" dirty="0">
                <a:cs typeface="Consolas" panose="020B0609020204030204" pitchFamily="49" charset="0"/>
              </a:rPr>
              <a:t>11</a:t>
            </a:r>
            <a:r>
              <a:rPr lang="en-US" b="0" dirty="0"/>
              <a:t> </a:t>
            </a:r>
            <a:r>
              <a:rPr lang="en-US" b="0" dirty="0" smtClean="0"/>
              <a:t>- RMK</a:t>
            </a:r>
            <a:endParaRPr lang="en-US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37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23" y="1110305"/>
            <a:ext cx="9149323" cy="18465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Flight Data Fields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49629" y="3898266"/>
            <a:ext cx="8687579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1">
                    <a:alpha val="0"/>
                  </a:schemeClr>
                </a:solidFill>
                <a:latin typeface="Consolas" panose="020B0609020204030204" pitchFamily="49" charset="0"/>
                <a:ea typeface="Segoe UI Symbol" panose="020B0502040204020203" pitchFamily="34" charset="0"/>
                <a:cs typeface="Consolas" panose="020B0609020204030204" pitchFamily="49" charset="0"/>
              </a:rPr>
              <a:t>---------------------------------------------------------------------------------</a:t>
            </a:r>
            <a:r>
              <a:rPr lang="en-US" sz="2800" dirty="0" smtClean="0">
                <a:latin typeface="Segoe UI Symbol" panose="020B0502040204020203" pitchFamily="34" charset="0"/>
                <a:ea typeface="Segoe UI Symbol" panose="020B0502040204020203" pitchFamily="34" charset="0"/>
                <a:cs typeface="Consolas" panose="020B0609020204030204" pitchFamily="49" charset="0"/>
              </a:rPr>
              <a:t>⨁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FRC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9629" y="3898266"/>
            <a:ext cx="8687579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KDFW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9629" y="3898266"/>
            <a:ext cx="8687579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KDFW.DALL4.OKM.J181.BAYLI.BENKY4.KORD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9629" y="3898266"/>
            <a:ext cx="8687579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         280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9629" y="3898266"/>
            <a:ext cx="8687579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   P0435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9629" y="3898266"/>
            <a:ext cx="8687579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435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9629" y="3898266"/>
            <a:ext cx="8687579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3422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9629" y="3898266"/>
            <a:ext cx="8687579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B752/L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9629" y="3898266"/>
            <a:ext cx="8687579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FP 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DAL45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4" name="Down Arrow Callout 23"/>
          <p:cNvSpPr/>
          <p:nvPr/>
        </p:nvSpPr>
        <p:spPr bwMode="auto">
          <a:xfrm>
            <a:off x="1356308" y="3218683"/>
            <a:ext cx="696378" cy="913452"/>
          </a:xfrm>
          <a:prstGeom prst="downArrowCallout">
            <a:avLst>
              <a:gd name="adj1" fmla="val 15174"/>
              <a:gd name="adj2" fmla="val 14690"/>
              <a:gd name="adj3" fmla="val 16257"/>
              <a:gd name="adj4" fmla="val 77606"/>
            </a:avLst>
          </a:prstGeom>
          <a:solidFill>
            <a:schemeClr val="bg1"/>
          </a:solidFill>
          <a:ln w="38100" cap="flat" cmpd="sng" algn="ctr">
            <a:solidFill>
              <a:srgbClr val="00B0F0">
                <a:alpha val="83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02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AID</a:t>
            </a:r>
          </a:p>
        </p:txBody>
      </p:sp>
      <p:sp>
        <p:nvSpPr>
          <p:cNvPr id="29" name="Down Arrow Callout 28"/>
          <p:cNvSpPr/>
          <p:nvPr/>
        </p:nvSpPr>
        <p:spPr bwMode="auto">
          <a:xfrm>
            <a:off x="2269402" y="3218683"/>
            <a:ext cx="696378" cy="913452"/>
          </a:xfrm>
          <a:prstGeom prst="downArrowCallout">
            <a:avLst>
              <a:gd name="adj1" fmla="val 15174"/>
              <a:gd name="adj2" fmla="val 14690"/>
              <a:gd name="adj3" fmla="val 16257"/>
              <a:gd name="adj4" fmla="val 77606"/>
            </a:avLst>
          </a:prstGeom>
          <a:solidFill>
            <a:schemeClr val="bg1"/>
          </a:solidFill>
          <a:ln w="38100" cap="flat" cmpd="sng" algn="ctr">
            <a:solidFill>
              <a:srgbClr val="00B0F0">
                <a:alpha val="83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03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TYP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0" name="Down Arrow Callout 29"/>
          <p:cNvSpPr/>
          <p:nvPr/>
        </p:nvSpPr>
        <p:spPr bwMode="auto">
          <a:xfrm>
            <a:off x="3544018" y="3218683"/>
            <a:ext cx="696378" cy="913452"/>
          </a:xfrm>
          <a:prstGeom prst="downArrowCallout">
            <a:avLst>
              <a:gd name="adj1" fmla="val 15174"/>
              <a:gd name="adj2" fmla="val 14690"/>
              <a:gd name="adj3" fmla="val 16257"/>
              <a:gd name="adj4" fmla="val 77606"/>
            </a:avLst>
          </a:prstGeom>
          <a:solidFill>
            <a:schemeClr val="bg1"/>
          </a:solidFill>
          <a:ln w="38100" cap="flat" cmpd="sng" algn="ctr">
            <a:solidFill>
              <a:srgbClr val="00B0F0">
                <a:alpha val="83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04 BCN</a:t>
            </a:r>
          </a:p>
        </p:txBody>
      </p:sp>
      <p:sp>
        <p:nvSpPr>
          <p:cNvPr id="31" name="Down Arrow Callout 30"/>
          <p:cNvSpPr/>
          <p:nvPr/>
        </p:nvSpPr>
        <p:spPr bwMode="auto">
          <a:xfrm>
            <a:off x="4374034" y="3218683"/>
            <a:ext cx="696378" cy="913452"/>
          </a:xfrm>
          <a:prstGeom prst="downArrowCallout">
            <a:avLst>
              <a:gd name="adj1" fmla="val 15174"/>
              <a:gd name="adj2" fmla="val 14690"/>
              <a:gd name="adj3" fmla="val 16257"/>
              <a:gd name="adj4" fmla="val 77606"/>
            </a:avLst>
          </a:prstGeom>
          <a:solidFill>
            <a:schemeClr val="bg1"/>
          </a:solidFill>
          <a:ln w="38100" cap="flat" cmpd="sng" algn="ctr">
            <a:solidFill>
              <a:srgbClr val="00B0F0">
                <a:alpha val="83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05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SPD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2" name="Down Arrow Callout 31"/>
          <p:cNvSpPr/>
          <p:nvPr/>
        </p:nvSpPr>
        <p:spPr bwMode="auto">
          <a:xfrm>
            <a:off x="5255116" y="3218683"/>
            <a:ext cx="696378" cy="913452"/>
          </a:xfrm>
          <a:prstGeom prst="downArrowCallout">
            <a:avLst>
              <a:gd name="adj1" fmla="val 15174"/>
              <a:gd name="adj2" fmla="val 14690"/>
              <a:gd name="adj3" fmla="val 16257"/>
              <a:gd name="adj4" fmla="val 77606"/>
            </a:avLst>
          </a:prstGeom>
          <a:solidFill>
            <a:schemeClr val="bg1"/>
          </a:solidFill>
          <a:ln w="38100" cap="flat" cmpd="sng" algn="ctr">
            <a:solidFill>
              <a:srgbClr val="00B0F0">
                <a:alpha val="83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06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FIX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3" name="Down Arrow Callout 32"/>
          <p:cNvSpPr/>
          <p:nvPr/>
        </p:nvSpPr>
        <p:spPr bwMode="auto">
          <a:xfrm>
            <a:off x="6255377" y="3218683"/>
            <a:ext cx="696378" cy="913452"/>
          </a:xfrm>
          <a:prstGeom prst="downArrowCallout">
            <a:avLst>
              <a:gd name="adj1" fmla="val 15174"/>
              <a:gd name="adj2" fmla="val 14690"/>
              <a:gd name="adj3" fmla="val 16257"/>
              <a:gd name="adj4" fmla="val 77606"/>
            </a:avLst>
          </a:prstGeom>
          <a:solidFill>
            <a:schemeClr val="bg1"/>
          </a:solidFill>
          <a:ln w="38100" cap="flat" cmpd="sng" algn="ctr">
            <a:solidFill>
              <a:srgbClr val="00B0F0">
                <a:alpha val="83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07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TIM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4" name="Down Arrow Callout 43"/>
          <p:cNvSpPr/>
          <p:nvPr/>
        </p:nvSpPr>
        <p:spPr bwMode="auto">
          <a:xfrm>
            <a:off x="7355023" y="3218683"/>
            <a:ext cx="696378" cy="913452"/>
          </a:xfrm>
          <a:prstGeom prst="downArrowCallout">
            <a:avLst>
              <a:gd name="adj1" fmla="val 15174"/>
              <a:gd name="adj2" fmla="val 14690"/>
              <a:gd name="adj3" fmla="val 16257"/>
              <a:gd name="adj4" fmla="val 77606"/>
            </a:avLst>
          </a:prstGeom>
          <a:solidFill>
            <a:schemeClr val="bg1"/>
          </a:solidFill>
          <a:ln w="38100" cap="flat" cmpd="sng" algn="ctr">
            <a:solidFill>
              <a:srgbClr val="00B0F0">
                <a:alpha val="83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09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RAL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9" t="79078" r="33564" b="4622"/>
          <a:stretch/>
        </p:blipFill>
        <p:spPr>
          <a:xfrm>
            <a:off x="5461348" y="2529839"/>
            <a:ext cx="611792" cy="30099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80" t="4900" r="17177" b="58270"/>
          <a:stretch/>
        </p:blipFill>
        <p:spPr>
          <a:xfrm>
            <a:off x="5363528" y="1160145"/>
            <a:ext cx="2208847" cy="68008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0" t="80374" r="43511" b="5653"/>
          <a:stretch/>
        </p:blipFill>
        <p:spPr>
          <a:xfrm>
            <a:off x="4722223" y="2553789"/>
            <a:ext cx="440871" cy="25799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7" t="78252" r="61392" b="7600"/>
          <a:stretch/>
        </p:blipFill>
        <p:spPr>
          <a:xfrm>
            <a:off x="2890158" y="2514600"/>
            <a:ext cx="636814" cy="26125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2" t="79028" r="68864" b="7897"/>
          <a:stretch/>
        </p:blipFill>
        <p:spPr>
          <a:xfrm>
            <a:off x="2269402" y="2528935"/>
            <a:ext cx="574006" cy="24142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" t="57804" r="91071" b="21413"/>
          <a:stretch/>
        </p:blipFill>
        <p:spPr>
          <a:xfrm>
            <a:off x="164757" y="2137025"/>
            <a:ext cx="646901" cy="3837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" t="37657" r="86229" b="41614"/>
          <a:stretch/>
        </p:blipFill>
        <p:spPr>
          <a:xfrm>
            <a:off x="167185" y="1765005"/>
            <a:ext cx="1087457" cy="38277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" t="10366" r="86517" b="73037"/>
          <a:stretch/>
        </p:blipFill>
        <p:spPr>
          <a:xfrm>
            <a:off x="170822" y="1261068"/>
            <a:ext cx="1057478" cy="30647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37" t="13016" r="4773" b="65872"/>
          <a:stretch/>
        </p:blipFill>
        <p:spPr>
          <a:xfrm>
            <a:off x="7784124" y="1310018"/>
            <a:ext cx="923204" cy="389828"/>
          </a:xfrm>
          <a:prstGeom prst="rect">
            <a:avLst/>
          </a:prstGeom>
        </p:spPr>
      </p:pic>
      <p:sp>
        <p:nvSpPr>
          <p:cNvPr id="5" name="Up Arrow Callout 4"/>
          <p:cNvSpPr/>
          <p:nvPr/>
        </p:nvSpPr>
        <p:spPr bwMode="auto">
          <a:xfrm>
            <a:off x="2220149" y="5088107"/>
            <a:ext cx="1246518" cy="739366"/>
          </a:xfrm>
          <a:prstGeom prst="upArrowCallout">
            <a:avLst>
              <a:gd name="adj1" fmla="val 12621"/>
              <a:gd name="adj2" fmla="val 17050"/>
              <a:gd name="adj3" fmla="val 24672"/>
              <a:gd name="adj4" fmla="val 54499"/>
            </a:avLst>
          </a:prstGeom>
          <a:solidFill>
            <a:schemeClr val="bg1"/>
          </a:solidFill>
          <a:ln w="38100" cap="flat" cmpd="sng" algn="ctr">
            <a:solidFill>
              <a:srgbClr val="00B0F0">
                <a:alpha val="83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10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RTE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6" name="Up Arrow Callout 45"/>
          <p:cNvSpPr/>
          <p:nvPr/>
        </p:nvSpPr>
        <p:spPr bwMode="auto">
          <a:xfrm>
            <a:off x="7703212" y="5056823"/>
            <a:ext cx="1246518" cy="739366"/>
          </a:xfrm>
          <a:prstGeom prst="upArrowCallout">
            <a:avLst>
              <a:gd name="adj1" fmla="val 12621"/>
              <a:gd name="adj2" fmla="val 17050"/>
              <a:gd name="adj3" fmla="val 24672"/>
              <a:gd name="adj4" fmla="val 54499"/>
            </a:avLst>
          </a:prstGeom>
          <a:solidFill>
            <a:schemeClr val="bg1"/>
          </a:solidFill>
          <a:ln w="38100" cap="flat" cmpd="sng" algn="ctr">
            <a:solidFill>
              <a:srgbClr val="00B0F0">
                <a:alpha val="83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11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RMK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7" name="Down Arrow Callout 46"/>
          <p:cNvSpPr/>
          <p:nvPr/>
        </p:nvSpPr>
        <p:spPr bwMode="auto">
          <a:xfrm>
            <a:off x="164756" y="2956811"/>
            <a:ext cx="1063543" cy="1168622"/>
          </a:xfrm>
          <a:prstGeom prst="downArrowCallout">
            <a:avLst>
              <a:gd name="adj1" fmla="val 11385"/>
              <a:gd name="adj2" fmla="val 14690"/>
              <a:gd name="adj3" fmla="val 15257"/>
              <a:gd name="adj4" fmla="val 77606"/>
            </a:avLst>
          </a:prstGeom>
          <a:solidFill>
            <a:schemeClr val="bg1"/>
          </a:solidFill>
          <a:ln w="38100" cap="flat" cmpd="sng" algn="ctr">
            <a:solidFill>
              <a:srgbClr val="FF9900">
                <a:alpha val="83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01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Message Type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9629" y="4043602"/>
            <a:ext cx="606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FP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3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7709 0.4523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4" y="2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0.20591 0.37037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5" y="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-0.48091 0.4349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45" y="2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33333E-6 L 0.46319 0.31343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60" y="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59259E-6 L 0.32934 0.2724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58" y="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5185E-6 L 0.37708 0.27315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54" y="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0.2875 0.2676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77556E-17 L -0.37309 0.54005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63" y="2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27812 0.36019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6" y="18009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44" grpId="0" animBg="1"/>
      <p:bldP spid="5" grpId="0" animBg="1"/>
      <p:bldP spid="4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Arial" panose="020B0604020202020204" pitchFamily="34" charset="0"/>
              </a:rPr>
              <a:t>Field </a:t>
            </a:r>
            <a:r>
              <a:rPr lang="en-US" altLang="en-US" dirty="0">
                <a:cs typeface="Consolas" panose="020B0609020204030204" pitchFamily="49" charset="0"/>
              </a:rPr>
              <a:t>02</a:t>
            </a:r>
            <a:r>
              <a:rPr lang="en-US" altLang="en-US" dirty="0">
                <a:cs typeface="Arial" panose="020B0604020202020204" pitchFamily="34" charset="0"/>
              </a:rPr>
              <a:t> Amendment</a:t>
            </a:r>
            <a:endParaRPr lang="en-US" altLang="en-US" dirty="0"/>
          </a:p>
        </p:txBody>
      </p:sp>
      <p:grpSp>
        <p:nvGrpSpPr>
          <p:cNvPr id="22" name="Group 22"/>
          <p:cNvGrpSpPr>
            <a:grpSpLocks/>
          </p:cNvGrpSpPr>
          <p:nvPr/>
        </p:nvGrpSpPr>
        <p:grpSpPr bwMode="auto">
          <a:xfrm>
            <a:off x="3819994" y="1958250"/>
            <a:ext cx="1624153" cy="942167"/>
            <a:chOff x="3191143" y="1938729"/>
            <a:chExt cx="1624186" cy="942143"/>
          </a:xfrm>
        </p:grpSpPr>
        <p:sp>
          <p:nvSpPr>
            <p:cNvPr id="23" name="Text Box 5"/>
            <p:cNvSpPr txBox="1">
              <a:spLocks noChangeArrowheads="1"/>
            </p:cNvSpPr>
            <p:nvPr/>
          </p:nvSpPr>
          <p:spPr bwMode="auto">
            <a:xfrm rot="16200000">
              <a:off x="2865720" y="2282394"/>
              <a:ext cx="923901" cy="273056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  <a:effectLst/>
          </p:spPr>
          <p:txBody>
            <a:bodyPr vert="vert" lIns="0" rIns="0"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200" b="1" kern="0" dirty="0"/>
                <a:t>SPACE</a:t>
              </a:r>
            </a:p>
          </p:txBody>
        </p:sp>
        <p:grpSp>
          <p:nvGrpSpPr>
            <p:cNvPr id="24" name="Group 18"/>
            <p:cNvGrpSpPr>
              <a:grpSpLocks/>
            </p:cNvGrpSpPr>
            <p:nvPr/>
          </p:nvGrpSpPr>
          <p:grpSpPr bwMode="auto">
            <a:xfrm>
              <a:off x="3548610" y="1938729"/>
              <a:ext cx="1266719" cy="935361"/>
              <a:chOff x="3866502" y="1985488"/>
              <a:chExt cx="1266719" cy="935361"/>
            </a:xfrm>
          </p:grpSpPr>
          <p:sp>
            <p:nvSpPr>
              <p:cNvPr id="25" name="Rectangle 7"/>
              <p:cNvSpPr>
                <a:spLocks noChangeArrowheads="1"/>
              </p:cNvSpPr>
              <p:nvPr/>
            </p:nvSpPr>
            <p:spPr bwMode="auto">
              <a:xfrm>
                <a:off x="4195926" y="2520749"/>
                <a:ext cx="607871" cy="400100"/>
              </a:xfrm>
              <a:prstGeom prst="rect">
                <a:avLst/>
              </a:prstGeom>
              <a:solidFill>
                <a:srgbClr val="008000"/>
              </a:solidFill>
              <a:ln w="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nsolas" panose="020B0609020204030204" pitchFamily="49" charset="0"/>
                    <a:cs typeface="Consolas" panose="020B0609020204030204" pitchFamily="49" charset="0"/>
                  </a:rPr>
                  <a:t>AID</a:t>
                </a:r>
              </a:p>
            </p:txBody>
          </p:sp>
          <p:sp>
            <p:nvSpPr>
              <p:cNvPr id="26" name="Rectangle 3"/>
              <p:cNvSpPr>
                <a:spLocks noChangeArrowheads="1"/>
              </p:cNvSpPr>
              <p:nvPr/>
            </p:nvSpPr>
            <p:spPr bwMode="auto">
              <a:xfrm>
                <a:off x="3866502" y="1985488"/>
                <a:ext cx="1266719" cy="400099"/>
              </a:xfrm>
              <a:prstGeom prst="rect">
                <a:avLst/>
              </a:prstGeom>
              <a:solidFill>
                <a:srgbClr val="122039"/>
              </a:solidFill>
              <a:ln>
                <a:noFill/>
              </a:ln>
              <a:effectLst/>
              <a:extLst/>
            </p:spPr>
            <p:txBody>
              <a:bodyPr wrap="none" anchor="ctr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cs typeface="Consolas" panose="020B0609020204030204" pitchFamily="49" charset="0"/>
                  </a:rPr>
                  <a:t>Field Ref</a:t>
                </a:r>
              </a:p>
            </p:txBody>
          </p:sp>
        </p:grpSp>
      </p:grpSp>
      <p:grpSp>
        <p:nvGrpSpPr>
          <p:cNvPr id="27" name="Group 41"/>
          <p:cNvGrpSpPr>
            <a:grpSpLocks/>
          </p:cNvGrpSpPr>
          <p:nvPr/>
        </p:nvGrpSpPr>
        <p:grpSpPr bwMode="auto">
          <a:xfrm>
            <a:off x="5512291" y="1966407"/>
            <a:ext cx="2634780" cy="947430"/>
            <a:chOff x="3204243" y="1947372"/>
            <a:chExt cx="2634834" cy="947407"/>
          </a:xfrm>
        </p:grpSpPr>
        <p:sp>
          <p:nvSpPr>
            <p:cNvPr id="28" name="Text Box 5"/>
            <p:cNvSpPr txBox="1">
              <a:spLocks noChangeArrowheads="1"/>
            </p:cNvSpPr>
            <p:nvPr/>
          </p:nvSpPr>
          <p:spPr bwMode="auto">
            <a:xfrm rot="16200000">
              <a:off x="2878820" y="2296301"/>
              <a:ext cx="923901" cy="273056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  <a:effectLst/>
          </p:spPr>
          <p:txBody>
            <a:bodyPr vert="vert" lIns="0" rIns="0"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200" b="1" kern="0" dirty="0"/>
                <a:t>SPACE</a:t>
              </a:r>
            </a:p>
          </p:txBody>
        </p:sp>
        <p:grpSp>
          <p:nvGrpSpPr>
            <p:cNvPr id="29" name="Group 46"/>
            <p:cNvGrpSpPr>
              <a:grpSpLocks/>
            </p:cNvGrpSpPr>
            <p:nvPr/>
          </p:nvGrpSpPr>
          <p:grpSpPr bwMode="auto">
            <a:xfrm>
              <a:off x="3544812" y="1947372"/>
              <a:ext cx="2294265" cy="933988"/>
              <a:chOff x="3862704" y="1994131"/>
              <a:chExt cx="2294265" cy="933988"/>
            </a:xfrm>
          </p:grpSpPr>
          <p:sp>
            <p:nvSpPr>
              <p:cNvPr id="30" name="Rectangle 7"/>
              <p:cNvSpPr>
                <a:spLocks noChangeArrowheads="1"/>
              </p:cNvSpPr>
              <p:nvPr/>
            </p:nvSpPr>
            <p:spPr bwMode="auto">
              <a:xfrm>
                <a:off x="4579106" y="2528019"/>
                <a:ext cx="856342" cy="400100"/>
              </a:xfrm>
              <a:prstGeom prst="rect">
                <a:avLst/>
              </a:prstGeom>
              <a:solidFill>
                <a:srgbClr val="008000"/>
              </a:solidFill>
              <a:ln w="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N4TC</a:t>
                </a:r>
              </a:p>
            </p:txBody>
          </p:sp>
          <p:sp>
            <p:nvSpPr>
              <p:cNvPr id="31" name="Rectangle 3"/>
              <p:cNvSpPr>
                <a:spLocks noChangeArrowheads="1"/>
              </p:cNvSpPr>
              <p:nvPr/>
            </p:nvSpPr>
            <p:spPr bwMode="auto">
              <a:xfrm>
                <a:off x="3862704" y="1994131"/>
                <a:ext cx="2294265" cy="400100"/>
              </a:xfrm>
              <a:prstGeom prst="rect">
                <a:avLst/>
              </a:prstGeom>
              <a:solidFill>
                <a:srgbClr val="122039"/>
              </a:solidFill>
              <a:ln>
                <a:noFill/>
              </a:ln>
              <a:effectLst/>
              <a:extLst/>
            </p:spPr>
            <p:txBody>
              <a:bodyPr wrap="none" anchor="ctr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cs typeface="Consolas" panose="020B0609020204030204" pitchFamily="49" charset="0"/>
                  </a:rPr>
                  <a:t>Amendment Data</a:t>
                </a: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2256492" y="1966408"/>
            <a:ext cx="1509173" cy="933417"/>
            <a:chOff x="2258332" y="1959823"/>
            <a:chExt cx="1509173" cy="933417"/>
          </a:xfrm>
        </p:grpSpPr>
        <p:sp>
          <p:nvSpPr>
            <p:cNvPr id="33" name="Text Box 5"/>
            <p:cNvSpPr txBox="1">
              <a:spLocks noChangeArrowheads="1"/>
            </p:cNvSpPr>
            <p:nvPr/>
          </p:nvSpPr>
          <p:spPr bwMode="auto">
            <a:xfrm rot="16200000">
              <a:off x="1933192" y="2295050"/>
              <a:ext cx="923330" cy="273050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  <a:effectLst/>
          </p:spPr>
          <p:txBody>
            <a:bodyPr vert="vert" lIns="0" r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  P A C E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2588977" y="1959823"/>
              <a:ext cx="1178528" cy="927228"/>
              <a:chOff x="2588977" y="1959823"/>
              <a:chExt cx="1178528" cy="927228"/>
            </a:xfrm>
          </p:grpSpPr>
          <p:sp>
            <p:nvSpPr>
              <p:cNvPr id="35" name="Rectangle 3"/>
              <p:cNvSpPr>
                <a:spLocks noChangeArrowheads="1"/>
              </p:cNvSpPr>
              <p:nvPr/>
            </p:nvSpPr>
            <p:spPr bwMode="auto">
              <a:xfrm>
                <a:off x="2588977" y="1959823"/>
                <a:ext cx="1178528" cy="400110"/>
              </a:xfrm>
              <a:prstGeom prst="rect">
                <a:avLst/>
              </a:prstGeom>
              <a:solidFill>
                <a:srgbClr val="122039"/>
              </a:solidFill>
              <a:ln>
                <a:noFill/>
              </a:ln>
              <a:effectLst/>
              <a:extLst/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nsolas" panose="020B0609020204030204" pitchFamily="49" charset="0"/>
                    <a:ea typeface="+mn-ea"/>
                    <a:cs typeface="Consolas" panose="020B0609020204030204" pitchFamily="49" charset="0"/>
                  </a:rPr>
                  <a:t>02-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/>
                    <a:ea typeface="+mn-ea"/>
                    <a:cs typeface="Consolas" panose="020B0609020204030204" pitchFamily="49" charset="0"/>
                  </a:rPr>
                  <a:t>FLID</a:t>
                </a:r>
              </a:p>
            </p:txBody>
          </p:sp>
          <p:sp>
            <p:nvSpPr>
              <p:cNvPr id="36" name="Rectangle 7"/>
              <p:cNvSpPr>
                <a:spLocks noChangeArrowheads="1"/>
              </p:cNvSpPr>
              <p:nvPr/>
            </p:nvSpPr>
            <p:spPr bwMode="auto">
              <a:xfrm>
                <a:off x="2732462" y="2486941"/>
                <a:ext cx="897204" cy="400110"/>
              </a:xfrm>
              <a:prstGeom prst="rect">
                <a:avLst/>
              </a:prstGeom>
              <a:solidFill>
                <a:srgbClr val="008000"/>
              </a:solidFill>
              <a:ln w="0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nsolas" panose="020B0609020204030204" pitchFamily="49" charset="0"/>
                    <a:cs typeface="Consolas" panose="020B0609020204030204" pitchFamily="49" charset="0"/>
                  </a:rPr>
                  <a:t>235</a:t>
                </a: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517025" y="1963717"/>
            <a:ext cx="1629164" cy="929919"/>
            <a:chOff x="541734" y="1962163"/>
            <a:chExt cx="1629164" cy="929919"/>
          </a:xfrm>
        </p:grpSpPr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>
              <a:off x="1122918" y="2491972"/>
              <a:ext cx="466794" cy="400110"/>
            </a:xfrm>
            <a:prstGeom prst="rect">
              <a:avLst/>
            </a:prstGeom>
            <a:solidFill>
              <a:srgbClr val="00800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nsolas" panose="020B0609020204030204" pitchFamily="49" charset="0"/>
                  <a:cs typeface="Consolas" panose="020B0609020204030204" pitchFamily="49" charset="0"/>
                </a:rPr>
                <a:t>AM</a:t>
              </a:r>
            </a:p>
          </p:txBody>
        </p:sp>
        <p:sp>
          <p:nvSpPr>
            <p:cNvPr id="39" name="Rectangle 3"/>
            <p:cNvSpPr>
              <a:spLocks noChangeArrowheads="1"/>
            </p:cNvSpPr>
            <p:nvPr/>
          </p:nvSpPr>
          <p:spPr bwMode="auto">
            <a:xfrm>
              <a:off x="541734" y="1962163"/>
              <a:ext cx="1629164" cy="400110"/>
            </a:xfrm>
            <a:prstGeom prst="rect">
              <a:avLst/>
            </a:prstGeom>
            <a:solidFill>
              <a:srgbClr val="122039"/>
            </a:soli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rPr>
                <a:t>01-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Consolas" panose="020B0609020204030204" pitchFamily="49" charset="0"/>
                </a:rPr>
                <a:t>Msg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Consolas" panose="020B0609020204030204" pitchFamily="49" charset="0"/>
                </a:rPr>
                <a:t>Typ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Consolas" panose="020B0609020204030204" pitchFamily="49" charset="0"/>
              </a:endParaRPr>
            </a:p>
          </p:txBody>
        </p:sp>
      </p:grpSp>
      <p:sp>
        <p:nvSpPr>
          <p:cNvPr id="40" name="Rectangle 39"/>
          <p:cNvSpPr/>
          <p:nvPr/>
        </p:nvSpPr>
        <p:spPr bwMode="auto">
          <a:xfrm>
            <a:off x="592831" y="4259614"/>
            <a:ext cx="8085004" cy="459100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63500" dir="2700000" algn="ctr" rotWithShape="0">
              <a:schemeClr val="bg2"/>
            </a:outerShdw>
          </a:effectLst>
          <a:extLst/>
        </p:spPr>
        <p:txBody>
          <a:bodyPr wrap="square" tIns="91440">
            <a:spAutoFit/>
          </a:bodyPr>
          <a:lstStyle/>
          <a:p>
            <a:pPr eaLnBrk="1" hangingPunct="1">
              <a:lnSpc>
                <a:spcPts val="2500"/>
              </a:lnSpc>
              <a:spcBef>
                <a:spcPts val="600"/>
              </a:spcBef>
              <a:defRPr/>
            </a:pPr>
            <a:r>
              <a:rPr lang="it-IT" sz="28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AM 235 AID N4TC</a:t>
            </a:r>
            <a:endParaRPr lang="en-US" sz="2800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2393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cs typeface="Arial" panose="020B0604020202020204" pitchFamily="34" charset="0"/>
              </a:rPr>
              <a:t>Knowledge Check</a:t>
            </a:r>
            <a:endParaRPr lang="en-US" altLang="en-US"/>
          </a:p>
        </p:txBody>
      </p:sp>
      <p:sp>
        <p:nvSpPr>
          <p:cNvPr id="17412" name="Content Placeholder 9"/>
          <p:cNvSpPr>
            <a:spLocks noGrp="1"/>
          </p:cNvSpPr>
          <p:nvPr>
            <p:ph idx="4294967295"/>
          </p:nvPr>
        </p:nvSpPr>
        <p:spPr>
          <a:xfrm>
            <a:off x="493776" y="1508125"/>
            <a:ext cx="8294687" cy="439102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dirty="0"/>
              <a:t>Which </a:t>
            </a:r>
            <a:r>
              <a:rPr lang="en-US" dirty="0" smtClean="0"/>
              <a:t>field(s</a:t>
            </a:r>
            <a:r>
              <a:rPr lang="en-US" dirty="0"/>
              <a:t>) are optional in a DM Command?</a:t>
            </a:r>
          </a:p>
          <a:p>
            <a:pPr marL="533400" indent="-533400" eaLnBrk="1" hangingPunct="1">
              <a:defRPr/>
            </a:pPr>
            <a:endParaRPr lang="en-US" dirty="0"/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sz="2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07</a:t>
            </a:r>
            <a:r>
              <a:rPr lang="en-US" dirty="0"/>
              <a:t> </a:t>
            </a:r>
            <a:r>
              <a:rPr lang="en-US" dirty="0" smtClean="0"/>
              <a:t>(TIM) and </a:t>
            </a:r>
            <a:r>
              <a:rPr 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09</a:t>
            </a:r>
            <a:r>
              <a:rPr lang="en-US" dirty="0" smtClean="0"/>
              <a:t> (RAL)</a:t>
            </a:r>
            <a:endParaRPr lang="en-US" dirty="0"/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08</a:t>
            </a:r>
            <a:r>
              <a:rPr lang="en-US" dirty="0" smtClean="0"/>
              <a:t> (ALT)</a:t>
            </a:r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07</a:t>
            </a:r>
            <a:r>
              <a:rPr lang="en-US" dirty="0" smtClean="0"/>
              <a:t> (TIM) and </a:t>
            </a:r>
            <a:r>
              <a:rPr 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08</a:t>
            </a:r>
            <a:r>
              <a:rPr lang="en-US" dirty="0" smtClean="0"/>
              <a:t> (ALT)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cs typeface="Arial" panose="020B0604020202020204" pitchFamily="34" charset="0"/>
              </a:rPr>
              <a:t>Knowledge Check</a:t>
            </a:r>
            <a:endParaRPr lang="en-US" altLang="en-US" dirty="0"/>
          </a:p>
        </p:txBody>
      </p:sp>
      <p:sp>
        <p:nvSpPr>
          <p:cNvPr id="17412" name="Content Placeholder 9"/>
          <p:cNvSpPr>
            <a:spLocks noGrp="1"/>
          </p:cNvSpPr>
          <p:nvPr>
            <p:ph idx="4294967295"/>
          </p:nvPr>
        </p:nvSpPr>
        <p:spPr>
          <a:xfrm>
            <a:off x="493776" y="1508125"/>
            <a:ext cx="8050213" cy="439102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dirty="0"/>
              <a:t>Which command requires confirmation?</a:t>
            </a:r>
          </a:p>
          <a:p>
            <a:pPr marL="533400" indent="-533400" eaLnBrk="1" hangingPunct="1">
              <a:defRPr/>
            </a:pPr>
            <a:endParaRPr lang="en-US" dirty="0"/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/>
              <a:t>Stereo Flight Plan (SP)</a:t>
            </a:r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/>
              <a:t>Remove Strips (RS)</a:t>
            </a:r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 smtClean="0"/>
              <a:t>Strip Request (SR</a:t>
            </a:r>
            <a:r>
              <a:rPr lang="en-US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cs typeface="Arial" panose="020B0604020202020204" pitchFamily="34" charset="0"/>
              </a:rPr>
              <a:t>Knowledge Check</a:t>
            </a:r>
          </a:p>
        </p:txBody>
      </p:sp>
      <p:sp>
        <p:nvSpPr>
          <p:cNvPr id="38916" name="Content Placeholder 10"/>
          <p:cNvSpPr>
            <a:spLocks noGrp="1"/>
          </p:cNvSpPr>
          <p:nvPr>
            <p:ph idx="4294967295"/>
          </p:nvPr>
        </p:nvSpPr>
        <p:spPr>
          <a:xfrm>
            <a:off x="319882" y="1401763"/>
            <a:ext cx="8504237" cy="457835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en-US" b="0" dirty="0" smtClean="0"/>
          </a:p>
          <a:p>
            <a:pPr marL="400050" lvl="1" indent="0" eaLnBrk="1" hangingPunct="1">
              <a:spcBef>
                <a:spcPct val="50000"/>
              </a:spcBef>
              <a:spcAft>
                <a:spcPts val="1100"/>
              </a:spcAft>
              <a:buNone/>
              <a:defRPr/>
            </a:pP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028700" lvl="1" indent="-62865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pt-BR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pt-BR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028700" lvl="1" indent="-62865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1028700" lvl="1" indent="-62865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67589" name="Group 3"/>
          <p:cNvGrpSpPr>
            <a:grpSpLocks/>
          </p:cNvGrpSpPr>
          <p:nvPr/>
        </p:nvGrpSpPr>
        <p:grpSpPr bwMode="auto">
          <a:xfrm>
            <a:off x="1377949" y="3830003"/>
            <a:ext cx="4831465" cy="457200"/>
            <a:chOff x="1377949" y="4018521"/>
            <a:chExt cx="3867912" cy="457200"/>
          </a:xfrm>
          <a:solidFill>
            <a:schemeClr val="tx1"/>
          </a:solidFill>
        </p:grpSpPr>
        <p:sp>
          <p:nvSpPr>
            <p:cNvPr id="8" name="Rectangle 7"/>
            <p:cNvSpPr/>
            <p:nvPr/>
          </p:nvSpPr>
          <p:spPr bwMode="auto">
            <a:xfrm>
              <a:off x="1377949" y="4018521"/>
              <a:ext cx="3867912" cy="457200"/>
            </a:xfrm>
            <a:prstGeom prst="rect">
              <a:avLst/>
            </a:prstGeom>
            <a:grp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63500" dir="2700000" algn="ctr" rotWithShape="0">
                <a:schemeClr val="bg2"/>
              </a:outerShdw>
            </a:effectLst>
            <a:ex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Tx/>
                <a:buChar char="•"/>
                <a:defRPr/>
              </a:pPr>
              <a:endParaRPr lang="en-US"/>
            </a:p>
          </p:txBody>
        </p:sp>
        <p:sp>
          <p:nvSpPr>
            <p:cNvPr id="69646" name="TextBox 10"/>
            <p:cNvSpPr txBox="1">
              <a:spLocks noChangeArrowheads="1"/>
            </p:cNvSpPr>
            <p:nvPr/>
          </p:nvSpPr>
          <p:spPr bwMode="auto">
            <a:xfrm>
              <a:off x="1460500" y="4170260"/>
              <a:ext cx="3427854" cy="19236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AM N404JP 02 N405JP ALT 100</a:t>
              </a:r>
            </a:p>
          </p:txBody>
        </p:sp>
      </p:grpSp>
      <p:grpSp>
        <p:nvGrpSpPr>
          <p:cNvPr id="67590" name="Group 2"/>
          <p:cNvGrpSpPr>
            <a:grpSpLocks/>
          </p:cNvGrpSpPr>
          <p:nvPr/>
        </p:nvGrpSpPr>
        <p:grpSpPr bwMode="auto">
          <a:xfrm>
            <a:off x="1377948" y="3256915"/>
            <a:ext cx="4831465" cy="457200"/>
            <a:chOff x="1377950" y="3445404"/>
            <a:chExt cx="3040063" cy="457200"/>
          </a:xfrm>
          <a:solidFill>
            <a:schemeClr val="tx1"/>
          </a:solidFill>
        </p:grpSpPr>
        <p:sp>
          <p:nvSpPr>
            <p:cNvPr id="12" name="Rectangle 11"/>
            <p:cNvSpPr/>
            <p:nvPr/>
          </p:nvSpPr>
          <p:spPr bwMode="auto">
            <a:xfrm>
              <a:off x="1377950" y="3445404"/>
              <a:ext cx="3040063" cy="457200"/>
            </a:xfrm>
            <a:prstGeom prst="rect">
              <a:avLst/>
            </a:prstGeom>
            <a:grp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63500" dir="2700000" algn="ctr" rotWithShape="0">
                <a:schemeClr val="bg2"/>
              </a:outerShdw>
            </a:effectLst>
            <a:ex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Tx/>
                <a:buChar char="•"/>
                <a:defRPr/>
              </a:pPr>
              <a:endParaRPr lang="en-US"/>
            </a:p>
          </p:txBody>
        </p:sp>
        <p:sp>
          <p:nvSpPr>
            <p:cNvPr id="69644" name="TextBox 12"/>
            <p:cNvSpPr txBox="1">
              <a:spLocks noChangeArrowheads="1"/>
            </p:cNvSpPr>
            <p:nvPr/>
          </p:nvSpPr>
          <p:spPr bwMode="auto">
            <a:xfrm>
              <a:off x="1443784" y="3566831"/>
              <a:ext cx="2752725" cy="21025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AM N404JP BCN 6624 04</a:t>
              </a:r>
            </a:p>
          </p:txBody>
        </p:sp>
      </p:grpSp>
      <p:grpSp>
        <p:nvGrpSpPr>
          <p:cNvPr id="125958" name="Group 1"/>
          <p:cNvGrpSpPr>
            <a:grpSpLocks/>
          </p:cNvGrpSpPr>
          <p:nvPr/>
        </p:nvGrpSpPr>
        <p:grpSpPr bwMode="auto">
          <a:xfrm>
            <a:off x="1376363" y="2671128"/>
            <a:ext cx="4833050" cy="457200"/>
            <a:chOff x="1376362" y="2859616"/>
            <a:chExt cx="3867913" cy="457200"/>
          </a:xfrm>
        </p:grpSpPr>
        <p:sp>
          <p:nvSpPr>
            <p:cNvPr id="14" name="Rectangle 13"/>
            <p:cNvSpPr/>
            <p:nvPr/>
          </p:nvSpPr>
          <p:spPr bwMode="auto">
            <a:xfrm>
              <a:off x="1376362" y="2859616"/>
              <a:ext cx="3867913" cy="457200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63500" dir="2700000" algn="ctr" rotWithShape="0">
                <a:schemeClr val="bg2"/>
              </a:outerShdw>
            </a:effectLst>
            <a:ex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Tx/>
                <a:buChar char="•"/>
                <a:defRPr/>
              </a:pPr>
              <a:endParaRPr lang="en-US"/>
            </a:p>
          </p:txBody>
        </p:sp>
        <p:sp>
          <p:nvSpPr>
            <p:cNvPr id="125962" name="TextBox 14"/>
            <p:cNvSpPr txBox="1">
              <a:spLocks noChangeArrowheads="1"/>
            </p:cNvSpPr>
            <p:nvPr/>
          </p:nvSpPr>
          <p:spPr bwMode="auto">
            <a:xfrm>
              <a:off x="1458912" y="2991677"/>
              <a:ext cx="2752725" cy="21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AM N404JP RAL 100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9"/>
          <p:cNvSpPr txBox="1">
            <a:spLocks/>
          </p:cNvSpPr>
          <p:nvPr/>
        </p:nvSpPr>
        <p:spPr bwMode="auto">
          <a:xfrm>
            <a:off x="493776" y="1508125"/>
            <a:ext cx="8050213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dirty="0" smtClean="0"/>
              <a:t>Which of the following AM commands is correct?</a:t>
            </a:r>
          </a:p>
        </p:txBody>
      </p:sp>
    </p:spTree>
    <p:extLst>
      <p:ext uri="{BB962C8B-B14F-4D97-AF65-F5344CB8AC3E}">
        <p14:creationId xmlns:p14="http://schemas.microsoft.com/office/powerpoint/2010/main" val="24730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cs typeface="Arial" panose="020B0604020202020204" pitchFamily="34" charset="0"/>
              </a:rPr>
              <a:t>Route Amendment Special </a:t>
            </a:r>
            <a:r>
              <a:rPr lang="en-US" altLang="en-US" sz="3200" dirty="0" smtClean="0">
                <a:cs typeface="Arial" panose="020B0604020202020204" pitchFamily="34" charset="0"/>
              </a:rPr>
              <a:t>Characters</a:t>
            </a:r>
            <a:endParaRPr lang="en-US" alt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812119"/>
              </p:ext>
            </p:extLst>
          </p:nvPr>
        </p:nvGraphicFramePr>
        <p:xfrm>
          <a:off x="132907" y="1017886"/>
          <a:ext cx="8878186" cy="492606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743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5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887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9397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Special Character(s)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220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Field 10 Placement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220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Result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220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08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122039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  <a:sym typeface="Wingdings" panose="05000000000000000000" pitchFamily="2" charset="2"/>
                        </a:rPr>
                        <a:t></a:t>
                      </a:r>
                      <a:endParaRPr lang="en-US" sz="2800" dirty="0">
                        <a:solidFill>
                          <a:srgbClr val="12203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122039"/>
                          </a:solidFill>
                        </a:rPr>
                        <a:t>After departure fix</a:t>
                      </a:r>
                      <a:endParaRPr lang="en-US" sz="1800" dirty="0">
                        <a:solidFill>
                          <a:srgbClr val="12203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122039"/>
                          </a:solidFill>
                        </a:rPr>
                        <a:t>Insert or change a departure point</a:t>
                      </a:r>
                      <a:endParaRPr lang="en-US" sz="1800" dirty="0">
                        <a:solidFill>
                          <a:srgbClr val="122039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4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122039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  <a:sym typeface="Wingdings" panose="05000000000000000000" pitchFamily="2" charset="2"/>
                        </a:rPr>
                        <a:t></a:t>
                      </a:r>
                      <a:endParaRPr lang="en-US" sz="2800" dirty="0" smtClean="0">
                        <a:solidFill>
                          <a:srgbClr val="12203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122039"/>
                          </a:solidFill>
                        </a:rPr>
                        <a:t>Appended to end</a:t>
                      </a:r>
                      <a:endParaRPr lang="en-US" sz="1800" dirty="0">
                        <a:solidFill>
                          <a:srgbClr val="12203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122039"/>
                          </a:solidFill>
                        </a:rPr>
                        <a:t>New destination</a:t>
                      </a:r>
                      <a:endParaRPr lang="en-US" sz="1800" dirty="0">
                        <a:solidFill>
                          <a:srgbClr val="122039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383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ea typeface="Segoe UI Symbol" panose="020B0502040204020203" pitchFamily="34" charset="0"/>
                          <a:cs typeface="Consolas" panose="020B0609020204030204" pitchFamily="49" charset="0"/>
                        </a:rPr>
                        <a:t>+  +</a:t>
                      </a:r>
                      <a:endParaRPr lang="en-US" sz="2800" b="1" dirty="0">
                        <a:solidFill>
                          <a:srgbClr val="122039"/>
                        </a:solidFill>
                        <a:latin typeface="Consolas" panose="020B0609020204030204" pitchFamily="49" charset="0"/>
                        <a:ea typeface="Segoe UI Symbol" panose="020B0502040204020203" pitchFamily="34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122039"/>
                          </a:solidFill>
                        </a:rPr>
                        <a:t>From the divergent</a:t>
                      </a:r>
                      <a:r>
                        <a:rPr lang="en-US" sz="1800" baseline="0" dirty="0" smtClean="0">
                          <a:solidFill>
                            <a:srgbClr val="122039"/>
                          </a:solidFill>
                        </a:rPr>
                        <a:t> fix until the route converges again or destination</a:t>
                      </a:r>
                      <a:endParaRPr lang="en-US" sz="1800" dirty="0" smtClean="0">
                        <a:solidFill>
                          <a:srgbClr val="12203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122039"/>
                          </a:solidFill>
                        </a:rPr>
                        <a:t>Pending ARTCC adapted preferential</a:t>
                      </a:r>
                      <a:r>
                        <a:rPr lang="en-US" sz="1800" baseline="0" dirty="0" smtClean="0">
                          <a:solidFill>
                            <a:srgbClr val="122039"/>
                          </a:solidFill>
                        </a:rPr>
                        <a:t> route </a:t>
                      </a:r>
                      <a:endParaRPr lang="en-US" sz="1800" dirty="0">
                        <a:solidFill>
                          <a:srgbClr val="122039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383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ea typeface="Segoe UI Symbol" panose="020B0502040204020203" pitchFamily="34" charset="0"/>
                          <a:cs typeface="Consolas" panose="020B0609020204030204" pitchFamily="49" charset="0"/>
                        </a:rPr>
                        <a:t>&gt;  &lt;</a:t>
                      </a:r>
                      <a:endParaRPr lang="en-US" sz="2800" b="1" dirty="0">
                        <a:solidFill>
                          <a:srgbClr val="122039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122039"/>
                          </a:solidFill>
                        </a:rPr>
                        <a:t>From the divergent</a:t>
                      </a:r>
                      <a:r>
                        <a:rPr lang="en-US" sz="1800" baseline="0" dirty="0" smtClean="0">
                          <a:solidFill>
                            <a:srgbClr val="122039"/>
                          </a:solidFill>
                        </a:rPr>
                        <a:t> fix until the route converges again or destination</a:t>
                      </a:r>
                      <a:endParaRPr lang="en-US" sz="1800" dirty="0">
                        <a:solidFill>
                          <a:srgbClr val="12203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122039"/>
                          </a:solidFill>
                        </a:rPr>
                        <a:t>Pending Traffic Flow Management (TFM) protected segment </a:t>
                      </a:r>
                      <a:endParaRPr lang="en-US" sz="1800" dirty="0">
                        <a:solidFill>
                          <a:srgbClr val="122039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145696"/>
                  </a:ext>
                </a:extLst>
              </a:tr>
              <a:tr h="64959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122039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✱</a:t>
                      </a:r>
                      <a:endParaRPr lang="en-US" sz="2800" dirty="0">
                        <a:solidFill>
                          <a:srgbClr val="122039"/>
                        </a:solidFill>
                        <a:latin typeface="Segoe UI Symbol" panose="020B0502040204020203" pitchFamily="34" charset="0"/>
                        <a:ea typeface="Segoe UI Symbol" panose="020B0502040204020203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122039"/>
                          </a:solidFill>
                        </a:rPr>
                        <a:t>Appended to end</a:t>
                      </a:r>
                      <a:endParaRPr lang="en-US" sz="1800" dirty="0">
                        <a:solidFill>
                          <a:srgbClr val="12203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rgbClr val="122039"/>
                          </a:solidFill>
                          <a:latin typeface="+mn-lt"/>
                          <a:ea typeface="+mn-ea"/>
                          <a:cs typeface="+mn-cs"/>
                        </a:rPr>
                        <a:t>Prohibit the system application of adapted routes and new destination</a:t>
                      </a:r>
                      <a:endParaRPr lang="en-US" sz="1800" dirty="0">
                        <a:solidFill>
                          <a:srgbClr val="12203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395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122039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⊕</a:t>
                      </a:r>
                      <a:endParaRPr lang="en-US" sz="3200" dirty="0">
                        <a:solidFill>
                          <a:srgbClr val="12203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122039"/>
                          </a:solidFill>
                          <a:latin typeface="+mn-lt"/>
                          <a:ea typeface="+mn-ea"/>
                          <a:cs typeface="+mn-cs"/>
                        </a:rPr>
                        <a:t>Appended to end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rgbClr val="122039"/>
                          </a:solidFill>
                          <a:latin typeface="+mn-lt"/>
                          <a:ea typeface="+mn-ea"/>
                          <a:cs typeface="+mn-cs"/>
                        </a:rPr>
                        <a:t>Inhibit Equipment Restricted Route (ERR) application and new destination</a:t>
                      </a:r>
                      <a:endParaRPr lang="en-US" sz="1800" b="0" i="0" u="none" strike="noStrike" kern="1200" baseline="0" dirty="0">
                        <a:solidFill>
                          <a:srgbClr val="12203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717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 dirty="0"/>
              <a:t>Message Composition Area (MCA) View</a:t>
            </a:r>
          </a:p>
        </p:txBody>
      </p:sp>
      <p:grpSp>
        <p:nvGrpSpPr>
          <p:cNvPr id="27651" name="Group 4"/>
          <p:cNvGrpSpPr>
            <a:grpSpLocks/>
          </p:cNvGrpSpPr>
          <p:nvPr/>
        </p:nvGrpSpPr>
        <p:grpSpPr bwMode="auto">
          <a:xfrm>
            <a:off x="4426268" y="4334881"/>
            <a:ext cx="4286250" cy="1560513"/>
            <a:chOff x="3467100" y="4385947"/>
            <a:chExt cx="4286250" cy="156057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78375" y="4385947"/>
              <a:ext cx="2974975" cy="156057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517" name="TextBox 20"/>
            <p:cNvSpPr txBox="1">
              <a:spLocks noChangeArrowheads="1"/>
            </p:cNvSpPr>
            <p:nvPr/>
          </p:nvSpPr>
          <p:spPr bwMode="auto">
            <a:xfrm>
              <a:off x="3467100" y="4820632"/>
              <a:ext cx="1297077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122039"/>
                  </a:solidFill>
                  <a:cs typeface="Arial" panose="020B0604020202020204" pitchFamily="34" charset="0"/>
                </a:rPr>
                <a:t>Expanded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122039"/>
                  </a:solidFill>
                  <a:cs typeface="Arial" panose="020B0604020202020204" pitchFamily="34" charset="0"/>
                </a:rPr>
                <a:t>View</a:t>
              </a:r>
            </a:p>
          </p:txBody>
        </p:sp>
      </p:grpSp>
      <p:grpSp>
        <p:nvGrpSpPr>
          <p:cNvPr id="21508" name="Group 1"/>
          <p:cNvGrpSpPr>
            <a:grpSpLocks/>
          </p:cNvGrpSpPr>
          <p:nvPr/>
        </p:nvGrpSpPr>
        <p:grpSpPr bwMode="auto">
          <a:xfrm>
            <a:off x="805922" y="1658768"/>
            <a:ext cx="4202113" cy="1219200"/>
            <a:chOff x="2153233" y="558801"/>
            <a:chExt cx="4203084" cy="1219200"/>
          </a:xfrm>
        </p:grpSpPr>
        <p:sp>
          <p:nvSpPr>
            <p:cNvPr id="21514" name="TextBox 19"/>
            <p:cNvSpPr txBox="1">
              <a:spLocks noChangeArrowheads="1"/>
            </p:cNvSpPr>
            <p:nvPr/>
          </p:nvSpPr>
          <p:spPr bwMode="auto">
            <a:xfrm>
              <a:off x="2153233" y="841108"/>
              <a:ext cx="1240158" cy="645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122039"/>
                  </a:solidFill>
                  <a:cs typeface="Arial" panose="020B0604020202020204" pitchFamily="34" charset="0"/>
                </a:rPr>
                <a:t>Accept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122039"/>
                  </a:solidFill>
                  <a:cs typeface="Arial" panose="020B0604020202020204" pitchFamily="34" charset="0"/>
                </a:rPr>
                <a:t>Message</a:t>
              </a:r>
            </a:p>
          </p:txBody>
        </p:sp>
        <p:pic>
          <p:nvPicPr>
            <p:cNvPr id="21515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2962" y="558801"/>
              <a:ext cx="2973355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53" name="Group 11"/>
          <p:cNvGrpSpPr>
            <a:grpSpLocks/>
          </p:cNvGrpSpPr>
          <p:nvPr/>
        </p:nvGrpSpPr>
        <p:grpSpPr bwMode="auto">
          <a:xfrm>
            <a:off x="2763516" y="2988854"/>
            <a:ext cx="4146550" cy="1219200"/>
            <a:chOff x="1376524" y="2795281"/>
            <a:chExt cx="4146491" cy="1219200"/>
          </a:xfrm>
        </p:grpSpPr>
        <p:sp>
          <p:nvSpPr>
            <p:cNvPr id="21512" name="TextBox 18"/>
            <p:cNvSpPr txBox="1">
              <a:spLocks noChangeArrowheads="1"/>
            </p:cNvSpPr>
            <p:nvPr/>
          </p:nvSpPr>
          <p:spPr bwMode="auto">
            <a:xfrm>
              <a:off x="1376524" y="3079038"/>
              <a:ext cx="1232120" cy="64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rgbClr val="122039"/>
                  </a:solidFill>
                  <a:cs typeface="Arial" panose="020B0604020202020204" pitchFamily="34" charset="0"/>
                </a:rPr>
                <a:t>Reject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rgbClr val="122039"/>
                  </a:solidFill>
                  <a:cs typeface="Arial" panose="020B0604020202020204" pitchFamily="34" charset="0"/>
                </a:rPr>
                <a:t>Message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548082" y="2795281"/>
              <a:ext cx="2974933" cy="12192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  <a:extLst/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1"/>
          <p:cNvSpPr txBox="1">
            <a:spLocks/>
          </p:cNvSpPr>
          <p:nvPr/>
        </p:nvSpPr>
        <p:spPr bwMode="auto">
          <a:xfrm>
            <a:off x="493776" y="1014984"/>
            <a:ext cx="8050213" cy="78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MCA Preview and Feedback Areas	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Arial" panose="020B0604020202020204" pitchFamily="34" charset="0"/>
              </a:rPr>
              <a:t>Route </a:t>
            </a:r>
            <a:r>
              <a:rPr lang="en-US" altLang="en-US" dirty="0" smtClean="0">
                <a:cs typeface="Arial" panose="020B0604020202020204" pitchFamily="34" charset="0"/>
              </a:rPr>
              <a:t>Amendment</a:t>
            </a:r>
            <a:endParaRPr lang="en-US" altLang="en-US" dirty="0"/>
          </a:p>
        </p:txBody>
      </p:sp>
      <p:sp>
        <p:nvSpPr>
          <p:cNvPr id="107523" name="Content Placeholder 3"/>
          <p:cNvSpPr>
            <a:spLocks noGrp="1"/>
          </p:cNvSpPr>
          <p:nvPr>
            <p:ph idx="4294967295"/>
          </p:nvPr>
        </p:nvSpPr>
        <p:spPr>
          <a:xfrm>
            <a:off x="639763" y="1671638"/>
            <a:ext cx="8504237" cy="3446462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122039"/>
                </a:solidFill>
              </a:rPr>
              <a:t>Current Route: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endParaRPr lang="en-US" altLang="en-US" dirty="0">
              <a:solidFill>
                <a:srgbClr val="122039"/>
              </a:solidFill>
            </a:endParaRP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122039"/>
                </a:solidFill>
              </a:rPr>
              <a:t>Amendment: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endParaRPr lang="en-US" altLang="en-US" dirty="0">
              <a:solidFill>
                <a:srgbClr val="122039"/>
              </a:solidFill>
            </a:endParaRP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122039"/>
                </a:solidFill>
              </a:rPr>
              <a:t>Result: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306888" y="2359152"/>
            <a:ext cx="8370518" cy="400110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63500" dir="2700000" algn="ctr" rotWithShape="0">
              <a:schemeClr val="bg2"/>
            </a:outerShdw>
          </a:effectLst>
          <a:extLst/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KATL.KAJIN2.STNGA..MLU..</a:t>
            </a:r>
            <a:r>
              <a:rPr lang="en-US" sz="20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KDFW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06888" y="3584448"/>
            <a:ext cx="8370518" cy="400110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63500" dir="2700000" algn="ctr" rotWithShape="0">
              <a:schemeClr val="bg2"/>
            </a:outerShdw>
          </a:effectLst>
          <a:extLst/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pt-BR" sz="20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AM AAL22 10 </a:t>
            </a:r>
            <a:r>
              <a:rPr lang="pt-BR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MLU..</a:t>
            </a:r>
            <a:r>
              <a:rPr lang="pt-BR" sz="20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YUYUN.BEREE1.KDFW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306888" y="4809744"/>
            <a:ext cx="8370518" cy="400110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63500" dir="2700000" algn="ctr" rotWithShape="0">
              <a:schemeClr val="bg2"/>
            </a:outerShdw>
          </a:effectLst>
          <a:extLst/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pt-BR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KATL.KAJIN2.STNGA..MLU..</a:t>
            </a:r>
            <a:r>
              <a:rPr lang="pt-BR" sz="20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YUYUN.BEREE1.KDFW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77312" y="2456732"/>
            <a:ext cx="199644" cy="204949"/>
          </a:xfrm>
          <a:prstGeom prst="rightArrow">
            <a:avLst>
              <a:gd name="adj1" fmla="val 36876"/>
              <a:gd name="adj2" fmla="val 48807"/>
            </a:avLst>
          </a:prstGeom>
          <a:solidFill>
            <a:srgbClr val="00B0F0"/>
          </a:solidFill>
          <a:ln w="3175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40629" y="3682028"/>
            <a:ext cx="199644" cy="204949"/>
          </a:xfrm>
          <a:prstGeom prst="rightArrow">
            <a:avLst>
              <a:gd name="adj1" fmla="val 36876"/>
              <a:gd name="adj2" fmla="val 48807"/>
            </a:avLst>
          </a:prstGeom>
          <a:solidFill>
            <a:srgbClr val="00B0F0"/>
          </a:solidFill>
          <a:ln w="3175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63122" y="4894646"/>
            <a:ext cx="199644" cy="204949"/>
          </a:xfrm>
          <a:prstGeom prst="rightArrow">
            <a:avLst>
              <a:gd name="adj1" fmla="val 36876"/>
              <a:gd name="adj2" fmla="val 48807"/>
            </a:avLst>
          </a:prstGeom>
          <a:solidFill>
            <a:srgbClr val="00B0F0"/>
          </a:solidFill>
          <a:ln w="3175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975638" y="3584449"/>
            <a:ext cx="3330552" cy="400110"/>
          </a:xfrm>
          <a:prstGeom prst="roundRect">
            <a:avLst>
              <a:gd name="adj" fmla="val 50000"/>
            </a:avLst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Up Arrow 5"/>
          <p:cNvSpPr/>
          <p:nvPr/>
        </p:nvSpPr>
        <p:spPr bwMode="auto">
          <a:xfrm>
            <a:off x="3529148" y="2718707"/>
            <a:ext cx="167862" cy="865742"/>
          </a:xfrm>
          <a:prstGeom prst="upArrow">
            <a:avLst>
              <a:gd name="adj1" fmla="val 45313"/>
              <a:gd name="adj2" fmla="val 71796"/>
            </a:avLst>
          </a:prstGeom>
          <a:solidFill>
            <a:srgbClr val="00B0F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493776" y="1003057"/>
            <a:ext cx="27482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dirty="0" smtClean="0">
                <a:latin typeface="+mn-lt"/>
              </a:rPr>
              <a:t>Example 1</a:t>
            </a:r>
            <a:r>
              <a:rPr lang="en-US" altLang="en-US" sz="1400" dirty="0" smtClean="0">
                <a:solidFill>
                  <a:schemeClr val="bg1"/>
                </a:solidFill>
              </a:rPr>
              <a:t>4</a:t>
            </a:r>
            <a:endParaRPr lang="en-US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66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  <p:bldP spid="19" grpId="1" animBg="1"/>
      <p:bldP spid="20" grpId="0" animBg="1"/>
      <p:bldP spid="5" grpId="0" animBg="1"/>
      <p:bldP spid="5" grpId="1" animBg="1"/>
      <p:bldP spid="6" grpId="0" animBg="1"/>
      <p:bldP spid="6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306888" y="2359152"/>
            <a:ext cx="8370518" cy="400110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63500" dir="2700000" algn="ctr" rotWithShape="0">
              <a:schemeClr val="bg2"/>
            </a:outerShdw>
          </a:effectLst>
          <a:extLst/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KORD.JOT.J35.STL..FSM..</a:t>
            </a:r>
            <a:r>
              <a:rPr lang="en-US" sz="20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BRDJE3.KDFW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7" name="Up Arrow 16"/>
          <p:cNvSpPr/>
          <p:nvPr/>
        </p:nvSpPr>
        <p:spPr bwMode="auto">
          <a:xfrm rot="19137395">
            <a:off x="1736526" y="2535283"/>
            <a:ext cx="201764" cy="1231896"/>
          </a:xfrm>
          <a:prstGeom prst="upArrow">
            <a:avLst>
              <a:gd name="adj1" fmla="val 45313"/>
              <a:gd name="adj2" fmla="val 71796"/>
            </a:avLst>
          </a:prstGeom>
          <a:solidFill>
            <a:srgbClr val="00B0F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5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Arial" panose="020B0604020202020204" pitchFamily="34" charset="0"/>
              </a:rPr>
              <a:t>Route </a:t>
            </a:r>
            <a:r>
              <a:rPr lang="en-US" altLang="en-US" dirty="0" smtClean="0">
                <a:cs typeface="Arial" panose="020B0604020202020204" pitchFamily="34" charset="0"/>
              </a:rPr>
              <a:t>Amendment</a:t>
            </a:r>
            <a:endParaRPr lang="en-US" altLang="en-US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306888" y="3584448"/>
            <a:ext cx="8370518" cy="400110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63500" dir="2700000" algn="ctr" rotWithShape="0">
              <a:schemeClr val="bg2"/>
            </a:outerShdw>
          </a:effectLst>
          <a:extLst/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pt-BR" sz="20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AM </a:t>
            </a:r>
            <a:r>
              <a:rPr lang="pt-BR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AAL22 10 </a:t>
            </a:r>
            <a:r>
              <a:rPr lang="pt-BR" sz="20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JOT.J35.KSTL</a:t>
            </a:r>
            <a:r>
              <a:rPr lang="pt-BR" sz="2000" b="1" dirty="0" smtClean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Consolas" panose="020B0609020204030204" pitchFamily="49" charset="0"/>
              </a:rPr>
              <a:t>↓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306888" y="4809744"/>
            <a:ext cx="8370518" cy="400110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63500" dir="2700000" algn="ctr" rotWithShape="0">
              <a:schemeClr val="bg2"/>
            </a:outerShdw>
          </a:effectLst>
          <a:extLst/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pt-BR" sz="20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KORD.JOT.J35.KSTL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77312" y="2456732"/>
            <a:ext cx="199644" cy="204949"/>
          </a:xfrm>
          <a:prstGeom prst="rightArrow">
            <a:avLst>
              <a:gd name="adj1" fmla="val 36876"/>
              <a:gd name="adj2" fmla="val 48807"/>
            </a:avLst>
          </a:prstGeom>
          <a:solidFill>
            <a:srgbClr val="00B0F0"/>
          </a:solidFill>
          <a:ln w="3175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40629" y="3682028"/>
            <a:ext cx="199644" cy="204949"/>
          </a:xfrm>
          <a:prstGeom prst="rightArrow">
            <a:avLst>
              <a:gd name="adj1" fmla="val 36876"/>
              <a:gd name="adj2" fmla="val 48807"/>
            </a:avLst>
          </a:prstGeom>
          <a:solidFill>
            <a:srgbClr val="00B0F0"/>
          </a:solidFill>
          <a:ln w="3175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63122" y="4894646"/>
            <a:ext cx="199644" cy="204949"/>
          </a:xfrm>
          <a:prstGeom prst="rightArrow">
            <a:avLst>
              <a:gd name="adj1" fmla="val 36876"/>
              <a:gd name="adj2" fmla="val 48807"/>
            </a:avLst>
          </a:prstGeom>
          <a:solidFill>
            <a:srgbClr val="00B0F0"/>
          </a:solidFill>
          <a:ln w="3175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1975638" y="3584449"/>
            <a:ext cx="2080168" cy="400110"/>
          </a:xfrm>
          <a:prstGeom prst="roundRect">
            <a:avLst>
              <a:gd name="adj" fmla="val 50000"/>
            </a:avLst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Up Arrow 17"/>
          <p:cNvSpPr/>
          <p:nvPr/>
        </p:nvSpPr>
        <p:spPr bwMode="auto">
          <a:xfrm rot="19137395">
            <a:off x="3077899" y="2525478"/>
            <a:ext cx="170073" cy="1227016"/>
          </a:xfrm>
          <a:prstGeom prst="upArrow">
            <a:avLst>
              <a:gd name="adj1" fmla="val 45313"/>
              <a:gd name="adj2" fmla="val 71796"/>
            </a:avLst>
          </a:prstGeom>
          <a:solidFill>
            <a:srgbClr val="00B0F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493776" y="1003057"/>
            <a:ext cx="27482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dirty="0" smtClean="0">
                <a:latin typeface="+mn-lt"/>
              </a:rPr>
              <a:t>Example 2</a:t>
            </a:r>
            <a:r>
              <a:rPr lang="en-US" altLang="en-US" sz="1400" dirty="0" smtClean="0">
                <a:solidFill>
                  <a:schemeClr val="bg1"/>
                </a:solidFill>
              </a:rPr>
              <a:t>4</a:t>
            </a:r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107523" name="Content Placeholder 3"/>
          <p:cNvSpPr>
            <a:spLocks noGrp="1"/>
          </p:cNvSpPr>
          <p:nvPr>
            <p:ph idx="4294967295"/>
          </p:nvPr>
        </p:nvSpPr>
        <p:spPr>
          <a:xfrm>
            <a:off x="639763" y="1671638"/>
            <a:ext cx="8504237" cy="3446462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122039"/>
                </a:solidFill>
              </a:rPr>
              <a:t>Current Route: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endParaRPr lang="en-US" altLang="en-US" dirty="0">
              <a:solidFill>
                <a:srgbClr val="122039"/>
              </a:solidFill>
            </a:endParaRP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122039"/>
                </a:solidFill>
              </a:rPr>
              <a:t>Amendment: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endParaRPr lang="en-US" altLang="en-US" dirty="0" smtClean="0">
              <a:solidFill>
                <a:srgbClr val="122039"/>
              </a:solidFill>
            </a:endParaRP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dirty="0" smtClean="0">
                <a:solidFill>
                  <a:srgbClr val="122039"/>
                </a:solidFill>
              </a:rPr>
              <a:t>Result</a:t>
            </a:r>
            <a:r>
              <a:rPr lang="en-US" altLang="en-US" dirty="0">
                <a:solidFill>
                  <a:srgbClr val="122039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8406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4" grpId="0" animBg="1"/>
      <p:bldP spid="19" grpId="0" animBg="1"/>
      <p:bldP spid="19" grpId="1" animBg="1"/>
      <p:bldP spid="20" grpId="0" animBg="1"/>
      <p:bldP spid="15" grpId="0" animBg="1"/>
      <p:bldP spid="15" grpId="1" animBg="1"/>
      <p:bldP spid="18" grpId="0" animBg="1"/>
      <p:bldP spid="18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Arial" panose="020B0604020202020204" pitchFamily="34" charset="0"/>
              </a:rPr>
              <a:t>Time Element </a:t>
            </a:r>
            <a:r>
              <a:rPr lang="en-US" altLang="en-US" dirty="0" smtClean="0">
                <a:cs typeface="Arial" panose="020B0604020202020204" pitchFamily="34" charset="0"/>
              </a:rPr>
              <a:t>Suffix</a:t>
            </a:r>
            <a:endParaRPr lang="en-US" altLang="en-US" dirty="0"/>
          </a:p>
        </p:txBody>
      </p:sp>
      <p:sp>
        <p:nvSpPr>
          <p:cNvPr id="107523" name="Content Placeholder 3"/>
          <p:cNvSpPr>
            <a:spLocks noGrp="1"/>
          </p:cNvSpPr>
          <p:nvPr>
            <p:ph idx="4294967295"/>
          </p:nvPr>
        </p:nvSpPr>
        <p:spPr>
          <a:xfrm>
            <a:off x="639763" y="1671638"/>
            <a:ext cx="8504237" cy="3446462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122039"/>
                </a:solidFill>
              </a:rPr>
              <a:t>Current Route: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endParaRPr lang="en-US" altLang="en-US" dirty="0">
              <a:solidFill>
                <a:srgbClr val="122039"/>
              </a:solidFill>
            </a:endParaRP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122039"/>
                </a:solidFill>
              </a:rPr>
              <a:t>Amendment: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endParaRPr lang="en-US" altLang="en-US" dirty="0">
              <a:solidFill>
                <a:srgbClr val="122039"/>
              </a:solidFill>
            </a:endParaRP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122039"/>
                </a:solidFill>
              </a:rPr>
              <a:t>Result: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306888" y="2359152"/>
            <a:ext cx="8370518" cy="400110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63500" dir="2700000" algn="ctr" rotWithShape="0">
              <a:schemeClr val="bg2"/>
            </a:outerShdw>
          </a:effectLst>
          <a:extLst/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KCEF</a:t>
            </a:r>
            <a:r>
              <a:rPr lang="en-US" sz="20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..VIPER/D1+00..SYR087075..LASER/D0+15..KCEF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06888" y="3584448"/>
            <a:ext cx="8370518" cy="400110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63500" dir="2700000" algn="ctr" rotWithShape="0">
              <a:schemeClr val="bg2"/>
            </a:outerShdw>
          </a:effectLst>
          <a:extLst/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pt-BR" sz="20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AM AAL22 10 </a:t>
            </a: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VIPER/D1+00..SYR087075..</a:t>
            </a:r>
            <a:r>
              <a:rPr lang="en-US" sz="20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LASER..KCEF/1800</a:t>
            </a:r>
            <a:endParaRPr lang="en-US" sz="2000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306888" y="4809744"/>
            <a:ext cx="8370518" cy="400110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63500" dir="2700000" algn="ctr" rotWithShape="0">
              <a:schemeClr val="bg2"/>
            </a:outerShdw>
          </a:effectLst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KCEF..VIPER/D1+00..SYR087075..</a:t>
            </a:r>
            <a:r>
              <a:rPr lang="en-US" sz="20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LASER..KCEF/1800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77312" y="2456732"/>
            <a:ext cx="199644" cy="204949"/>
          </a:xfrm>
          <a:prstGeom prst="rightArrow">
            <a:avLst>
              <a:gd name="adj1" fmla="val 36876"/>
              <a:gd name="adj2" fmla="val 48807"/>
            </a:avLst>
          </a:prstGeom>
          <a:solidFill>
            <a:srgbClr val="00B0F0"/>
          </a:solidFill>
          <a:ln w="3175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40629" y="3682028"/>
            <a:ext cx="199644" cy="204949"/>
          </a:xfrm>
          <a:prstGeom prst="rightArrow">
            <a:avLst>
              <a:gd name="adj1" fmla="val 36876"/>
              <a:gd name="adj2" fmla="val 48807"/>
            </a:avLst>
          </a:prstGeom>
          <a:solidFill>
            <a:srgbClr val="00B0F0"/>
          </a:solidFill>
          <a:ln w="3175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63122" y="4894646"/>
            <a:ext cx="199644" cy="204949"/>
          </a:xfrm>
          <a:prstGeom prst="rightArrow">
            <a:avLst>
              <a:gd name="adj1" fmla="val 36876"/>
              <a:gd name="adj2" fmla="val 48807"/>
            </a:avLst>
          </a:prstGeom>
          <a:solidFill>
            <a:srgbClr val="00B0F0"/>
          </a:solidFill>
          <a:ln w="3175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5406390" y="3584446"/>
            <a:ext cx="754380" cy="400110"/>
          </a:xfrm>
          <a:prstGeom prst="roundRect">
            <a:avLst>
              <a:gd name="adj" fmla="val 50000"/>
            </a:avLst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Up Arrow 16"/>
          <p:cNvSpPr/>
          <p:nvPr/>
        </p:nvSpPr>
        <p:spPr bwMode="auto">
          <a:xfrm>
            <a:off x="5457231" y="2687082"/>
            <a:ext cx="167862" cy="898501"/>
          </a:xfrm>
          <a:prstGeom prst="upArrow">
            <a:avLst>
              <a:gd name="adj1" fmla="val 45313"/>
              <a:gd name="adj2" fmla="val 71796"/>
            </a:avLst>
          </a:prstGeom>
          <a:solidFill>
            <a:srgbClr val="00B0F0">
              <a:alpha val="7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6940869" y="3584446"/>
            <a:ext cx="843058" cy="400110"/>
          </a:xfrm>
          <a:prstGeom prst="roundRect">
            <a:avLst>
              <a:gd name="adj" fmla="val 50000"/>
            </a:avLst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Up Arrow 20"/>
          <p:cNvSpPr/>
          <p:nvPr/>
        </p:nvSpPr>
        <p:spPr bwMode="auto">
          <a:xfrm>
            <a:off x="7033617" y="2682682"/>
            <a:ext cx="151334" cy="898501"/>
          </a:xfrm>
          <a:prstGeom prst="upArrow">
            <a:avLst>
              <a:gd name="adj1" fmla="val 45313"/>
              <a:gd name="adj2" fmla="val 71796"/>
            </a:avLst>
          </a:prstGeom>
          <a:solidFill>
            <a:srgbClr val="00B0F0">
              <a:alpha val="7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TextBox 2"/>
          <p:cNvSpPr txBox="1">
            <a:spLocks noChangeArrowheads="1"/>
          </p:cNvSpPr>
          <p:nvPr/>
        </p:nvSpPr>
        <p:spPr bwMode="auto">
          <a:xfrm>
            <a:off x="493776" y="1003057"/>
            <a:ext cx="27482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dirty="0" smtClean="0">
                <a:latin typeface="+mn-lt"/>
              </a:rPr>
              <a:t>Example </a:t>
            </a:r>
            <a:r>
              <a:rPr lang="en-US" altLang="en-US" sz="1400" dirty="0" smtClean="0">
                <a:solidFill>
                  <a:schemeClr val="bg1"/>
                </a:solidFill>
              </a:rPr>
              <a:t>4</a:t>
            </a:r>
            <a:endParaRPr lang="en-US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04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  <p:bldP spid="19" grpId="1" animBg="1"/>
      <p:bldP spid="20" grpId="0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21" grpId="0" animBg="1"/>
      <p:bldP spid="21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306888" y="3584448"/>
            <a:ext cx="8370518" cy="400110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63500" dir="2700000" algn="ctr" rotWithShape="0">
              <a:schemeClr val="bg2"/>
            </a:outerShdw>
          </a:effectLst>
          <a:extLst/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20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AM AAL22 10 KBOS</a:t>
            </a:r>
            <a:r>
              <a:rPr lang="pt-BR" sz="2000" b="1" dirty="0" smtClean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Consolas" panose="020B0609020204030204" pitchFamily="49" charset="0"/>
              </a:rPr>
              <a:t>↑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06888" y="2359152"/>
            <a:ext cx="8370518" cy="400110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63500" dir="2700000" algn="ctr" rotWithShape="0">
              <a:schemeClr val="bg2"/>
            </a:outerShdw>
          </a:effectLst>
          <a:extLst/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KBED..REVSS..BAF..MOBBS..SAGES.V489.COATE..</a:t>
            </a:r>
            <a:r>
              <a:rPr lang="en-US" sz="20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KMMU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7" name="Up Arrow 16"/>
          <p:cNvSpPr/>
          <p:nvPr/>
        </p:nvSpPr>
        <p:spPr bwMode="auto">
          <a:xfrm rot="-3060000">
            <a:off x="1447113" y="2421550"/>
            <a:ext cx="180595" cy="1451696"/>
          </a:xfrm>
          <a:prstGeom prst="upArrow">
            <a:avLst>
              <a:gd name="adj1" fmla="val 45313"/>
              <a:gd name="adj2" fmla="val 71796"/>
            </a:avLst>
          </a:prstGeom>
          <a:solidFill>
            <a:srgbClr val="00B0F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5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Arial" panose="020B0604020202020204" pitchFamily="34" charset="0"/>
              </a:rPr>
              <a:t>Amend Departure Fix - Active </a:t>
            </a:r>
            <a:endParaRPr lang="en-US" alt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306888" y="4809744"/>
            <a:ext cx="8370518" cy="400110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63500" dir="2700000" algn="ctr" rotWithShape="0">
              <a:schemeClr val="bg2"/>
            </a:outerShdw>
          </a:effectLst>
          <a:extLst/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pt-BR" sz="20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KBOS..</a:t>
            </a:r>
            <a:r>
              <a:rPr lang="pt-BR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REVSS..BAF..MOBBS..SAGES.V489.COATE..</a:t>
            </a:r>
            <a:r>
              <a:rPr lang="pt-BR" sz="20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KMMU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77312" y="2456732"/>
            <a:ext cx="199644" cy="204949"/>
          </a:xfrm>
          <a:prstGeom prst="rightArrow">
            <a:avLst>
              <a:gd name="adj1" fmla="val 36876"/>
              <a:gd name="adj2" fmla="val 48807"/>
            </a:avLst>
          </a:prstGeom>
          <a:solidFill>
            <a:srgbClr val="00B0F0"/>
          </a:solidFill>
          <a:ln w="3175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40629" y="3682028"/>
            <a:ext cx="199644" cy="204949"/>
          </a:xfrm>
          <a:prstGeom prst="rightArrow">
            <a:avLst>
              <a:gd name="adj1" fmla="val 36876"/>
              <a:gd name="adj2" fmla="val 48807"/>
            </a:avLst>
          </a:prstGeom>
          <a:solidFill>
            <a:srgbClr val="00B0F0"/>
          </a:solidFill>
          <a:ln w="3175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63122" y="4894646"/>
            <a:ext cx="199644" cy="204949"/>
          </a:xfrm>
          <a:prstGeom prst="rightArrow">
            <a:avLst>
              <a:gd name="adj1" fmla="val 36876"/>
              <a:gd name="adj2" fmla="val 48807"/>
            </a:avLst>
          </a:prstGeom>
          <a:solidFill>
            <a:srgbClr val="00B0F0"/>
          </a:solidFill>
          <a:ln w="3175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1977143" y="3584448"/>
            <a:ext cx="865949" cy="400110"/>
          </a:xfrm>
          <a:prstGeom prst="roundRect">
            <a:avLst>
              <a:gd name="adj" fmla="val 50000"/>
            </a:avLst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493776" y="1003057"/>
            <a:ext cx="27482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dirty="0" smtClean="0">
                <a:latin typeface="+mn-lt"/>
              </a:rPr>
              <a:t>Example </a:t>
            </a:r>
            <a:r>
              <a:rPr lang="en-US" altLang="en-US" sz="1400" dirty="0" smtClean="0">
                <a:solidFill>
                  <a:schemeClr val="bg1"/>
                </a:solidFill>
              </a:rPr>
              <a:t>4</a:t>
            </a:r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107523" name="Content Placeholder 3"/>
          <p:cNvSpPr>
            <a:spLocks noGrp="1"/>
          </p:cNvSpPr>
          <p:nvPr>
            <p:ph idx="4294967295"/>
          </p:nvPr>
        </p:nvSpPr>
        <p:spPr>
          <a:xfrm>
            <a:off x="639763" y="1671638"/>
            <a:ext cx="8504237" cy="3446462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122039"/>
                </a:solidFill>
              </a:rPr>
              <a:t>Current Route: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endParaRPr lang="en-US" altLang="en-US" dirty="0">
              <a:solidFill>
                <a:srgbClr val="122039"/>
              </a:solidFill>
            </a:endParaRP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122039"/>
                </a:solidFill>
              </a:rPr>
              <a:t>Amendment: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endParaRPr lang="en-US" altLang="en-US" dirty="0">
              <a:solidFill>
                <a:srgbClr val="122039"/>
              </a:solidFill>
            </a:endParaRP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122039"/>
                </a:solidFill>
              </a:rPr>
              <a:t>Result:</a:t>
            </a:r>
          </a:p>
        </p:txBody>
      </p:sp>
    </p:spTree>
    <p:extLst>
      <p:ext uri="{BB962C8B-B14F-4D97-AF65-F5344CB8AC3E}">
        <p14:creationId xmlns:p14="http://schemas.microsoft.com/office/powerpoint/2010/main" val="320713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4" grpId="0" animBg="1"/>
      <p:bldP spid="19" grpId="0" animBg="1"/>
      <p:bldP spid="19" grpId="1" animBg="1"/>
      <p:bldP spid="20" grpId="0" animBg="1"/>
      <p:bldP spid="15" grpId="0" animBg="1"/>
      <p:bldP spid="15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306888" y="3584448"/>
            <a:ext cx="8370518" cy="400110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63500" dir="2700000" algn="ctr" rotWithShape="0">
              <a:schemeClr val="bg2"/>
            </a:outerShdw>
          </a:effectLst>
          <a:extLst/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20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AM </a:t>
            </a:r>
            <a:r>
              <a:rPr lang="pt-BR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AAL22 06 </a:t>
            </a:r>
            <a:r>
              <a:rPr lang="pt-BR" sz="20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KHAO </a:t>
            </a:r>
            <a:r>
              <a:rPr lang="pt-BR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 </a:t>
            </a:r>
            <a:r>
              <a:rPr lang="pt-BR" sz="20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KHAO</a:t>
            </a:r>
            <a:r>
              <a:rPr lang="pt-BR" sz="2000" b="1" dirty="0" smtClean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Consolas" panose="020B0609020204030204" pitchFamily="49" charset="0"/>
              </a:rPr>
              <a:t>↑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06888" y="2359152"/>
            <a:ext cx="8370518" cy="400110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63500" dir="2700000" algn="ctr" rotWithShape="0">
              <a:schemeClr val="bg2"/>
            </a:outerShdw>
          </a:effectLst>
          <a:extLst/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KLUK..JBNCH..GIJ.V526.DEERE..</a:t>
            </a:r>
            <a:r>
              <a:rPr lang="en-US" sz="20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KPWK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8" name="Up Arrow 17"/>
          <p:cNvSpPr/>
          <p:nvPr/>
        </p:nvSpPr>
        <p:spPr bwMode="auto">
          <a:xfrm rot="-3060000">
            <a:off x="1447113" y="2421550"/>
            <a:ext cx="180595" cy="1451696"/>
          </a:xfrm>
          <a:prstGeom prst="upArrow">
            <a:avLst>
              <a:gd name="adj1" fmla="val 45313"/>
              <a:gd name="adj2" fmla="val 71796"/>
            </a:avLst>
          </a:prstGeom>
          <a:solidFill>
            <a:srgbClr val="00B0F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5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Arial" panose="020B0604020202020204" pitchFamily="34" charset="0"/>
              </a:rPr>
              <a:t>Amend Departure Fix - </a:t>
            </a:r>
            <a:r>
              <a:rPr lang="en-US" altLang="en-US" dirty="0" smtClean="0">
                <a:cs typeface="Arial" panose="020B0604020202020204" pitchFamily="34" charset="0"/>
              </a:rPr>
              <a:t>Proposal</a:t>
            </a:r>
            <a:endParaRPr lang="en-US" alt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306888" y="4809744"/>
            <a:ext cx="8370518" cy="400110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63500" dir="2700000" algn="ctr" rotWithShape="0">
              <a:schemeClr val="bg2"/>
            </a:outerShdw>
          </a:effectLst>
          <a:extLst/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pt-BR" sz="20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KHAO..</a:t>
            </a:r>
            <a:r>
              <a:rPr lang="pt-BR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JBNCH..GIJ.V526.DEERE..</a:t>
            </a:r>
            <a:r>
              <a:rPr lang="pt-BR" sz="20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KPWK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77312" y="2456732"/>
            <a:ext cx="199644" cy="204949"/>
          </a:xfrm>
          <a:prstGeom prst="rightArrow">
            <a:avLst>
              <a:gd name="adj1" fmla="val 36876"/>
              <a:gd name="adj2" fmla="val 48807"/>
            </a:avLst>
          </a:prstGeom>
          <a:solidFill>
            <a:srgbClr val="00B0F0"/>
          </a:solidFill>
          <a:ln w="3175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40629" y="3682028"/>
            <a:ext cx="199644" cy="204949"/>
          </a:xfrm>
          <a:prstGeom prst="rightArrow">
            <a:avLst>
              <a:gd name="adj1" fmla="val 36876"/>
              <a:gd name="adj2" fmla="val 48807"/>
            </a:avLst>
          </a:prstGeom>
          <a:solidFill>
            <a:srgbClr val="00B0F0"/>
          </a:solidFill>
          <a:ln w="3175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63122" y="4894646"/>
            <a:ext cx="199644" cy="204949"/>
          </a:xfrm>
          <a:prstGeom prst="rightArrow">
            <a:avLst>
              <a:gd name="adj1" fmla="val 36876"/>
              <a:gd name="adj2" fmla="val 48807"/>
            </a:avLst>
          </a:prstGeom>
          <a:solidFill>
            <a:srgbClr val="00B0F0"/>
          </a:solidFill>
          <a:ln w="3175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1977144" y="3584448"/>
            <a:ext cx="727380" cy="400110"/>
          </a:xfrm>
          <a:prstGeom prst="roundRect">
            <a:avLst>
              <a:gd name="adj" fmla="val 50000"/>
            </a:avLst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3104013" y="3584448"/>
            <a:ext cx="865949" cy="400110"/>
          </a:xfrm>
          <a:prstGeom prst="roundRect">
            <a:avLst>
              <a:gd name="adj" fmla="val 50000"/>
            </a:avLst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493776" y="1003057"/>
            <a:ext cx="27482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dirty="0" smtClean="0">
                <a:latin typeface="+mn-lt"/>
              </a:rPr>
              <a:t>Example </a:t>
            </a:r>
            <a:r>
              <a:rPr lang="en-US" altLang="en-US" sz="1400" dirty="0" smtClean="0">
                <a:solidFill>
                  <a:schemeClr val="bg1"/>
                </a:solidFill>
              </a:rPr>
              <a:t>4</a:t>
            </a:r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107523" name="Content Placeholder 3"/>
          <p:cNvSpPr>
            <a:spLocks noGrp="1"/>
          </p:cNvSpPr>
          <p:nvPr>
            <p:ph idx="4294967295"/>
          </p:nvPr>
        </p:nvSpPr>
        <p:spPr>
          <a:xfrm>
            <a:off x="639763" y="1671638"/>
            <a:ext cx="8504237" cy="3446462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122039"/>
                </a:solidFill>
              </a:rPr>
              <a:t>Current Route: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endParaRPr lang="en-US" altLang="en-US" dirty="0">
              <a:solidFill>
                <a:srgbClr val="122039"/>
              </a:solidFill>
            </a:endParaRP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122039"/>
                </a:solidFill>
              </a:rPr>
              <a:t>Amendment: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endParaRPr lang="en-US" altLang="en-US" dirty="0">
              <a:solidFill>
                <a:srgbClr val="122039"/>
              </a:solidFill>
            </a:endParaRP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122039"/>
                </a:solidFill>
              </a:rPr>
              <a:t>Result:</a:t>
            </a:r>
          </a:p>
        </p:txBody>
      </p:sp>
    </p:spTree>
    <p:extLst>
      <p:ext uri="{BB962C8B-B14F-4D97-AF65-F5344CB8AC3E}">
        <p14:creationId xmlns:p14="http://schemas.microsoft.com/office/powerpoint/2010/main" val="318010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4" grpId="0" animBg="1"/>
      <p:bldP spid="19" grpId="0" animBg="1"/>
      <p:bldP spid="19" grpId="1" animBg="1"/>
      <p:bldP spid="20" grpId="0" animBg="1"/>
      <p:bldP spid="15" grpId="0" animBg="1"/>
      <p:bldP spid="15" grpId="1" animBg="1"/>
      <p:bldP spid="17" grpId="0" animBg="1"/>
      <p:bldP spid="17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>
          <a:xfrm>
            <a:off x="429768" y="252734"/>
            <a:ext cx="8472488" cy="1327150"/>
          </a:xfrm>
        </p:spPr>
        <p:txBody>
          <a:bodyPr/>
          <a:lstStyle/>
          <a:p>
            <a:r>
              <a:rPr lang="en-US" altLang="en-US" dirty="0">
                <a:cs typeface="Arial" panose="020B0604020202020204" pitchFamily="34" charset="0"/>
              </a:rPr>
              <a:t>Suppressing ADR / AAR / ADAR</a:t>
            </a:r>
            <a:br>
              <a:rPr lang="en-US" altLang="en-US" dirty="0">
                <a:cs typeface="Arial" panose="020B0604020202020204" pitchFamily="34" charset="0"/>
              </a:rPr>
            </a:br>
            <a:r>
              <a:rPr lang="en-US" altLang="en-US" sz="2400" dirty="0" smtClean="0"/>
              <a:t>(</a:t>
            </a:r>
            <a:r>
              <a:rPr lang="en-US" altLang="en-US" sz="2400" dirty="0"/>
              <a:t>Adapted Departure Route / Adapted Arrival Route / </a:t>
            </a:r>
            <a:br>
              <a:rPr lang="en-US" altLang="en-US" sz="2400" dirty="0"/>
            </a:br>
            <a:r>
              <a:rPr lang="en-US" altLang="en-US" sz="2400" dirty="0"/>
              <a:t>Adapted Departure Arrival Route) </a:t>
            </a:r>
          </a:p>
        </p:txBody>
      </p:sp>
      <p:sp>
        <p:nvSpPr>
          <p:cNvPr id="107523" name="Content Placeholder 3"/>
          <p:cNvSpPr>
            <a:spLocks noGrp="1"/>
          </p:cNvSpPr>
          <p:nvPr>
            <p:ph idx="4294967295"/>
          </p:nvPr>
        </p:nvSpPr>
        <p:spPr>
          <a:xfrm>
            <a:off x="639763" y="1671638"/>
            <a:ext cx="8504237" cy="3446462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122039"/>
                </a:solidFill>
              </a:rPr>
              <a:t>Current Route: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endParaRPr lang="en-US" altLang="en-US" dirty="0">
              <a:solidFill>
                <a:srgbClr val="122039"/>
              </a:solidFill>
            </a:endParaRP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122039"/>
                </a:solidFill>
              </a:rPr>
              <a:t>Amendment: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endParaRPr lang="en-US" altLang="en-US" dirty="0">
              <a:solidFill>
                <a:srgbClr val="122039"/>
              </a:solidFill>
            </a:endParaRP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122039"/>
                </a:solidFill>
              </a:rPr>
              <a:t>Result: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306887" y="2359152"/>
            <a:ext cx="8568171" cy="400110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63500" dir="2700000" algn="ctr" rotWithShape="0">
              <a:schemeClr val="bg2"/>
            </a:outerShdw>
          </a:effectLst>
          <a:extLst/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KHOU.STYCK6.DOLEY..FUZ..SPS</a:t>
            </a:r>
            <a:r>
              <a:rPr lang="en-US" sz="20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..HALEN..+HALEN.BOSSS2+.KDEN/0130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06888" y="3584448"/>
            <a:ext cx="8568170" cy="400110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63500" dir="2700000" algn="ctr" rotWithShape="0">
              <a:schemeClr val="bg2"/>
            </a:outerShdw>
          </a:effectLst>
          <a:extLst/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20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AM AAL22 10 KDEN</a:t>
            </a:r>
            <a:r>
              <a:rPr lang="pt-BR" sz="1800" dirty="0" smtClean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Consolas" panose="020B0609020204030204" pitchFamily="49" charset="0"/>
              </a:rPr>
              <a:t>✱</a:t>
            </a:r>
            <a:r>
              <a:rPr lang="pt-BR" sz="2000" dirty="0" smtClean="0">
                <a:solidFill>
                  <a:schemeClr val="bg1"/>
                </a:solidFill>
                <a:latin typeface="Consolas" panose="020B0609020204030204" pitchFamily="49" charset="0"/>
                <a:ea typeface="Segoe UI Symbol" panose="020B0502040204020203" pitchFamily="34" charset="0"/>
                <a:cs typeface="Consolas" panose="020B0609020204030204" pitchFamily="49" charset="0"/>
              </a:rPr>
              <a:t>/0130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 bwMode="auto">
          <a:xfrm>
            <a:off x="77312" y="2456732"/>
            <a:ext cx="199644" cy="204949"/>
          </a:xfrm>
          <a:prstGeom prst="rightArrow">
            <a:avLst>
              <a:gd name="adj1" fmla="val 36876"/>
              <a:gd name="adj2" fmla="val 48807"/>
            </a:avLst>
          </a:prstGeom>
          <a:solidFill>
            <a:srgbClr val="00B0F0"/>
          </a:solidFill>
          <a:ln w="3175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40629" y="3682028"/>
            <a:ext cx="199644" cy="204949"/>
          </a:xfrm>
          <a:prstGeom prst="rightArrow">
            <a:avLst>
              <a:gd name="adj1" fmla="val 36876"/>
              <a:gd name="adj2" fmla="val 48807"/>
            </a:avLst>
          </a:prstGeom>
          <a:solidFill>
            <a:srgbClr val="00B0F0"/>
          </a:solidFill>
          <a:ln w="3175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06888" y="4809744"/>
            <a:ext cx="8568170" cy="400110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63500" dir="2700000" algn="ctr" rotWithShape="0">
              <a:schemeClr val="bg2"/>
            </a:outerShdw>
          </a:effectLst>
          <a:extLst/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pt-BR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KHOU.STYCK6.DOLEY..FUZ..SPS..</a:t>
            </a:r>
            <a:r>
              <a:rPr lang="pt-BR" sz="20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HALEN..KDEN</a:t>
            </a:r>
            <a:r>
              <a:rPr lang="pt-BR" sz="1800" dirty="0" smtClean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Consolas" panose="020B0609020204030204" pitchFamily="49" charset="0"/>
              </a:rPr>
              <a:t>✱</a:t>
            </a:r>
            <a:r>
              <a:rPr lang="pt-BR" sz="2000" dirty="0" smtClean="0">
                <a:solidFill>
                  <a:schemeClr val="bg1"/>
                </a:solidFill>
                <a:latin typeface="Consolas" panose="020B0609020204030204" pitchFamily="49" charset="0"/>
                <a:ea typeface="Segoe UI Symbol" panose="020B0502040204020203" pitchFamily="34" charset="0"/>
                <a:cs typeface="Consolas" panose="020B0609020204030204" pitchFamily="49" charset="0"/>
              </a:rPr>
              <a:t>/</a:t>
            </a:r>
            <a:r>
              <a:rPr lang="pt-BR" sz="2000" dirty="0">
                <a:solidFill>
                  <a:schemeClr val="bg1"/>
                </a:solidFill>
                <a:latin typeface="Consolas" panose="020B0609020204030204" pitchFamily="49" charset="0"/>
                <a:ea typeface="Segoe UI Symbol" panose="020B0502040204020203" pitchFamily="34" charset="0"/>
                <a:cs typeface="Consolas" panose="020B0609020204030204" pitchFamily="49" charset="0"/>
              </a:rPr>
              <a:t>0130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63122" y="4894646"/>
            <a:ext cx="199644" cy="204949"/>
          </a:xfrm>
          <a:prstGeom prst="rightArrow">
            <a:avLst>
              <a:gd name="adj1" fmla="val 36876"/>
              <a:gd name="adj2" fmla="val 48807"/>
            </a:avLst>
          </a:prstGeom>
          <a:solidFill>
            <a:srgbClr val="00B0F0"/>
          </a:solidFill>
          <a:ln w="3175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1977143" y="3584448"/>
            <a:ext cx="1620692" cy="400110"/>
          </a:xfrm>
          <a:prstGeom prst="roundRect">
            <a:avLst>
              <a:gd name="adj" fmla="val 50000"/>
            </a:avLst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Up Arrow 17"/>
          <p:cNvSpPr/>
          <p:nvPr/>
        </p:nvSpPr>
        <p:spPr bwMode="auto">
          <a:xfrm rot="4672202">
            <a:off x="5515564" y="1088483"/>
            <a:ext cx="182675" cy="4236734"/>
          </a:xfrm>
          <a:prstGeom prst="upArrow">
            <a:avLst>
              <a:gd name="adj1" fmla="val 45313"/>
              <a:gd name="adj2" fmla="val 71796"/>
            </a:avLst>
          </a:prstGeom>
          <a:solidFill>
            <a:srgbClr val="00B0F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92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  <p:bldP spid="19" grpId="1" animBg="1"/>
      <p:bldP spid="17" grpId="0" animBg="1"/>
      <p:bldP spid="12" grpId="0" animBg="1"/>
      <p:bldP spid="12" grpId="1" animBg="1"/>
      <p:bldP spid="18" grpId="0" animBg="1"/>
      <p:bldP spid="18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>
          <a:xfrm>
            <a:off x="428625" y="475120"/>
            <a:ext cx="8472488" cy="609600"/>
          </a:xfrm>
        </p:spPr>
        <p:txBody>
          <a:bodyPr/>
          <a:lstStyle/>
          <a:p>
            <a:r>
              <a:rPr lang="en-US" altLang="en-US" dirty="0">
                <a:cs typeface="Arial" panose="020B0604020202020204" pitchFamily="34" charset="0"/>
              </a:rPr>
              <a:t>Active Flight Plan - </a:t>
            </a:r>
            <a:r>
              <a:rPr lang="en-US" altLang="en-US" dirty="0" smtClean="0">
                <a:cs typeface="Arial" panose="020B0604020202020204" pitchFamily="34" charset="0"/>
              </a:rPr>
              <a:t>              Amend </a:t>
            </a:r>
            <a:r>
              <a:rPr lang="en-US" altLang="en-US" dirty="0">
                <a:cs typeface="Arial" panose="020B0604020202020204" pitchFamily="34" charset="0"/>
              </a:rPr>
              <a:t>Merged Route </a:t>
            </a:r>
            <a:r>
              <a:rPr lang="en-US" altLang="en-US" dirty="0" smtClean="0">
                <a:cs typeface="Arial" panose="020B0604020202020204" pitchFamily="34" charset="0"/>
              </a:rPr>
              <a:t>Data</a:t>
            </a:r>
            <a:endParaRPr lang="en-US" altLang="en-US" dirty="0"/>
          </a:p>
        </p:txBody>
      </p:sp>
      <p:sp>
        <p:nvSpPr>
          <p:cNvPr id="107523" name="Content Placeholder 3"/>
          <p:cNvSpPr>
            <a:spLocks noGrp="1"/>
          </p:cNvSpPr>
          <p:nvPr>
            <p:ph idx="4294967295"/>
          </p:nvPr>
        </p:nvSpPr>
        <p:spPr>
          <a:xfrm>
            <a:off x="639763" y="1671638"/>
            <a:ext cx="8504237" cy="3446462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122039"/>
                </a:solidFill>
              </a:rPr>
              <a:t>Current Route: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endParaRPr lang="en-US" altLang="en-US" dirty="0">
              <a:solidFill>
                <a:srgbClr val="122039"/>
              </a:solidFill>
            </a:endParaRP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122039"/>
                </a:solidFill>
              </a:rPr>
              <a:t>Amendment: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endParaRPr lang="en-US" altLang="en-US" dirty="0">
              <a:solidFill>
                <a:srgbClr val="122039"/>
              </a:solidFill>
            </a:endParaRP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122039"/>
                </a:solidFill>
              </a:rPr>
              <a:t>Result: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306888" y="2359152"/>
            <a:ext cx="8370518" cy="400110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63500" dir="2700000" algn="ctr" rotWithShape="0">
              <a:schemeClr val="bg2"/>
            </a:outerShdw>
          </a:effectLst>
          <a:extLst/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KTLH..SZW..DAWWN..BEORN.HOBTT2.KATL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06888" y="3584448"/>
            <a:ext cx="8370518" cy="400110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63500" dir="2700000" algn="ctr" rotWithShape="0">
              <a:schemeClr val="bg2"/>
            </a:outerShdw>
          </a:effectLst>
          <a:extLst/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20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AM </a:t>
            </a:r>
            <a:r>
              <a:rPr lang="pt-BR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AAL22 06 </a:t>
            </a:r>
            <a:r>
              <a:rPr lang="pt-BR" sz="20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BEORN </a:t>
            </a:r>
            <a:r>
              <a:rPr lang="pt-BR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 </a:t>
            </a:r>
            <a:r>
              <a:rPr lang="pt-BR" sz="20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BEORN.GNDLF2.KATL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306888" y="4809744"/>
            <a:ext cx="8370518" cy="400110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63500" dir="2700000" algn="ctr" rotWithShape="0">
              <a:schemeClr val="bg2"/>
            </a:outerShdw>
          </a:effectLst>
          <a:extLst/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pt-BR" sz="20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KTLH./.</a:t>
            </a:r>
            <a:r>
              <a:rPr lang="pt-BR" sz="20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BEORN.GNDLF2.KATL</a:t>
            </a:r>
            <a:endParaRPr lang="en-US" sz="2000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77312" y="2456732"/>
            <a:ext cx="199644" cy="204949"/>
          </a:xfrm>
          <a:prstGeom prst="rightArrow">
            <a:avLst>
              <a:gd name="adj1" fmla="val 36876"/>
              <a:gd name="adj2" fmla="val 48807"/>
            </a:avLst>
          </a:prstGeom>
          <a:solidFill>
            <a:srgbClr val="00B0F0"/>
          </a:solidFill>
          <a:ln w="3175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40629" y="3682028"/>
            <a:ext cx="199644" cy="204949"/>
          </a:xfrm>
          <a:prstGeom prst="rightArrow">
            <a:avLst>
              <a:gd name="adj1" fmla="val 36876"/>
              <a:gd name="adj2" fmla="val 48807"/>
            </a:avLst>
          </a:prstGeom>
          <a:solidFill>
            <a:srgbClr val="00B0F0"/>
          </a:solidFill>
          <a:ln w="3175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63122" y="4894646"/>
            <a:ext cx="199644" cy="204949"/>
          </a:xfrm>
          <a:prstGeom prst="rightArrow">
            <a:avLst>
              <a:gd name="adj1" fmla="val 36876"/>
              <a:gd name="adj2" fmla="val 48807"/>
            </a:avLst>
          </a:prstGeom>
          <a:solidFill>
            <a:srgbClr val="00B0F0"/>
          </a:solidFill>
          <a:ln w="3175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83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  <p:bldP spid="19" grpId="1" animBg="1"/>
      <p:bldP spid="2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Arial" panose="020B0604020202020204" pitchFamily="34" charset="0"/>
              </a:rPr>
              <a:t>06, 07, 10 </a:t>
            </a:r>
            <a:r>
              <a:rPr lang="en-US" altLang="en-US" dirty="0" smtClean="0">
                <a:cs typeface="Arial" panose="020B0604020202020204" pitchFamily="34" charset="0"/>
              </a:rPr>
              <a:t>Route Amendment</a:t>
            </a:r>
            <a:endParaRPr lang="en-US" altLang="en-US" dirty="0"/>
          </a:p>
        </p:txBody>
      </p:sp>
      <p:sp>
        <p:nvSpPr>
          <p:cNvPr id="107523" name="Content Placeholder 3"/>
          <p:cNvSpPr>
            <a:spLocks noGrp="1"/>
          </p:cNvSpPr>
          <p:nvPr>
            <p:ph idx="4294967295"/>
          </p:nvPr>
        </p:nvSpPr>
        <p:spPr>
          <a:xfrm>
            <a:off x="639763" y="1671638"/>
            <a:ext cx="8504237" cy="3446462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122039"/>
                </a:solidFill>
              </a:rPr>
              <a:t>Current Route: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endParaRPr lang="en-US" altLang="en-US" dirty="0">
              <a:solidFill>
                <a:srgbClr val="122039"/>
              </a:solidFill>
            </a:endParaRP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122039"/>
                </a:solidFill>
              </a:rPr>
              <a:t>Amendment: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endParaRPr lang="en-US" altLang="en-US" dirty="0">
              <a:solidFill>
                <a:srgbClr val="122039"/>
              </a:solidFill>
            </a:endParaRP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122039"/>
                </a:solidFill>
              </a:rPr>
              <a:t>Result: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306888" y="2359152"/>
            <a:ext cx="8370518" cy="400110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63500" dir="2700000" algn="ctr" rotWithShape="0">
              <a:schemeClr val="bg2"/>
            </a:outerShdw>
          </a:effectLst>
          <a:extLst/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KSFO./.FMG.J32.CZI</a:t>
            </a:r>
            <a:r>
              <a:rPr lang="en-US" sz="20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..ABR..RWF</a:t>
            </a: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..KMSP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06888" y="3584448"/>
            <a:ext cx="8370518" cy="400110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63500" dir="2700000" algn="ctr" rotWithShape="0">
              <a:schemeClr val="bg2"/>
            </a:outerShdw>
          </a:effectLst>
          <a:extLst/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20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AM AAL22 06 </a:t>
            </a:r>
            <a:r>
              <a:rPr lang="pt-BR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BAM040023 07 E2345 10 BAM040023..FAR.GEP6.KMSP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306888" y="4809744"/>
            <a:ext cx="8370518" cy="400110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63500" dir="2700000" algn="ctr" rotWithShape="0">
              <a:schemeClr val="bg2"/>
            </a:outerShdw>
          </a:effectLst>
          <a:extLst/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20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KSFO</a:t>
            </a:r>
            <a:r>
              <a:rPr lang="pt-BR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./.BAM040023..</a:t>
            </a:r>
            <a:r>
              <a:rPr lang="pt-BR" sz="20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FAR.GEP6.KMSP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77312" y="2456732"/>
            <a:ext cx="199644" cy="204949"/>
          </a:xfrm>
          <a:prstGeom prst="rightArrow">
            <a:avLst>
              <a:gd name="adj1" fmla="val 36876"/>
              <a:gd name="adj2" fmla="val 48807"/>
            </a:avLst>
          </a:prstGeom>
          <a:solidFill>
            <a:srgbClr val="00B0F0"/>
          </a:solidFill>
          <a:ln w="3175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40629" y="3682028"/>
            <a:ext cx="199644" cy="204949"/>
          </a:xfrm>
          <a:prstGeom prst="rightArrow">
            <a:avLst>
              <a:gd name="adj1" fmla="val 36876"/>
              <a:gd name="adj2" fmla="val 48807"/>
            </a:avLst>
          </a:prstGeom>
          <a:solidFill>
            <a:srgbClr val="00B0F0"/>
          </a:solidFill>
          <a:ln w="3175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63122" y="4894646"/>
            <a:ext cx="199644" cy="204949"/>
          </a:xfrm>
          <a:prstGeom prst="rightArrow">
            <a:avLst>
              <a:gd name="adj1" fmla="val 36876"/>
              <a:gd name="adj2" fmla="val 48807"/>
            </a:avLst>
          </a:prstGeom>
          <a:solidFill>
            <a:srgbClr val="00B0F0"/>
          </a:solidFill>
          <a:ln w="3175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8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  <p:bldP spid="19" grpId="1" animBg="1"/>
      <p:bldP spid="2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cs typeface="Arial" panose="020B0604020202020204" pitchFamily="34" charset="0"/>
              </a:rPr>
              <a:t>Knowledge Check</a:t>
            </a:r>
          </a:p>
        </p:txBody>
      </p:sp>
      <p:sp>
        <p:nvSpPr>
          <p:cNvPr id="123907" name="Content Placeholder 10"/>
          <p:cNvSpPr>
            <a:spLocks noGrp="1"/>
          </p:cNvSpPr>
          <p:nvPr>
            <p:ph idx="4294967295"/>
          </p:nvPr>
        </p:nvSpPr>
        <p:spPr>
          <a:xfrm>
            <a:off x="493776" y="1938528"/>
            <a:ext cx="8504238" cy="1600339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b="0" dirty="0" smtClean="0">
                <a:solidFill>
                  <a:srgbClr val="122039"/>
                </a:solidFill>
                <a:cs typeface="Arial" panose="020B0604020202020204" pitchFamily="34" charset="0"/>
              </a:rPr>
              <a:t>Given </a:t>
            </a:r>
            <a:r>
              <a:rPr lang="en-US" altLang="en-US" b="0" dirty="0">
                <a:solidFill>
                  <a:srgbClr val="122039"/>
                </a:solidFill>
                <a:cs typeface="Arial" panose="020B0604020202020204" pitchFamily="34" charset="0"/>
              </a:rPr>
              <a:t>the route above, an amendment that will change the route from over </a:t>
            </a:r>
            <a:r>
              <a:rPr lang="en-US" altLang="en-US" b="0" dirty="0" smtClean="0">
                <a:solidFill>
                  <a:srgbClr val="122039"/>
                </a:solidFill>
                <a:cs typeface="Arial" panose="020B0604020202020204" pitchFamily="34" charset="0"/>
              </a:rPr>
              <a:t>SAV </a:t>
            </a:r>
            <a:r>
              <a:rPr lang="en-US" altLang="en-US" b="0" dirty="0">
                <a:solidFill>
                  <a:srgbClr val="122039"/>
                </a:solidFill>
                <a:cs typeface="Arial" panose="020B0604020202020204" pitchFamily="34" charset="0"/>
              </a:rPr>
              <a:t>via </a:t>
            </a:r>
            <a:r>
              <a:rPr lang="en-US" altLang="en-US" b="0" dirty="0" smtClean="0">
                <a:solidFill>
                  <a:srgbClr val="122039"/>
                </a:solidFill>
                <a:cs typeface="Arial" panose="020B0604020202020204" pitchFamily="34" charset="0"/>
              </a:rPr>
              <a:t>V37 SSI </a:t>
            </a:r>
            <a:r>
              <a:rPr lang="en-US" altLang="en-US" b="0" dirty="0">
                <a:solidFill>
                  <a:srgbClr val="122039"/>
                </a:solidFill>
                <a:cs typeface="Arial" panose="020B0604020202020204" pitchFamily="34" charset="0"/>
              </a:rPr>
              <a:t>direct </a:t>
            </a:r>
            <a:r>
              <a:rPr lang="en-US" altLang="en-US" b="0" dirty="0" smtClean="0">
                <a:solidFill>
                  <a:srgbClr val="122039"/>
                </a:solidFill>
                <a:cs typeface="Arial" panose="020B0604020202020204" pitchFamily="34" charset="0"/>
              </a:rPr>
              <a:t>OMN </a:t>
            </a:r>
            <a:r>
              <a:rPr lang="en-US" altLang="en-US" b="0" dirty="0">
                <a:solidFill>
                  <a:srgbClr val="122039"/>
                </a:solidFill>
                <a:cs typeface="Arial" panose="020B0604020202020204" pitchFamily="34" charset="0"/>
              </a:rPr>
              <a:t>is _______.</a:t>
            </a:r>
          </a:p>
          <a:p>
            <a:pPr marL="0" indent="0" eaLnBrk="1" hangingPunct="1">
              <a:buFontTx/>
              <a:buNone/>
            </a:pPr>
            <a:endParaRPr lang="en-US" altLang="en-US" dirty="0">
              <a:solidFill>
                <a:srgbClr val="122039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028700" lvl="1" indent="-628650" eaLnBrk="1" hangingPunct="1">
              <a:spcBef>
                <a:spcPct val="50000"/>
              </a:spcBef>
              <a:buFontTx/>
              <a:buAutoNum type="alphaUcPeriod"/>
            </a:pPr>
            <a:r>
              <a:rPr lang="nl-NL" altLang="en-US" dirty="0">
                <a:solidFill>
                  <a:srgbClr val="122039"/>
                </a:solidFill>
                <a:latin typeface="Consolas" panose="020B0609020204030204" pitchFamily="49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 marL="1028700" lvl="1" indent="-628650" eaLnBrk="1" hangingPunct="1">
              <a:spcBef>
                <a:spcPct val="50000"/>
              </a:spcBef>
              <a:buFontTx/>
              <a:buAutoNum type="alphaUcPeriod"/>
            </a:pPr>
            <a:r>
              <a:rPr lang="nl-NL" altLang="en-US" dirty="0">
                <a:solidFill>
                  <a:srgbClr val="122039"/>
                </a:solidFill>
                <a:latin typeface="Consolas" panose="020B0609020204030204" pitchFamily="49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 marL="1028700" lvl="1" indent="-628650" eaLnBrk="1" hangingPunct="1">
              <a:spcBef>
                <a:spcPct val="50000"/>
              </a:spcBef>
              <a:buFontTx/>
              <a:buAutoNum type="alphaUcPeriod"/>
            </a:pPr>
            <a:r>
              <a:rPr lang="nl-NL" altLang="en-US" dirty="0">
                <a:solidFill>
                  <a:srgbClr val="122039"/>
                </a:solidFill>
                <a:latin typeface="Consolas" panose="020B0609020204030204" pitchFamily="49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en-US" altLang="en-US" dirty="0">
              <a:solidFill>
                <a:srgbClr val="122039"/>
              </a:solidFill>
              <a:latin typeface="Consolas" panose="020B0609020204030204" pitchFamily="49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366655" y="3852681"/>
            <a:ext cx="4459990" cy="513405"/>
            <a:chOff x="1292225" y="3778250"/>
            <a:chExt cx="3040063" cy="513405"/>
          </a:xfrm>
        </p:grpSpPr>
        <p:sp>
          <p:nvSpPr>
            <p:cNvPr id="8" name="Rectangle 7"/>
            <p:cNvSpPr/>
            <p:nvPr/>
          </p:nvSpPr>
          <p:spPr bwMode="auto">
            <a:xfrm>
              <a:off x="1292225" y="3778250"/>
              <a:ext cx="3040063" cy="457200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63500" dir="2700000" algn="ctr" rotWithShape="0">
                <a:schemeClr val="bg2"/>
              </a:outerShdw>
            </a:effectLst>
            <a:ex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Tx/>
                <a:buChar char="•"/>
                <a:defRPr/>
              </a:pPr>
              <a:endParaRPr lang="en-US"/>
            </a:p>
          </p:txBody>
        </p:sp>
        <p:sp>
          <p:nvSpPr>
            <p:cNvPr id="123921" name="TextBox 10"/>
            <p:cNvSpPr txBox="1">
              <a:spLocks noChangeArrowheads="1"/>
            </p:cNvSpPr>
            <p:nvPr/>
          </p:nvSpPr>
          <p:spPr bwMode="auto">
            <a:xfrm>
              <a:off x="1374775" y="3889044"/>
              <a:ext cx="2752725" cy="402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 dirty="0" smtClean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AM N45TD 10 SAV.V37.SSI.OMN</a:t>
              </a:r>
              <a:endParaRPr lang="en-US" alt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123909" name="Group 3"/>
          <p:cNvGrpSpPr>
            <a:grpSpLocks/>
          </p:cNvGrpSpPr>
          <p:nvPr/>
        </p:nvGrpSpPr>
        <p:grpSpPr bwMode="auto">
          <a:xfrm>
            <a:off x="1382530" y="4438469"/>
            <a:ext cx="4444115" cy="513406"/>
            <a:chOff x="1308099" y="4363259"/>
            <a:chExt cx="3370227" cy="513406"/>
          </a:xfrm>
        </p:grpSpPr>
        <p:sp>
          <p:nvSpPr>
            <p:cNvPr id="12" name="Rectangle 11"/>
            <p:cNvSpPr/>
            <p:nvPr/>
          </p:nvSpPr>
          <p:spPr bwMode="auto">
            <a:xfrm>
              <a:off x="1308099" y="4363259"/>
              <a:ext cx="3370226" cy="457200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63500" dir="2700000" algn="ctr" rotWithShape="0">
                <a:schemeClr val="bg2"/>
              </a:outerShdw>
            </a:effectLst>
            <a:ex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Tx/>
                <a:buChar char="•"/>
                <a:defRPr/>
              </a:pPr>
              <a:endParaRPr lang="en-US"/>
            </a:p>
          </p:txBody>
        </p:sp>
        <p:sp>
          <p:nvSpPr>
            <p:cNvPr id="123919" name="TextBox 12"/>
            <p:cNvSpPr txBox="1">
              <a:spLocks noChangeArrowheads="1"/>
            </p:cNvSpPr>
            <p:nvPr/>
          </p:nvSpPr>
          <p:spPr bwMode="auto">
            <a:xfrm>
              <a:off x="1390650" y="4474054"/>
              <a:ext cx="3287676" cy="402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 dirty="0" smtClean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AM N45TD 10 SAV.V37.SSI..OMN</a:t>
              </a:r>
              <a:endParaRPr lang="en-US" alt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382530" y="5036956"/>
            <a:ext cx="4752459" cy="457200"/>
            <a:chOff x="1308099" y="4962525"/>
            <a:chExt cx="4103873" cy="457200"/>
          </a:xfrm>
        </p:grpSpPr>
        <p:sp>
          <p:nvSpPr>
            <p:cNvPr id="14" name="Rectangle 13"/>
            <p:cNvSpPr/>
            <p:nvPr/>
          </p:nvSpPr>
          <p:spPr bwMode="auto">
            <a:xfrm>
              <a:off x="1308099" y="4962525"/>
              <a:ext cx="3867912" cy="457200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63500" dir="2700000" algn="ctr" rotWithShape="0">
                <a:schemeClr val="bg2"/>
              </a:outerShdw>
            </a:effectLst>
            <a:ex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Tx/>
                <a:buChar char="•"/>
                <a:defRPr/>
              </a:pPr>
              <a:endParaRPr lang="en-US"/>
            </a:p>
          </p:txBody>
        </p:sp>
        <p:sp>
          <p:nvSpPr>
            <p:cNvPr id="123917" name="TextBox 14"/>
            <p:cNvSpPr txBox="1">
              <a:spLocks noChangeArrowheads="1"/>
            </p:cNvSpPr>
            <p:nvPr/>
          </p:nvSpPr>
          <p:spPr bwMode="auto">
            <a:xfrm>
              <a:off x="1390650" y="5083952"/>
              <a:ext cx="4021322" cy="21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 dirty="0" smtClean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AM N45TD 10 SAV..V37..SSI.OMN</a:t>
              </a:r>
              <a:endParaRPr lang="en-US" alt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123911" name="Group 1"/>
          <p:cNvGrpSpPr>
            <a:grpSpLocks/>
          </p:cNvGrpSpPr>
          <p:nvPr/>
        </p:nvGrpSpPr>
        <p:grpSpPr bwMode="auto">
          <a:xfrm>
            <a:off x="1308100" y="1190774"/>
            <a:ext cx="5943305" cy="534672"/>
            <a:chOff x="1308100" y="1159265"/>
            <a:chExt cx="5486400" cy="534672"/>
          </a:xfrm>
        </p:grpSpPr>
        <p:sp>
          <p:nvSpPr>
            <p:cNvPr id="16" name="Rectangle 15"/>
            <p:cNvSpPr/>
            <p:nvPr/>
          </p:nvSpPr>
          <p:spPr bwMode="auto">
            <a:xfrm>
              <a:off x="1308100" y="1159265"/>
              <a:ext cx="5486400" cy="457200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63500" dir="2700000" algn="ctr" rotWithShape="0">
                <a:schemeClr val="bg2"/>
              </a:outerShdw>
            </a:effectLst>
            <a:ex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Tx/>
                <a:buChar char="•"/>
                <a:defRPr/>
              </a:pPr>
              <a:endParaRPr lang="en-US"/>
            </a:p>
          </p:txBody>
        </p:sp>
        <p:sp>
          <p:nvSpPr>
            <p:cNvPr id="123915" name="TextBox 16"/>
            <p:cNvSpPr txBox="1">
              <a:spLocks noChangeArrowheads="1"/>
            </p:cNvSpPr>
            <p:nvPr/>
          </p:nvSpPr>
          <p:spPr bwMode="auto">
            <a:xfrm>
              <a:off x="1390650" y="1291326"/>
              <a:ext cx="4968875" cy="402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 dirty="0" smtClean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KCHS.V437.SAV..KELER..SSI.V3.OMN..KDAB</a:t>
              </a:r>
              <a:endParaRPr lang="en-US" alt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27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cs typeface="Arial" panose="020B0604020202020204" pitchFamily="34" charset="0"/>
              </a:rPr>
              <a:t>Knowledge Check</a:t>
            </a:r>
          </a:p>
        </p:txBody>
      </p:sp>
      <p:sp>
        <p:nvSpPr>
          <p:cNvPr id="39940" name="Content Placeholder 10"/>
          <p:cNvSpPr>
            <a:spLocks noGrp="1"/>
          </p:cNvSpPr>
          <p:nvPr>
            <p:ph idx="4294967295"/>
          </p:nvPr>
        </p:nvSpPr>
        <p:spPr>
          <a:xfrm>
            <a:off x="493776" y="1951794"/>
            <a:ext cx="8504237" cy="1323041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b="0" dirty="0" smtClean="0"/>
              <a:t>Given </a:t>
            </a:r>
            <a:r>
              <a:rPr lang="en-US" b="0" dirty="0"/>
              <a:t>the route above, an amendment that will change the route from over </a:t>
            </a:r>
            <a:r>
              <a:rPr lang="en-US" b="0" dirty="0" smtClean="0"/>
              <a:t>OCF </a:t>
            </a:r>
            <a:r>
              <a:rPr lang="en-US" b="0" dirty="0"/>
              <a:t>via </a:t>
            </a:r>
            <a:r>
              <a:rPr lang="en-US" b="0" dirty="0" smtClean="0"/>
              <a:t>V581 DADES V7 KLAL </a:t>
            </a:r>
            <a:r>
              <a:rPr lang="en-US" b="0" dirty="0"/>
              <a:t>landing </a:t>
            </a:r>
            <a:r>
              <a:rPr lang="en-US" b="0" dirty="0" smtClean="0"/>
              <a:t>KLAL </a:t>
            </a:r>
            <a:r>
              <a:rPr lang="en-US" b="0" dirty="0"/>
              <a:t>is _______.</a:t>
            </a:r>
          </a:p>
          <a:p>
            <a:pPr marL="533400" indent="-533400" eaLnBrk="1" hangingPunct="1">
              <a:defRPr/>
            </a:pPr>
            <a:endParaRPr lang="en-US" dirty="0">
              <a:sym typeface="Wingdings" pitchFamily="2" charset="2"/>
            </a:endParaRPr>
          </a:p>
          <a:p>
            <a:pPr marL="1028700" lvl="1" indent="-62865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1028700" lvl="1" indent="-62865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1028700" lvl="1" indent="-62865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128004" name="Group 2"/>
          <p:cNvGrpSpPr>
            <a:grpSpLocks/>
          </p:cNvGrpSpPr>
          <p:nvPr/>
        </p:nvGrpSpPr>
        <p:grpSpPr bwMode="auto">
          <a:xfrm>
            <a:off x="1306513" y="1188720"/>
            <a:ext cx="5943600" cy="459327"/>
            <a:chOff x="1306512" y="1132336"/>
            <a:chExt cx="5486400" cy="45720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306512" y="1132336"/>
              <a:ext cx="5486400" cy="457200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63500" dir="2700000" algn="ctr" rotWithShape="0">
                <a:schemeClr val="bg2"/>
              </a:outerShdw>
            </a:effectLst>
            <a:ex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Tx/>
                <a:buChar char="•"/>
                <a:defRPr/>
              </a:pPr>
              <a:endParaRPr lang="en-US"/>
            </a:p>
          </p:txBody>
        </p:sp>
        <p:sp>
          <p:nvSpPr>
            <p:cNvPr id="128013" name="TextBox 13"/>
            <p:cNvSpPr txBox="1">
              <a:spLocks noChangeArrowheads="1"/>
            </p:cNvSpPr>
            <p:nvPr/>
          </p:nvSpPr>
          <p:spPr bwMode="auto">
            <a:xfrm>
              <a:off x="1389062" y="1252817"/>
              <a:ext cx="4968875" cy="21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 dirty="0" smtClean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KGNV..OCF.V157.LAL..SRQ..KVNC</a:t>
              </a:r>
              <a:endParaRPr lang="en-US" alt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69638" name="Group 4"/>
          <p:cNvGrpSpPr>
            <a:grpSpLocks/>
          </p:cNvGrpSpPr>
          <p:nvPr/>
        </p:nvGrpSpPr>
        <p:grpSpPr bwMode="auto">
          <a:xfrm>
            <a:off x="1382529" y="5059475"/>
            <a:ext cx="5942015" cy="517594"/>
            <a:chOff x="1335367" y="4921279"/>
            <a:chExt cx="3038475" cy="517594"/>
          </a:xfrm>
          <a:solidFill>
            <a:schemeClr val="tx1"/>
          </a:solidFill>
        </p:grpSpPr>
        <p:sp>
          <p:nvSpPr>
            <p:cNvPr id="15" name="Rectangle 14"/>
            <p:cNvSpPr/>
            <p:nvPr/>
          </p:nvSpPr>
          <p:spPr bwMode="auto">
            <a:xfrm>
              <a:off x="1335367" y="4921279"/>
              <a:ext cx="3038475" cy="457200"/>
            </a:xfrm>
            <a:prstGeom prst="rect">
              <a:avLst/>
            </a:prstGeom>
            <a:grp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63500" dir="2700000" algn="ctr" rotWithShape="0">
                <a:schemeClr val="bg2"/>
              </a:outerShdw>
            </a:effectLst>
            <a:ex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Tx/>
                <a:buChar char="•"/>
                <a:defRPr/>
              </a:pPr>
              <a:endParaRPr lang="en-US"/>
            </a:p>
          </p:txBody>
        </p:sp>
        <p:sp>
          <p:nvSpPr>
            <p:cNvPr id="71695" name="TextBox 15"/>
            <p:cNvSpPr txBox="1">
              <a:spLocks noChangeArrowheads="1"/>
            </p:cNvSpPr>
            <p:nvPr/>
          </p:nvSpPr>
          <p:spPr bwMode="auto">
            <a:xfrm>
              <a:off x="1390650" y="5037801"/>
              <a:ext cx="2752725" cy="40107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000" dirty="0" smtClean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AM AAL12 10 </a:t>
              </a:r>
              <a:r>
                <a:rPr lang="en-US" alt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OCF.V581.DADES.V7..</a:t>
              </a:r>
              <a:r>
                <a:rPr lang="en-US" altLang="en-US" sz="2000" dirty="0" smtClean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KLAL</a:t>
              </a:r>
              <a:r>
                <a:rPr lang="en-US" altLang="en-US" sz="2000" dirty="0" smtClean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Wingdings" panose="05000000000000000000" pitchFamily="2" charset="2"/>
                </a:rPr>
                <a:t></a:t>
              </a:r>
              <a:r>
                <a:rPr lang="en-US" altLang="en-US" sz="2000" dirty="0" smtClean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endParaRPr lang="en-US" alt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69639" name="Group 3"/>
          <p:cNvGrpSpPr>
            <a:grpSpLocks/>
          </p:cNvGrpSpPr>
          <p:nvPr/>
        </p:nvGrpSpPr>
        <p:grpSpPr bwMode="auto">
          <a:xfrm>
            <a:off x="1382529" y="4427650"/>
            <a:ext cx="6635751" cy="526484"/>
            <a:chOff x="1296988" y="4290201"/>
            <a:chExt cx="3401392" cy="526484"/>
          </a:xfrm>
          <a:solidFill>
            <a:schemeClr val="tx1"/>
          </a:solidFill>
        </p:grpSpPr>
        <p:sp>
          <p:nvSpPr>
            <p:cNvPr id="17" name="Rectangle 16"/>
            <p:cNvSpPr/>
            <p:nvPr/>
          </p:nvSpPr>
          <p:spPr bwMode="auto">
            <a:xfrm>
              <a:off x="1296988" y="4290201"/>
              <a:ext cx="3040063" cy="457200"/>
            </a:xfrm>
            <a:prstGeom prst="rect">
              <a:avLst/>
            </a:prstGeom>
            <a:grp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63500" dir="2700000" algn="ctr" rotWithShape="0">
                <a:schemeClr val="bg2"/>
              </a:outerShdw>
            </a:effectLst>
            <a:ex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Tx/>
                <a:buChar char="•"/>
                <a:defRPr/>
              </a:pPr>
              <a:endParaRPr lang="en-US"/>
            </a:p>
          </p:txBody>
        </p:sp>
        <p:sp>
          <p:nvSpPr>
            <p:cNvPr id="71693" name="TextBox 17"/>
            <p:cNvSpPr txBox="1">
              <a:spLocks noChangeArrowheads="1"/>
            </p:cNvSpPr>
            <p:nvPr/>
          </p:nvSpPr>
          <p:spPr bwMode="auto">
            <a:xfrm>
              <a:off x="1379538" y="4415613"/>
              <a:ext cx="3318842" cy="40107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000" dirty="0" smtClean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AM AAL12 10 OCF.V581.DADES.V7.LAL</a:t>
              </a:r>
              <a:r>
                <a:rPr lang="en-US" alt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..</a:t>
              </a:r>
              <a:r>
                <a:rPr lang="en-US" altLang="en-US" sz="2000" dirty="0" smtClean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KVNC</a:t>
              </a:r>
              <a:r>
                <a:rPr lang="en-US" altLang="en-US" sz="2000" dirty="0" smtClean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Wingdings" panose="05000000000000000000" pitchFamily="2" charset="2"/>
                </a:rPr>
                <a:t></a:t>
              </a:r>
              <a:r>
                <a:rPr lang="en-US" altLang="en-US" sz="2000" dirty="0" smtClean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endParaRPr lang="en-US" alt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128007" name="Group 1"/>
          <p:cNvGrpSpPr>
            <a:grpSpLocks/>
          </p:cNvGrpSpPr>
          <p:nvPr/>
        </p:nvGrpSpPr>
        <p:grpSpPr bwMode="auto">
          <a:xfrm>
            <a:off x="1382530" y="3870438"/>
            <a:ext cx="5942014" cy="536327"/>
            <a:chOff x="1308100" y="3732975"/>
            <a:chExt cx="3038475" cy="536327"/>
          </a:xfrm>
        </p:grpSpPr>
        <p:sp>
          <p:nvSpPr>
            <p:cNvPr id="19" name="Rectangle 18"/>
            <p:cNvSpPr/>
            <p:nvPr/>
          </p:nvSpPr>
          <p:spPr bwMode="auto">
            <a:xfrm>
              <a:off x="1308100" y="3732975"/>
              <a:ext cx="3038475" cy="457200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63500" dir="2700000" algn="ctr" rotWithShape="0">
                <a:schemeClr val="bg2"/>
              </a:outerShdw>
            </a:effectLst>
            <a:ex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Tx/>
                <a:buChar char="•"/>
                <a:defRPr/>
              </a:pPr>
              <a:endParaRPr lang="en-US"/>
            </a:p>
          </p:txBody>
        </p:sp>
        <p:sp>
          <p:nvSpPr>
            <p:cNvPr id="128011" name="TextBox 19"/>
            <p:cNvSpPr txBox="1">
              <a:spLocks noChangeArrowheads="1"/>
            </p:cNvSpPr>
            <p:nvPr/>
          </p:nvSpPr>
          <p:spPr bwMode="auto">
            <a:xfrm>
              <a:off x="1389062" y="3868230"/>
              <a:ext cx="2752725" cy="401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 dirty="0" smtClean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AM AAL12 10 OCF.V581.DADES.V7.KLAL</a:t>
              </a:r>
              <a:r>
                <a:rPr lang="en-US" altLang="en-US" sz="2000" dirty="0" smtClean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Wingdings" panose="05000000000000000000" pitchFamily="2" charset="2"/>
                </a:rPr>
                <a:t></a:t>
              </a:r>
              <a:r>
                <a:rPr lang="en-US" altLang="en-US" sz="2000" dirty="0" smtClean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endParaRPr lang="en-US" alt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7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cs typeface="Arial" panose="020B0604020202020204" pitchFamily="34" charset="0"/>
              </a:rPr>
              <a:t>Command Acceptance Checks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93776" y="1508760"/>
            <a:ext cx="8050213" cy="43910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Commands entered by the controller are checked for:</a:t>
            </a:r>
          </a:p>
          <a:p>
            <a:endParaRPr lang="en-US" sz="1000" dirty="0"/>
          </a:p>
          <a:p>
            <a:r>
              <a:rPr lang="en-US" b="0" dirty="0"/>
              <a:t>Syntax and Format</a:t>
            </a:r>
          </a:p>
          <a:p>
            <a:endParaRPr lang="en-US" sz="1000" b="0" dirty="0"/>
          </a:p>
          <a:p>
            <a:r>
              <a:rPr lang="en-US" b="0" dirty="0"/>
              <a:t>Source Legality</a:t>
            </a:r>
          </a:p>
          <a:p>
            <a:endParaRPr lang="en-US" sz="1000" b="0" dirty="0"/>
          </a:p>
          <a:p>
            <a:r>
              <a:rPr lang="en-US" b="0" dirty="0"/>
              <a:t>Semantics</a:t>
            </a:r>
            <a:r>
              <a:rPr lang="en-US" dirty="0"/>
              <a:t>	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161" y="2594213"/>
            <a:ext cx="44069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134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>
                <a:cs typeface="Arial" panose="020B0604020202020204" pitchFamily="34" charset="0"/>
              </a:rPr>
              <a:t>Route Amendment </a:t>
            </a:r>
            <a:r>
              <a:rPr lang="en-US" altLang="en-US" sz="3200" dirty="0">
                <a:cs typeface="Arial" panose="020B0604020202020204" pitchFamily="34" charset="0"/>
              </a:rPr>
              <a:t>– </a:t>
            </a:r>
            <a:r>
              <a:rPr lang="en-US" altLang="en-US" sz="3200" dirty="0" smtClean="0">
                <a:cs typeface="Arial" panose="020B0604020202020204" pitchFamily="34" charset="0"/>
              </a:rPr>
              <a:t>“By </a:t>
            </a:r>
            <a:r>
              <a:rPr lang="en-US" altLang="en-US" sz="3200" dirty="0">
                <a:cs typeface="Arial" panose="020B0604020202020204" pitchFamily="34" charset="0"/>
              </a:rPr>
              <a:t>The </a:t>
            </a:r>
            <a:r>
              <a:rPr lang="en-US" altLang="en-US" sz="3200" dirty="0" smtClean="0">
                <a:cs typeface="Arial" panose="020B0604020202020204" pitchFamily="34" charset="0"/>
              </a:rPr>
              <a:t>Numbers”</a:t>
            </a:r>
            <a:endParaRPr lang="en-US" altLang="en-US" sz="3200" dirty="0"/>
          </a:p>
        </p:txBody>
      </p:sp>
      <p:sp>
        <p:nvSpPr>
          <p:cNvPr id="111619" name="Content Placeholder 3"/>
          <p:cNvSpPr>
            <a:spLocks noGrp="1"/>
          </p:cNvSpPr>
          <p:nvPr>
            <p:ph idx="4294967295"/>
          </p:nvPr>
        </p:nvSpPr>
        <p:spPr>
          <a:xfrm>
            <a:off x="640477" y="1560949"/>
            <a:ext cx="8504237" cy="3446462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122039"/>
                </a:solidFill>
              </a:rPr>
              <a:t>Current Route: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endParaRPr lang="en-US" altLang="en-US" dirty="0">
              <a:solidFill>
                <a:srgbClr val="122039"/>
              </a:solidFill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US" altLang="en-US" dirty="0">
                <a:solidFill>
                  <a:srgbClr val="122039"/>
                </a:solidFill>
                <a:cs typeface="Arial" panose="020B0604020202020204" pitchFamily="34" charset="0"/>
              </a:rPr>
              <a:t>Input: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endParaRPr lang="en-US" altLang="en-US" sz="2400" dirty="0">
              <a:solidFill>
                <a:srgbClr val="122039"/>
              </a:solidFill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US" altLang="en-US" dirty="0">
                <a:solidFill>
                  <a:srgbClr val="122039"/>
                </a:solidFill>
                <a:cs typeface="Arial" panose="020B0604020202020204" pitchFamily="34" charset="0"/>
              </a:rPr>
              <a:t>Route Readout:</a:t>
            </a:r>
            <a:endParaRPr lang="en-US" altLang="ja-JP" dirty="0">
              <a:solidFill>
                <a:srgbClr val="122039"/>
              </a:solidFill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endParaRPr lang="en-US" altLang="en-US" dirty="0">
              <a:solidFill>
                <a:srgbClr val="122039"/>
              </a:solidFill>
            </a:endParaRPr>
          </a:p>
        </p:txBody>
      </p:sp>
      <p:grpSp>
        <p:nvGrpSpPr>
          <p:cNvPr id="111620" name="Group 1"/>
          <p:cNvGrpSpPr>
            <a:grpSpLocks/>
          </p:cNvGrpSpPr>
          <p:nvPr/>
        </p:nvGrpSpPr>
        <p:grpSpPr bwMode="auto">
          <a:xfrm>
            <a:off x="310896" y="2360613"/>
            <a:ext cx="8366760" cy="402336"/>
            <a:chOff x="561975" y="2360145"/>
            <a:chExt cx="5486400" cy="457200"/>
          </a:xfrm>
        </p:grpSpPr>
        <p:sp>
          <p:nvSpPr>
            <p:cNvPr id="14" name="Rectangle 13"/>
            <p:cNvSpPr/>
            <p:nvPr/>
          </p:nvSpPr>
          <p:spPr bwMode="auto">
            <a:xfrm>
              <a:off x="561975" y="2360145"/>
              <a:ext cx="5486400" cy="457200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63500" dir="2700000" algn="ctr" rotWithShape="0">
                <a:schemeClr val="bg2"/>
              </a:outerShdw>
            </a:effectLst>
            <a:ex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1629" name="TextBox 14"/>
            <p:cNvSpPr txBox="1">
              <a:spLocks noChangeArrowheads="1"/>
            </p:cNvSpPr>
            <p:nvPr/>
          </p:nvSpPr>
          <p:spPr bwMode="auto">
            <a:xfrm>
              <a:off x="663908" y="2532475"/>
              <a:ext cx="5245100" cy="192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nsolas" panose="020B0609020204030204" pitchFamily="49" charset="0"/>
                  <a:cs typeface="Consolas" panose="020B0609020204030204" pitchFamily="49" charset="0"/>
                </a:rPr>
                <a:t>KMIA./.ORL.J53.CRG..CAE..RDU..CAE..KPOB</a:t>
              </a:r>
              <a:endPara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10895" y="4894781"/>
            <a:ext cx="8366760" cy="402336"/>
            <a:chOff x="600074" y="3584575"/>
            <a:chExt cx="5958818" cy="457200"/>
          </a:xfrm>
        </p:grpSpPr>
        <p:sp>
          <p:nvSpPr>
            <p:cNvPr id="16" name="Rectangle 15"/>
            <p:cNvSpPr/>
            <p:nvPr/>
          </p:nvSpPr>
          <p:spPr bwMode="auto">
            <a:xfrm>
              <a:off x="600074" y="3584575"/>
              <a:ext cx="5958818" cy="457200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63500" dir="2700000" algn="ctr" rotWithShape="0">
                <a:schemeClr val="bg2"/>
              </a:outerShdw>
            </a:effectLst>
            <a:ex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1627" name="TextBox 16"/>
            <p:cNvSpPr txBox="1">
              <a:spLocks noChangeArrowheads="1"/>
            </p:cNvSpPr>
            <p:nvPr/>
          </p:nvSpPr>
          <p:spPr bwMode="auto">
            <a:xfrm>
              <a:off x="682625" y="3752938"/>
              <a:ext cx="5876267" cy="130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rPr>
                <a:t>1-KMIA.2-/.3-ORL.4-J53.5-CRG..6-CAE..7-RDU..8-CAE..9-KPOB</a:t>
              </a:r>
              <a:endPara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80669" y="3549873"/>
            <a:ext cx="8366760" cy="402336"/>
            <a:chOff x="561975" y="3582988"/>
            <a:chExt cx="5486400" cy="4572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561975" y="3582988"/>
              <a:ext cx="5486400" cy="457200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63500" dir="2700000" algn="ctr" rotWithShape="0">
                <a:schemeClr val="bg2"/>
              </a:outerShdw>
            </a:effectLst>
            <a:ex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0424" name="TextBox 14"/>
            <p:cNvSpPr txBox="1">
              <a:spLocks noChangeArrowheads="1"/>
            </p:cNvSpPr>
            <p:nvPr/>
          </p:nvSpPr>
          <p:spPr bwMode="auto">
            <a:xfrm>
              <a:off x="644525" y="3750200"/>
              <a:ext cx="5245100" cy="21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rPr>
                <a:t>AM N1234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561975" y="2976465"/>
            <a:ext cx="1024229" cy="438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37564" y="4068669"/>
            <a:ext cx="8366762" cy="1258260"/>
            <a:chOff x="-1238267" y="3952782"/>
            <a:chExt cx="10881789" cy="1258260"/>
          </a:xfrm>
        </p:grpSpPr>
        <p:grpSp>
          <p:nvGrpSpPr>
            <p:cNvPr id="7" name="Group 6"/>
            <p:cNvGrpSpPr/>
            <p:nvPr/>
          </p:nvGrpSpPr>
          <p:grpSpPr>
            <a:xfrm>
              <a:off x="-1238267" y="3952782"/>
              <a:ext cx="4165281" cy="678827"/>
              <a:chOff x="-479849" y="3936872"/>
              <a:chExt cx="4076868" cy="676500"/>
            </a:xfrm>
          </p:grpSpPr>
          <p:sp>
            <p:nvSpPr>
              <p:cNvPr id="20" name="Rectangle 19"/>
              <p:cNvSpPr/>
              <p:nvPr/>
            </p:nvSpPr>
            <p:spPr bwMode="auto">
              <a:xfrm>
                <a:off x="-479849" y="4148200"/>
                <a:ext cx="4076868" cy="4651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-95747" y="3936872"/>
                <a:ext cx="1772116" cy="656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914400" fontAlgn="base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altLang="en-US" sz="2800" b="1" dirty="0" smtClean="0">
                    <a:solidFill>
                      <a:srgbClr val="122039"/>
                    </a:solidFill>
                    <a:cs typeface="Arial" panose="020B0604020202020204" pitchFamily="34" charset="0"/>
                  </a:rPr>
                  <a:t>Result:</a:t>
                </a:r>
                <a:endParaRPr lang="en-US" altLang="en-US" sz="2800" b="1" dirty="0">
                  <a:solidFill>
                    <a:srgbClr val="122039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" name="Group 28"/>
            <p:cNvGrpSpPr>
              <a:grpSpLocks/>
            </p:cNvGrpSpPr>
            <p:nvPr/>
          </p:nvGrpSpPr>
          <p:grpSpPr bwMode="auto">
            <a:xfrm>
              <a:off x="-1238265" y="4808706"/>
              <a:ext cx="10881787" cy="402336"/>
              <a:chOff x="-3040815" y="3565913"/>
              <a:chExt cx="10881787" cy="402336"/>
            </a:xfrm>
          </p:grpSpPr>
          <p:sp>
            <p:nvSpPr>
              <p:cNvPr id="30" name="Rectangle 29"/>
              <p:cNvSpPr/>
              <p:nvPr/>
            </p:nvSpPr>
            <p:spPr bwMode="auto">
              <a:xfrm>
                <a:off x="-3040815" y="3565913"/>
                <a:ext cx="10881787" cy="402336"/>
              </a:xfrm>
              <a:prstGeom prst="rect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76200" dist="63500" dir="2700000" algn="ctr" rotWithShape="0">
                  <a:schemeClr val="bg2"/>
                </a:outerShdw>
              </a:effectLst>
              <a:extLst/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TextBox 16"/>
              <p:cNvSpPr txBox="1">
                <a:spLocks noChangeArrowheads="1"/>
              </p:cNvSpPr>
              <p:nvPr/>
            </p:nvSpPr>
            <p:spPr bwMode="auto">
              <a:xfrm>
                <a:off x="-2876300" y="3710548"/>
                <a:ext cx="7649011" cy="192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defTabSz="914400" eaLnBrk="0" fontAlgn="base" hangingPunct="0">
                  <a:lnSpc>
                    <a:spcPts val="15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lang="en-US" altLang="en-US" sz="2000" dirty="0" smtClean="0">
                    <a:solidFill>
                      <a:srgbClr val="FFFFFF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KMIA./.ORL.J53.CRG..CAE..KPOB</a:t>
                </a:r>
                <a:endParaRPr lang="en-US" altLang="en-US" sz="2000" dirty="0">
                  <a:solidFill>
                    <a:srgbClr val="FFFFFF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300009" y="2791431"/>
            <a:ext cx="8366759" cy="1179678"/>
            <a:chOff x="304953" y="3857007"/>
            <a:chExt cx="6159578" cy="1179678"/>
          </a:xfrm>
        </p:grpSpPr>
        <p:grpSp>
          <p:nvGrpSpPr>
            <p:cNvPr id="40" name="Group 39"/>
            <p:cNvGrpSpPr/>
            <p:nvPr/>
          </p:nvGrpSpPr>
          <p:grpSpPr>
            <a:xfrm>
              <a:off x="548600" y="3857007"/>
              <a:ext cx="3560885" cy="658831"/>
              <a:chOff x="1269090" y="3841463"/>
              <a:chExt cx="3485311" cy="656581"/>
            </a:xfrm>
          </p:grpSpPr>
          <p:sp>
            <p:nvSpPr>
              <p:cNvPr id="44" name="Rectangle 43"/>
              <p:cNvSpPr/>
              <p:nvPr/>
            </p:nvSpPr>
            <p:spPr bwMode="auto">
              <a:xfrm>
                <a:off x="1311405" y="4031650"/>
                <a:ext cx="3442996" cy="3732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269090" y="3841463"/>
                <a:ext cx="3442290" cy="656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914400" fontAlgn="base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altLang="en-US" sz="2800" b="1" dirty="0" smtClean="0">
                    <a:solidFill>
                      <a:srgbClr val="122039"/>
                    </a:solidFill>
                    <a:cs typeface="Arial" panose="020B0604020202020204" pitchFamily="34" charset="0"/>
                  </a:rPr>
                  <a:t>Field 10 Correction:</a:t>
                </a:r>
                <a:endParaRPr lang="en-US" altLang="en-US" sz="2800" b="1" dirty="0">
                  <a:solidFill>
                    <a:srgbClr val="122039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1" name="Group 40"/>
            <p:cNvGrpSpPr>
              <a:grpSpLocks/>
            </p:cNvGrpSpPr>
            <p:nvPr/>
          </p:nvGrpSpPr>
          <p:grpSpPr bwMode="auto">
            <a:xfrm>
              <a:off x="304953" y="4634349"/>
              <a:ext cx="6159578" cy="402336"/>
              <a:chOff x="-1497597" y="3391556"/>
              <a:chExt cx="6159578" cy="402336"/>
            </a:xfrm>
          </p:grpSpPr>
          <p:sp>
            <p:nvSpPr>
              <p:cNvPr id="42" name="Rectangle 41"/>
              <p:cNvSpPr/>
              <p:nvPr/>
            </p:nvSpPr>
            <p:spPr bwMode="auto">
              <a:xfrm>
                <a:off x="-1497597" y="3391556"/>
                <a:ext cx="6159578" cy="402336"/>
              </a:xfrm>
              <a:prstGeom prst="rect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76200" dist="63500" dir="2700000" algn="ctr" rotWithShape="0">
                  <a:schemeClr val="bg2"/>
                </a:outerShdw>
              </a:effectLst>
              <a:extLst/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TextBox 16"/>
              <p:cNvSpPr txBox="1">
                <a:spLocks noChangeArrowheads="1"/>
              </p:cNvSpPr>
              <p:nvPr/>
            </p:nvSpPr>
            <p:spPr bwMode="auto">
              <a:xfrm>
                <a:off x="-1376825" y="3513934"/>
                <a:ext cx="4967288" cy="210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defTabSz="914400" eaLnBrk="0" fontAlgn="base" hangingPunct="0">
                  <a:lnSpc>
                    <a:spcPts val="15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lang="en-US" altLang="en-US" sz="2000" dirty="0">
                    <a:solidFill>
                      <a:srgbClr val="FFFFFF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5</a:t>
                </a:r>
                <a:r>
                  <a:rPr lang="en-US" altLang="en-US" sz="2000" dirty="0" smtClean="0">
                    <a:solidFill>
                      <a:srgbClr val="FFFFFF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..8</a:t>
                </a:r>
                <a:endParaRPr lang="en-US" altLang="en-US" sz="2000" dirty="0">
                  <a:solidFill>
                    <a:srgbClr val="FFFFFF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p:grpSp>
      </p:grpSp>
      <p:sp>
        <p:nvSpPr>
          <p:cNvPr id="33" name="Right Arrow 32"/>
          <p:cNvSpPr/>
          <p:nvPr/>
        </p:nvSpPr>
        <p:spPr bwMode="auto">
          <a:xfrm>
            <a:off x="82296" y="3703320"/>
            <a:ext cx="199644" cy="204949"/>
          </a:xfrm>
          <a:prstGeom prst="rightArrow">
            <a:avLst>
              <a:gd name="adj1" fmla="val 36876"/>
              <a:gd name="adj2" fmla="val 48807"/>
            </a:avLst>
          </a:prstGeom>
          <a:solidFill>
            <a:srgbClr val="00B0F0"/>
          </a:solidFill>
          <a:ln w="3175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ight Arrow 34"/>
          <p:cNvSpPr/>
          <p:nvPr/>
        </p:nvSpPr>
        <p:spPr bwMode="auto">
          <a:xfrm>
            <a:off x="82296" y="5020056"/>
            <a:ext cx="199644" cy="204949"/>
          </a:xfrm>
          <a:prstGeom prst="rightArrow">
            <a:avLst>
              <a:gd name="adj1" fmla="val 36876"/>
              <a:gd name="adj2" fmla="val 48807"/>
            </a:avLst>
          </a:prstGeom>
          <a:solidFill>
            <a:srgbClr val="00B0F0"/>
          </a:solidFill>
          <a:ln w="3175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ight Arrow 35"/>
          <p:cNvSpPr/>
          <p:nvPr/>
        </p:nvSpPr>
        <p:spPr bwMode="auto">
          <a:xfrm>
            <a:off x="81025" y="3706331"/>
            <a:ext cx="199644" cy="204949"/>
          </a:xfrm>
          <a:prstGeom prst="rightArrow">
            <a:avLst>
              <a:gd name="adj1" fmla="val 36876"/>
              <a:gd name="adj2" fmla="val 48807"/>
            </a:avLst>
          </a:prstGeom>
          <a:solidFill>
            <a:srgbClr val="00B0F0"/>
          </a:solidFill>
          <a:ln w="3175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ight Arrow 36"/>
          <p:cNvSpPr/>
          <p:nvPr/>
        </p:nvSpPr>
        <p:spPr bwMode="auto">
          <a:xfrm>
            <a:off x="82296" y="5019365"/>
            <a:ext cx="199644" cy="204949"/>
          </a:xfrm>
          <a:prstGeom prst="rightArrow">
            <a:avLst>
              <a:gd name="adj1" fmla="val 36876"/>
              <a:gd name="adj2" fmla="val 48807"/>
            </a:avLst>
          </a:prstGeom>
          <a:solidFill>
            <a:srgbClr val="00B0F0"/>
          </a:solidFill>
          <a:ln w="3175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ight Arrow 37"/>
          <p:cNvSpPr/>
          <p:nvPr/>
        </p:nvSpPr>
        <p:spPr bwMode="auto">
          <a:xfrm>
            <a:off x="82296" y="2459736"/>
            <a:ext cx="199644" cy="204949"/>
          </a:xfrm>
          <a:prstGeom prst="rightArrow">
            <a:avLst>
              <a:gd name="adj1" fmla="val 36876"/>
              <a:gd name="adj2" fmla="val 48807"/>
            </a:avLst>
          </a:prstGeom>
          <a:solidFill>
            <a:srgbClr val="00B0F0"/>
          </a:solidFill>
          <a:ln w="3175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78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5" grpId="0" animBg="1"/>
      <p:bldP spid="36" grpId="0" animBg="1"/>
      <p:bldP spid="36" grpId="1" animBg="1"/>
      <p:bldP spid="37" grpId="0" animBg="1"/>
      <p:bldP spid="37" grpId="1" animBg="1"/>
      <p:bldP spid="37" grpId="2" animBg="1"/>
      <p:bldP spid="38" grpId="0" animBg="1"/>
      <p:bldP spid="38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15" name="Group 4"/>
          <p:cNvGrpSpPr>
            <a:grpSpLocks/>
          </p:cNvGrpSpPr>
          <p:nvPr/>
        </p:nvGrpSpPr>
        <p:grpSpPr bwMode="auto">
          <a:xfrm>
            <a:off x="365125" y="1763997"/>
            <a:ext cx="8040688" cy="457200"/>
            <a:chOff x="365125" y="1081088"/>
            <a:chExt cx="8040688" cy="457200"/>
          </a:xfrm>
        </p:grpSpPr>
        <p:sp>
          <p:nvSpPr>
            <p:cNvPr id="6" name="Rectangle 5"/>
            <p:cNvSpPr/>
            <p:nvPr/>
          </p:nvSpPr>
          <p:spPr bwMode="auto">
            <a:xfrm>
              <a:off x="365125" y="1081088"/>
              <a:ext cx="8040688" cy="457200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63500" dir="2700000" algn="ctr" rotWithShape="0">
                <a:schemeClr val="bg2"/>
              </a:outerShdw>
            </a:effectLst>
            <a:ex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5791" name="TextBox 6"/>
            <p:cNvSpPr txBox="1">
              <a:spLocks noChangeArrowheads="1"/>
            </p:cNvSpPr>
            <p:nvPr/>
          </p:nvSpPr>
          <p:spPr bwMode="auto">
            <a:xfrm>
              <a:off x="501650" y="1175385"/>
              <a:ext cx="7734300" cy="197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>
                <a:lnSpc>
                  <a:spcPts val="1500"/>
                </a:lnSpc>
                <a:spcBef>
                  <a:spcPct val="0"/>
                </a:spcBef>
                <a:buNone/>
                <a:defRPr/>
              </a:pPr>
              <a:r>
                <a:rPr lang="en-US" altLang="en-US" sz="1600" dirty="0">
                  <a:solidFill>
                    <a:srgbClr val="FFFFFF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1-KISM.2-/.3-GUANO.4-V267.5-CRG.6-V51.7-AMG..8-DBN/D1+30..9-KFTY</a:t>
              </a:r>
            </a:p>
          </p:txBody>
        </p:sp>
      </p:grpSp>
      <p:sp>
        <p:nvSpPr>
          <p:cNvPr id="115717" name="TextBox 6"/>
          <p:cNvSpPr txBox="1">
            <a:spLocks noChangeArrowheads="1"/>
          </p:cNvSpPr>
          <p:nvPr/>
        </p:nvSpPr>
        <p:spPr bwMode="auto">
          <a:xfrm>
            <a:off x="2225675" y="2365375"/>
            <a:ext cx="77343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KABC.V1.DEF..CDE.V3.LMN..KABC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8763" y="2594259"/>
          <a:ext cx="8578851" cy="30202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59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9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96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404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Data </a:t>
                      </a:r>
                      <a:r>
                        <a:rPr lang="en-US" sz="2400" b="0" dirty="0" smtClean="0"/>
                        <a:t>Entry</a:t>
                      </a:r>
                      <a:endParaRPr lang="en-US" sz="2400" b="0" dirty="0"/>
                    </a:p>
                  </a:txBody>
                  <a:tcPr marL="91438" marR="91438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Results</a:t>
                      </a:r>
                    </a:p>
                  </a:txBody>
                  <a:tcPr marL="91438" marR="91438" marT="45722" marB="45722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New Field 10 Data</a:t>
                      </a:r>
                    </a:p>
                  </a:txBody>
                  <a:tcPr marL="91438" marR="91438" marT="45722" marB="457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044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38" marR="91438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38" marR="91438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38" marR="91438" marT="45722" marB="4572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044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91438" marR="91438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38" marR="91438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38" marR="91438" marT="45722" marB="4572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4044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38" marR="91438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91438" marR="91438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38" marR="91438" marT="45722" marB="4572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044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38" marR="91438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38" marR="91438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38" marR="91438" marT="45722" marB="4572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030913" y="3240372"/>
            <a:ext cx="2743200" cy="457200"/>
            <a:chOff x="6031111" y="2557463"/>
            <a:chExt cx="2743200" cy="457200"/>
          </a:xfrm>
        </p:grpSpPr>
        <p:sp>
          <p:nvSpPr>
            <p:cNvPr id="41" name="Rectangle 40"/>
            <p:cNvSpPr/>
            <p:nvPr/>
          </p:nvSpPr>
          <p:spPr bwMode="auto">
            <a:xfrm>
              <a:off x="6031111" y="2557463"/>
              <a:ext cx="2743200" cy="457200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63500" dir="2700000" algn="ctr" rotWithShape="0">
                <a:schemeClr val="bg2"/>
              </a:outerShdw>
            </a:effectLst>
            <a:ex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5789" name="TextBox 6"/>
            <p:cNvSpPr txBox="1">
              <a:spLocks noChangeArrowheads="1"/>
            </p:cNvSpPr>
            <p:nvPr/>
          </p:nvSpPr>
          <p:spPr bwMode="auto">
            <a:xfrm>
              <a:off x="6135640" y="2619216"/>
              <a:ext cx="2638671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>
                <a:lnSpc>
                  <a:spcPts val="1500"/>
                </a:lnSpc>
                <a:spcBef>
                  <a:spcPct val="0"/>
                </a:spcBef>
                <a:buNone/>
                <a:defRPr/>
              </a:pPr>
              <a:r>
                <a:rPr lang="en-US" altLang="en-US" sz="1400" dirty="0">
                  <a:solidFill>
                    <a:srgbClr val="FFFFFF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KISM./.GUANO..AMG..DBN/D1+30..KFTY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3173413" y="3245134"/>
            <a:ext cx="2752725" cy="457200"/>
            <a:chOff x="3174146" y="2562587"/>
            <a:chExt cx="2752436" cy="457200"/>
          </a:xfrm>
        </p:grpSpPr>
        <p:sp>
          <p:nvSpPr>
            <p:cNvPr id="44" name="Rectangle 43"/>
            <p:cNvSpPr/>
            <p:nvPr/>
          </p:nvSpPr>
          <p:spPr bwMode="auto">
            <a:xfrm>
              <a:off x="3174146" y="2562587"/>
              <a:ext cx="2742912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63500" dir="2700000" algn="ctr" rotWithShape="0">
                <a:schemeClr val="bg2"/>
              </a:outerShdw>
            </a:effectLst>
            <a:ex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5787" name="TextBox 6"/>
            <p:cNvSpPr txBox="1">
              <a:spLocks noChangeArrowheads="1"/>
            </p:cNvSpPr>
            <p:nvPr/>
          </p:nvSpPr>
          <p:spPr bwMode="auto">
            <a:xfrm>
              <a:off x="3287911" y="2624340"/>
              <a:ext cx="2638671" cy="192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>
                <a:lnSpc>
                  <a:spcPts val="1500"/>
                </a:lnSpc>
                <a:spcBef>
                  <a:spcPct val="0"/>
                </a:spcBef>
                <a:buNone/>
                <a:defRPr/>
              </a:pPr>
              <a:r>
                <a:rPr lang="en-US" altLang="en-US" sz="1400" dirty="0">
                  <a:solidFill>
                    <a:srgbClr val="000000"/>
                  </a:solidFill>
                  <a:latin typeface="Arial"/>
                  <a:cs typeface="Consolas" panose="020B0609020204030204" pitchFamily="49" charset="0"/>
                </a:rPr>
                <a:t>Removes elements 4 thru 6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06388" y="3254659"/>
            <a:ext cx="2743200" cy="457200"/>
            <a:chOff x="307033" y="2571638"/>
            <a:chExt cx="2743200" cy="457200"/>
          </a:xfrm>
        </p:grpSpPr>
        <p:sp>
          <p:nvSpPr>
            <p:cNvPr id="47" name="Rectangle 46"/>
            <p:cNvSpPr/>
            <p:nvPr/>
          </p:nvSpPr>
          <p:spPr bwMode="auto">
            <a:xfrm>
              <a:off x="307033" y="2571638"/>
              <a:ext cx="2743200" cy="457200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63500" dir="2700000" algn="ctr" rotWithShape="0">
                <a:schemeClr val="bg2"/>
              </a:outerShdw>
            </a:effectLst>
            <a:ex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5785" name="TextBox 6"/>
            <p:cNvSpPr txBox="1">
              <a:spLocks noChangeArrowheads="1"/>
            </p:cNvSpPr>
            <p:nvPr/>
          </p:nvSpPr>
          <p:spPr bwMode="auto">
            <a:xfrm>
              <a:off x="411562" y="2633391"/>
              <a:ext cx="2638671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00"/>
                </a:lnSpc>
                <a:spcBef>
                  <a:spcPct val="0"/>
                </a:spcBef>
                <a:buNone/>
              </a:pPr>
              <a:r>
                <a:rPr lang="en-US" altLang="en-US" sz="1400" dirty="0">
                  <a:solidFill>
                    <a:srgbClr val="FFFFFF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3..7</a:t>
              </a:r>
            </a:p>
            <a:p>
              <a:pPr>
                <a:lnSpc>
                  <a:spcPts val="1500"/>
                </a:lnSpc>
                <a:spcBef>
                  <a:spcPct val="0"/>
                </a:spcBef>
                <a:buFontTx/>
                <a:buNone/>
              </a:pPr>
              <a:endParaRPr lang="en-US" alt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79400" y="3835684"/>
            <a:ext cx="2743200" cy="457200"/>
            <a:chOff x="278679" y="3152503"/>
            <a:chExt cx="2743200" cy="457200"/>
          </a:xfrm>
        </p:grpSpPr>
        <p:sp>
          <p:nvSpPr>
            <p:cNvPr id="51" name="Rectangle 50"/>
            <p:cNvSpPr/>
            <p:nvPr/>
          </p:nvSpPr>
          <p:spPr bwMode="auto">
            <a:xfrm>
              <a:off x="278679" y="3152503"/>
              <a:ext cx="2743200" cy="457200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63500" dir="2700000" algn="ctr" rotWithShape="0">
                <a:schemeClr val="bg2"/>
              </a:outerShdw>
            </a:effectLst>
            <a:ex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5783" name="TextBox 6"/>
            <p:cNvSpPr txBox="1">
              <a:spLocks noChangeArrowheads="1"/>
            </p:cNvSpPr>
            <p:nvPr/>
          </p:nvSpPr>
          <p:spPr bwMode="auto">
            <a:xfrm>
              <a:off x="383208" y="3214256"/>
              <a:ext cx="2638671" cy="192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dirty="0" smtClean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8</a:t>
              </a:r>
              <a:endParaRPr lang="en-US" alt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79400" y="4419884"/>
            <a:ext cx="2743200" cy="457200"/>
            <a:chOff x="278679" y="3736288"/>
            <a:chExt cx="2743200" cy="457200"/>
          </a:xfrm>
        </p:grpSpPr>
        <p:sp>
          <p:nvSpPr>
            <p:cNvPr id="55" name="Rectangle 54"/>
            <p:cNvSpPr/>
            <p:nvPr/>
          </p:nvSpPr>
          <p:spPr bwMode="auto">
            <a:xfrm>
              <a:off x="278679" y="3736288"/>
              <a:ext cx="2743200" cy="457200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63500" dir="2700000" algn="ctr" rotWithShape="0">
                <a:schemeClr val="bg2"/>
              </a:outerShdw>
            </a:effectLst>
            <a:ex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5781" name="TextBox 6"/>
            <p:cNvSpPr txBox="1">
              <a:spLocks noChangeArrowheads="1"/>
            </p:cNvSpPr>
            <p:nvPr/>
          </p:nvSpPr>
          <p:spPr bwMode="auto">
            <a:xfrm>
              <a:off x="383208" y="3798041"/>
              <a:ext cx="2638671" cy="192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solidFill>
                    <a:srgbClr val="FFFFFF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8/D0+30</a:t>
              </a:r>
              <a:endParaRPr lang="en-US" altLang="en-US" sz="12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260350" y="5075522"/>
            <a:ext cx="2743200" cy="457200"/>
            <a:chOff x="260596" y="4393373"/>
            <a:chExt cx="2743200" cy="457200"/>
          </a:xfrm>
        </p:grpSpPr>
        <p:sp>
          <p:nvSpPr>
            <p:cNvPr id="58" name="Rectangle 57"/>
            <p:cNvSpPr/>
            <p:nvPr/>
          </p:nvSpPr>
          <p:spPr bwMode="auto">
            <a:xfrm>
              <a:off x="260596" y="4393373"/>
              <a:ext cx="2743200" cy="457200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63500" dir="2700000" algn="ctr" rotWithShape="0">
                <a:schemeClr val="bg2"/>
              </a:outerShdw>
            </a:effectLst>
            <a:ex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5779" name="TextBox 6"/>
            <p:cNvSpPr txBox="1">
              <a:spLocks noChangeArrowheads="1"/>
            </p:cNvSpPr>
            <p:nvPr/>
          </p:nvSpPr>
          <p:spPr bwMode="auto">
            <a:xfrm>
              <a:off x="365125" y="4455126"/>
              <a:ext cx="2638671" cy="192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rPr>
                <a:t>5.V37.SAV..8</a:t>
              </a:r>
              <a:endPara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endParaRP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3155950" y="3846797"/>
            <a:ext cx="2743200" cy="457200"/>
            <a:chOff x="3155705" y="3164346"/>
            <a:chExt cx="2743200" cy="457200"/>
          </a:xfrm>
        </p:grpSpPr>
        <p:sp>
          <p:nvSpPr>
            <p:cNvPr id="62" name="Rectangle 61"/>
            <p:cNvSpPr/>
            <p:nvPr/>
          </p:nvSpPr>
          <p:spPr bwMode="auto">
            <a:xfrm>
              <a:off x="3155705" y="3164346"/>
              <a:ext cx="27432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63500" dir="2700000" algn="ctr" rotWithShape="0">
                <a:schemeClr val="bg2"/>
              </a:outerShdw>
            </a:effectLst>
            <a:ex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5775" name="TextBox 6"/>
            <p:cNvSpPr txBox="1">
              <a:spLocks noChangeArrowheads="1"/>
            </p:cNvSpPr>
            <p:nvPr/>
          </p:nvSpPr>
          <p:spPr bwMode="auto">
            <a:xfrm>
              <a:off x="3260234" y="3226099"/>
              <a:ext cx="2638671" cy="192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>
                <a:lnSpc>
                  <a:spcPts val="1500"/>
                </a:lnSpc>
                <a:spcBef>
                  <a:spcPct val="0"/>
                </a:spcBef>
                <a:buNone/>
                <a:defRPr/>
              </a:pPr>
              <a:r>
                <a:rPr lang="en-US" altLang="en-US" sz="1400" dirty="0">
                  <a:solidFill>
                    <a:srgbClr val="000000"/>
                  </a:solidFill>
                  <a:latin typeface="Arial"/>
                  <a:cs typeface="Consolas" panose="020B0609020204030204" pitchFamily="49" charset="0"/>
                </a:rPr>
                <a:t>Deletes delay after DBN</a:t>
              </a: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3182938" y="4402422"/>
            <a:ext cx="2743200" cy="457200"/>
            <a:chOff x="3183382" y="3718820"/>
            <a:chExt cx="2743200" cy="457200"/>
          </a:xfrm>
        </p:grpSpPr>
        <p:sp>
          <p:nvSpPr>
            <p:cNvPr id="64" name="Rectangle 63"/>
            <p:cNvSpPr/>
            <p:nvPr/>
          </p:nvSpPr>
          <p:spPr bwMode="auto">
            <a:xfrm>
              <a:off x="3183382" y="3718820"/>
              <a:ext cx="27432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63500" dir="2700000" algn="ctr" rotWithShape="0">
                <a:schemeClr val="bg2"/>
              </a:outerShdw>
            </a:effectLst>
            <a:ex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5773" name="TextBox 6"/>
            <p:cNvSpPr txBox="1">
              <a:spLocks noChangeArrowheads="1"/>
            </p:cNvSpPr>
            <p:nvPr/>
          </p:nvSpPr>
          <p:spPr bwMode="auto">
            <a:xfrm>
              <a:off x="3287911" y="3780573"/>
              <a:ext cx="2638671" cy="389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>
                <a:lnSpc>
                  <a:spcPts val="1500"/>
                </a:lnSpc>
                <a:spcBef>
                  <a:spcPct val="0"/>
                </a:spcBef>
                <a:buNone/>
                <a:defRPr/>
              </a:pPr>
              <a:r>
                <a:rPr lang="en-US" altLang="en-US" sz="1400" dirty="0">
                  <a:solidFill>
                    <a:srgbClr val="000000"/>
                  </a:solidFill>
                  <a:latin typeface="Arial"/>
                  <a:cs typeface="Consolas" panose="020B0609020204030204" pitchFamily="49" charset="0"/>
                </a:rPr>
                <a:t>Changes delay after DBN from </a:t>
              </a:r>
              <a:r>
                <a:rPr lang="en-US" altLang="en-US" sz="1600" dirty="0">
                  <a:solidFill>
                    <a:srgbClr val="0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1+30</a:t>
              </a:r>
              <a:r>
                <a:rPr lang="en-US" altLang="en-US" sz="1400" dirty="0">
                  <a:solidFill>
                    <a:srgbClr val="000000"/>
                  </a:solidFill>
                  <a:latin typeface="Arial"/>
                  <a:cs typeface="Consolas" panose="020B0609020204030204" pitchFamily="49" charset="0"/>
                </a:rPr>
                <a:t> to </a:t>
              </a:r>
              <a:r>
                <a:rPr lang="en-US" altLang="en-US" sz="1600" dirty="0">
                  <a:solidFill>
                    <a:srgbClr val="0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0+30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3155950" y="5075522"/>
            <a:ext cx="2743200" cy="457200"/>
            <a:chOff x="3155705" y="4393373"/>
            <a:chExt cx="2743200" cy="457200"/>
          </a:xfrm>
        </p:grpSpPr>
        <p:sp>
          <p:nvSpPr>
            <p:cNvPr id="66" name="Rectangle 65"/>
            <p:cNvSpPr/>
            <p:nvPr/>
          </p:nvSpPr>
          <p:spPr bwMode="auto">
            <a:xfrm>
              <a:off x="3155705" y="4393373"/>
              <a:ext cx="27432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63500" dir="2700000" algn="ctr" rotWithShape="0">
                <a:schemeClr val="bg2"/>
              </a:outerShdw>
            </a:effectLst>
            <a:ex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5771" name="TextBox 6"/>
            <p:cNvSpPr txBox="1">
              <a:spLocks noChangeArrowheads="1"/>
            </p:cNvSpPr>
            <p:nvPr/>
          </p:nvSpPr>
          <p:spPr bwMode="auto">
            <a:xfrm>
              <a:off x="3260234" y="4455126"/>
              <a:ext cx="2638671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400" dirty="0" smtClean="0">
                  <a:solidFill>
                    <a:srgbClr val="000000"/>
                  </a:solidFill>
                  <a:latin typeface="Arial"/>
                  <a:cs typeface="Consolas" panose="020B0609020204030204" pitchFamily="49" charset="0"/>
                </a:rPr>
                <a:t>Changes route between CRG and DBN</a:t>
              </a:r>
              <a:endPara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onsolas" panose="020B0609020204030204" pitchFamily="49" charset="0"/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6030913" y="3846797"/>
            <a:ext cx="2743200" cy="457200"/>
            <a:chOff x="6031111" y="3164346"/>
            <a:chExt cx="2743200" cy="457200"/>
          </a:xfrm>
        </p:grpSpPr>
        <p:sp>
          <p:nvSpPr>
            <p:cNvPr id="70" name="Rectangle 69"/>
            <p:cNvSpPr/>
            <p:nvPr/>
          </p:nvSpPr>
          <p:spPr bwMode="auto">
            <a:xfrm>
              <a:off x="6031111" y="3164346"/>
              <a:ext cx="2743200" cy="457200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63500" dir="2700000" algn="ctr" rotWithShape="0">
                <a:schemeClr val="bg2"/>
              </a:outerShdw>
            </a:effectLst>
            <a:ex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5769" name="TextBox 6"/>
            <p:cNvSpPr txBox="1">
              <a:spLocks noChangeArrowheads="1"/>
            </p:cNvSpPr>
            <p:nvPr/>
          </p:nvSpPr>
          <p:spPr bwMode="auto">
            <a:xfrm>
              <a:off x="6135640" y="3226099"/>
              <a:ext cx="2638671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>
                <a:lnSpc>
                  <a:spcPts val="1500"/>
                </a:lnSpc>
                <a:spcBef>
                  <a:spcPct val="0"/>
                </a:spcBef>
                <a:buNone/>
                <a:defRPr/>
              </a:pPr>
              <a:r>
                <a:rPr lang="en-US" altLang="en-US" sz="1400" dirty="0">
                  <a:solidFill>
                    <a:srgbClr val="FFFFFF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KISM./.GUANO.V267.CRG.V51.AMG..DBN..KFTY</a:t>
              </a:r>
            </a:p>
          </p:txBody>
        </p:sp>
      </p:grpSp>
      <p:sp>
        <p:nvSpPr>
          <p:cNvPr id="72" name="Rectangle 71"/>
          <p:cNvSpPr/>
          <p:nvPr/>
        </p:nvSpPr>
        <p:spPr bwMode="auto">
          <a:xfrm>
            <a:off x="6030913" y="4392897"/>
            <a:ext cx="2743200" cy="477054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63500" dir="2700000" algn="ctr" rotWithShape="0">
              <a:schemeClr val="bg2"/>
            </a:outerShdw>
          </a:effectLst>
          <a:extLst/>
        </p:spPr>
        <p:txBody>
          <a:bodyPr>
            <a:spAutoFit/>
          </a:bodyPr>
          <a:lstStyle/>
          <a:p>
            <a:pPr lvl="0">
              <a:lnSpc>
                <a:spcPts val="1500"/>
              </a:lnSpc>
              <a:defRPr/>
            </a:pPr>
            <a:r>
              <a:rPr lang="en-US" altLang="en-US" sz="1400" b="1" dirty="0">
                <a:solidFill>
                  <a:srgbClr val="FFFF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KISM./.GUANO.V267.CRG.V51.AMG..DBN/D0+30..KFTY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6051550" y="5086629"/>
            <a:ext cx="2743200" cy="638924"/>
            <a:chOff x="6050814" y="4404403"/>
            <a:chExt cx="2743200" cy="637997"/>
          </a:xfrm>
        </p:grpSpPr>
        <p:sp>
          <p:nvSpPr>
            <p:cNvPr id="74" name="Rectangle 73"/>
            <p:cNvSpPr/>
            <p:nvPr/>
          </p:nvSpPr>
          <p:spPr bwMode="auto">
            <a:xfrm>
              <a:off x="6050814" y="4404403"/>
              <a:ext cx="2743200" cy="456536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63500" dir="2700000" algn="ctr" rotWithShape="0">
                <a:schemeClr val="bg2"/>
              </a:outerShdw>
            </a:effectLst>
            <a:ex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5767" name="TextBox 6"/>
            <p:cNvSpPr txBox="1">
              <a:spLocks noChangeArrowheads="1"/>
            </p:cNvSpPr>
            <p:nvPr/>
          </p:nvSpPr>
          <p:spPr bwMode="auto">
            <a:xfrm>
              <a:off x="6155343" y="4466157"/>
              <a:ext cx="2638671" cy="576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eaLnBrk="0" fontAlgn="base" hangingPunct="0">
                <a:lnSpc>
                  <a:spcPts val="1500"/>
                </a:lnSpc>
                <a:spcAft>
                  <a:spcPct val="0"/>
                </a:spcAft>
                <a:buNone/>
              </a:pPr>
              <a:r>
                <a:rPr lang="en-US" altLang="en-US" sz="1400" dirty="0" smtClean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KISM</a:t>
              </a:r>
              <a:r>
                <a:rPr lang="en-US" altLang="en-US" sz="14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..ORL..</a:t>
              </a:r>
              <a:r>
                <a:rPr lang="en-US" altLang="en-US" sz="1400" dirty="0" smtClean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GUANO.V267.CRG.V37.SAV..DBN</a:t>
              </a:r>
              <a:r>
                <a:rPr lang="en-US" altLang="en-US" sz="14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..</a:t>
              </a:r>
              <a:r>
                <a:rPr lang="en-US" altLang="en-US" sz="1400" dirty="0" smtClean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KFTY*/1530</a:t>
              </a:r>
              <a:endPara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endParaRPr>
            </a:p>
          </p:txBody>
        </p:sp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altLang="en-US" dirty="0" smtClean="0">
                <a:cs typeface="Arial" panose="020B0604020202020204" pitchFamily="34" charset="0"/>
              </a:rPr>
              <a:t>Field 10 Amendment</a:t>
            </a:r>
            <a:endParaRPr lang="en-US" altLang="en-US" dirty="0"/>
          </a:p>
        </p:txBody>
      </p:sp>
      <p:sp>
        <p:nvSpPr>
          <p:cNvPr id="49" name="TextBox 2"/>
          <p:cNvSpPr txBox="1">
            <a:spLocks noChangeArrowheads="1"/>
          </p:cNvSpPr>
          <p:nvPr/>
        </p:nvSpPr>
        <p:spPr bwMode="auto">
          <a:xfrm>
            <a:off x="628040" y="1003057"/>
            <a:ext cx="27482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dirty="0" smtClean="0">
                <a:latin typeface="+mn-lt"/>
              </a:rPr>
              <a:t>Examples </a:t>
            </a:r>
            <a:r>
              <a:rPr lang="en-US" altLang="en-US" sz="1400" dirty="0" smtClean="0">
                <a:solidFill>
                  <a:schemeClr val="bg1"/>
                </a:solidFill>
              </a:rPr>
              <a:t>4</a:t>
            </a:r>
            <a:endParaRPr lang="en-US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2" grpId="1" animBg="1"/>
      <p:bldP spid="72" grpId="2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/>
          <p:cNvSpPr txBox="1">
            <a:spLocks/>
          </p:cNvSpPr>
          <p:nvPr/>
        </p:nvSpPr>
        <p:spPr>
          <a:xfrm>
            <a:off x="493776" y="2230470"/>
            <a:ext cx="8050213" cy="43910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 be completed in this c</a:t>
            </a:r>
            <a:r>
              <a:rPr lang="en-US" dirty="0" smtClean="0"/>
              <a:t>lassroom</a:t>
            </a:r>
          </a:p>
          <a:p>
            <a:r>
              <a:rPr lang="en-US" dirty="0" smtClean="0"/>
              <a:t>Your instructor will provide direction.</a:t>
            </a:r>
            <a:endParaRPr lang="en-US" dirty="0"/>
          </a:p>
          <a:p>
            <a:pPr marL="0" indent="0">
              <a:buNone/>
            </a:pPr>
            <a:r>
              <a:rPr lang="en-US" cap="all" dirty="0"/>
              <a:t/>
            </a:r>
            <a:br>
              <a:rPr lang="en-US" cap="all" dirty="0"/>
            </a:br>
            <a:endParaRPr lang="en-US" altLang="en-US" dirty="0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429768" y="347472"/>
            <a:ext cx="8877766" cy="76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/>
            </a:r>
            <a:br>
              <a:rPr lang="en-US" altLang="en-US" dirty="0"/>
            </a:br>
            <a:r>
              <a:rPr lang="en-US" dirty="0"/>
              <a:t>Practice </a:t>
            </a:r>
            <a:r>
              <a:rPr lang="en-US" dirty="0" smtClean="0"/>
              <a:t>Exercise 1: </a:t>
            </a:r>
            <a:endParaRPr lang="en-US" altLang="en-US" dirty="0" smtClean="0"/>
          </a:p>
          <a:p>
            <a:r>
              <a:rPr lang="en-US" altLang="en-US" sz="3200" dirty="0" smtClean="0"/>
              <a:t>Route Amendment Correction</a:t>
            </a:r>
          </a:p>
        </p:txBody>
      </p:sp>
    </p:spTree>
    <p:extLst>
      <p:ext uri="{BB962C8B-B14F-4D97-AF65-F5344CB8AC3E}">
        <p14:creationId xmlns:p14="http://schemas.microsoft.com/office/powerpoint/2010/main" val="80072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>
                <a:cs typeface="Arial" panose="020B0604020202020204" pitchFamily="34" charset="0"/>
              </a:rPr>
              <a:t>Exercise: Route </a:t>
            </a:r>
            <a:r>
              <a:rPr lang="en-US" altLang="en-US" sz="3200" dirty="0">
                <a:cs typeface="Arial" panose="020B0604020202020204" pitchFamily="34" charset="0"/>
              </a:rPr>
              <a:t>Amendment Correction </a:t>
            </a:r>
            <a:endParaRPr lang="en-US" altLang="en-US" sz="3200" dirty="0"/>
          </a:p>
        </p:txBody>
      </p:sp>
      <p:grpSp>
        <p:nvGrpSpPr>
          <p:cNvPr id="115715" name="Group 4"/>
          <p:cNvGrpSpPr>
            <a:grpSpLocks/>
          </p:cNvGrpSpPr>
          <p:nvPr/>
        </p:nvGrpSpPr>
        <p:grpSpPr bwMode="auto">
          <a:xfrm>
            <a:off x="365125" y="1187418"/>
            <a:ext cx="8040688" cy="457200"/>
            <a:chOff x="365125" y="1081088"/>
            <a:chExt cx="8040688" cy="457200"/>
          </a:xfrm>
        </p:grpSpPr>
        <p:sp>
          <p:nvSpPr>
            <p:cNvPr id="6" name="Rectangle 5"/>
            <p:cNvSpPr/>
            <p:nvPr/>
          </p:nvSpPr>
          <p:spPr bwMode="auto">
            <a:xfrm>
              <a:off x="365125" y="1081088"/>
              <a:ext cx="8040688" cy="457200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63500" dir="2700000" algn="ctr" rotWithShape="0">
                <a:schemeClr val="bg2"/>
              </a:outerShdw>
            </a:effectLst>
            <a:ex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Tx/>
                <a:buChar char="•"/>
                <a:defRPr/>
              </a:pPr>
              <a:endParaRPr lang="en-US"/>
            </a:p>
          </p:txBody>
        </p:sp>
        <p:sp>
          <p:nvSpPr>
            <p:cNvPr id="115791" name="TextBox 6"/>
            <p:cNvSpPr txBox="1">
              <a:spLocks noChangeArrowheads="1"/>
            </p:cNvSpPr>
            <p:nvPr/>
          </p:nvSpPr>
          <p:spPr bwMode="auto">
            <a:xfrm>
              <a:off x="501650" y="1152525"/>
              <a:ext cx="773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>
                <a:lnSpc>
                  <a:spcPts val="1500"/>
                </a:lnSpc>
                <a:spcBef>
                  <a:spcPct val="0"/>
                </a:spcBef>
                <a:buNone/>
                <a:defRPr/>
              </a:pPr>
              <a:r>
                <a:rPr lang="en-US" altLang="en-US" sz="1400" dirty="0">
                  <a:solidFill>
                    <a:srgbClr val="FFFFFF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1-KISM..2-ORL</a:t>
              </a:r>
              <a:r>
                <a:rPr lang="en-US" altLang="en-US" sz="1400" dirty="0" smtClean="0">
                  <a:solidFill>
                    <a:srgbClr val="FFFFFF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..3-GUANO.4-V267.5-CRG.6-V51.7-AMG</a:t>
              </a:r>
              <a:r>
                <a:rPr lang="en-US" altLang="en-US" sz="1400" dirty="0">
                  <a:solidFill>
                    <a:srgbClr val="FFFFFF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..</a:t>
              </a:r>
              <a:r>
                <a:rPr lang="en-US" altLang="en-US" sz="1400" dirty="0" smtClean="0">
                  <a:solidFill>
                    <a:srgbClr val="FFFFFF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8-DBN..</a:t>
              </a:r>
              <a:r>
                <a:rPr lang="en-US" altLang="en-US" sz="1400" dirty="0">
                  <a:solidFill>
                    <a:srgbClr val="FFFFFF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9-KFTY</a:t>
              </a:r>
            </a:p>
          </p:txBody>
        </p:sp>
      </p:grpSp>
      <p:sp>
        <p:nvSpPr>
          <p:cNvPr id="115717" name="TextBox 6"/>
          <p:cNvSpPr txBox="1">
            <a:spLocks noChangeArrowheads="1"/>
          </p:cNvSpPr>
          <p:nvPr/>
        </p:nvSpPr>
        <p:spPr bwMode="auto">
          <a:xfrm>
            <a:off x="2225675" y="2365375"/>
            <a:ext cx="77343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KABC.V1.DEF..CDE.V3.LMN..KABC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6255"/>
              </p:ext>
            </p:extLst>
          </p:nvPr>
        </p:nvGraphicFramePr>
        <p:xfrm>
          <a:off x="258763" y="2017680"/>
          <a:ext cx="8578851" cy="36242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59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9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96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404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Data Entry</a:t>
                      </a:r>
                    </a:p>
                  </a:txBody>
                  <a:tcPr marL="91438" marR="91438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Results</a:t>
                      </a:r>
                    </a:p>
                  </a:txBody>
                  <a:tcPr marL="91438" marR="91438" marT="45722" marB="45722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New Field 10 Data</a:t>
                      </a:r>
                    </a:p>
                  </a:txBody>
                  <a:tcPr marL="91438" marR="91438" marT="45722" marB="457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044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38" marR="91438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38" marR="91438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38" marR="91438" marT="45722" marB="4572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044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91438" marR="91438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38" marR="91438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38" marR="91438" marT="45722" marB="4572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4044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91438" marR="91438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91438" marR="91438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38" marR="91438" marT="45722" marB="4572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044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91438" marR="91438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91438" marR="91438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38" marR="91438" marT="45722" marB="4572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4044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91438" marR="91438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91438" marR="91438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38" marR="91438" marT="45722" marB="4572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030913" y="2663793"/>
            <a:ext cx="2743200" cy="457200"/>
            <a:chOff x="6031111" y="2557463"/>
            <a:chExt cx="2743200" cy="457200"/>
          </a:xfrm>
        </p:grpSpPr>
        <p:sp>
          <p:nvSpPr>
            <p:cNvPr id="41" name="Rectangle 40"/>
            <p:cNvSpPr/>
            <p:nvPr/>
          </p:nvSpPr>
          <p:spPr bwMode="auto">
            <a:xfrm>
              <a:off x="6031111" y="2557463"/>
              <a:ext cx="2743200" cy="457200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63500" dir="2700000" algn="ctr" rotWithShape="0">
                <a:schemeClr val="bg2"/>
              </a:outerShdw>
            </a:effectLst>
            <a:ex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Tx/>
                <a:buChar char="•"/>
                <a:defRPr/>
              </a:pPr>
              <a:endParaRPr lang="en-US"/>
            </a:p>
          </p:txBody>
        </p:sp>
        <p:sp>
          <p:nvSpPr>
            <p:cNvPr id="115789" name="TextBox 6"/>
            <p:cNvSpPr txBox="1">
              <a:spLocks noChangeArrowheads="1"/>
            </p:cNvSpPr>
            <p:nvPr/>
          </p:nvSpPr>
          <p:spPr bwMode="auto">
            <a:xfrm>
              <a:off x="6135640" y="2619216"/>
              <a:ext cx="2638671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dirty="0" smtClean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KISM..ORL..CRG.V51.AMG.. DBN..KFTY</a:t>
              </a:r>
              <a:endParaRPr lang="en-US" alt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3173413" y="2668555"/>
            <a:ext cx="2752725" cy="457200"/>
            <a:chOff x="3174146" y="2562587"/>
            <a:chExt cx="2752436" cy="457200"/>
          </a:xfrm>
        </p:grpSpPr>
        <p:sp>
          <p:nvSpPr>
            <p:cNvPr id="44" name="Rectangle 43"/>
            <p:cNvSpPr/>
            <p:nvPr/>
          </p:nvSpPr>
          <p:spPr bwMode="auto">
            <a:xfrm>
              <a:off x="3174146" y="2562587"/>
              <a:ext cx="2742912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63500" dir="2700000" algn="ctr" rotWithShape="0">
                <a:schemeClr val="bg2"/>
              </a:outerShdw>
            </a:effectLst>
            <a:ex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Tx/>
                <a:buChar char="•"/>
                <a:defRPr/>
              </a:pPr>
              <a:endParaRPr lang="en-US"/>
            </a:p>
          </p:txBody>
        </p:sp>
        <p:sp>
          <p:nvSpPr>
            <p:cNvPr id="115787" name="TextBox 6"/>
            <p:cNvSpPr txBox="1">
              <a:spLocks noChangeArrowheads="1"/>
            </p:cNvSpPr>
            <p:nvPr/>
          </p:nvSpPr>
          <p:spPr bwMode="auto">
            <a:xfrm>
              <a:off x="3287911" y="2624340"/>
              <a:ext cx="2638671" cy="192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+mn-lt"/>
                  <a:cs typeface="Consolas" panose="020B0609020204030204" pitchFamily="49" charset="0"/>
                </a:rPr>
                <a:t>Deletes elements 3 and 4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06388" y="2678080"/>
            <a:ext cx="2743200" cy="457200"/>
            <a:chOff x="307033" y="2571638"/>
            <a:chExt cx="2743200" cy="457200"/>
          </a:xfrm>
        </p:grpSpPr>
        <p:sp>
          <p:nvSpPr>
            <p:cNvPr id="47" name="Rectangle 46"/>
            <p:cNvSpPr/>
            <p:nvPr/>
          </p:nvSpPr>
          <p:spPr bwMode="auto">
            <a:xfrm>
              <a:off x="307033" y="2571638"/>
              <a:ext cx="2743200" cy="457200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63500" dir="2700000" algn="ctr" rotWithShape="0">
                <a:schemeClr val="bg2"/>
              </a:outerShdw>
            </a:effectLst>
            <a:ex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Tx/>
                <a:buChar char="•"/>
                <a:defRPr/>
              </a:pPr>
              <a:endParaRPr lang="en-US"/>
            </a:p>
          </p:txBody>
        </p:sp>
        <p:sp>
          <p:nvSpPr>
            <p:cNvPr id="115785" name="TextBox 6"/>
            <p:cNvSpPr txBox="1">
              <a:spLocks noChangeArrowheads="1"/>
            </p:cNvSpPr>
            <p:nvPr/>
          </p:nvSpPr>
          <p:spPr bwMode="auto">
            <a:xfrm>
              <a:off x="411562" y="2633391"/>
              <a:ext cx="2638671" cy="192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  <a:r>
                <a:rPr lang="en-US" altLang="en-US" sz="1400" dirty="0" smtClean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..5</a:t>
              </a:r>
              <a:endParaRPr lang="en-US" alt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79400" y="3259105"/>
            <a:ext cx="2743200" cy="457200"/>
            <a:chOff x="278679" y="3152503"/>
            <a:chExt cx="2743200" cy="457200"/>
          </a:xfrm>
        </p:grpSpPr>
        <p:sp>
          <p:nvSpPr>
            <p:cNvPr id="51" name="Rectangle 50"/>
            <p:cNvSpPr/>
            <p:nvPr/>
          </p:nvSpPr>
          <p:spPr bwMode="auto">
            <a:xfrm>
              <a:off x="278679" y="3152503"/>
              <a:ext cx="2743200" cy="457200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63500" dir="2700000" algn="ctr" rotWithShape="0">
                <a:schemeClr val="bg2"/>
              </a:outerShdw>
            </a:effectLst>
            <a:ex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Tx/>
                <a:buChar char="•"/>
                <a:defRPr/>
              </a:pPr>
              <a:endParaRPr lang="en-US"/>
            </a:p>
          </p:txBody>
        </p:sp>
        <p:sp>
          <p:nvSpPr>
            <p:cNvPr id="115783" name="TextBox 6"/>
            <p:cNvSpPr txBox="1">
              <a:spLocks noChangeArrowheads="1"/>
            </p:cNvSpPr>
            <p:nvPr/>
          </p:nvSpPr>
          <p:spPr bwMode="auto">
            <a:xfrm>
              <a:off x="383208" y="3214256"/>
              <a:ext cx="2638671" cy="192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3..9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79400" y="3843305"/>
            <a:ext cx="2743200" cy="457200"/>
            <a:chOff x="278679" y="3736288"/>
            <a:chExt cx="2743200" cy="457200"/>
          </a:xfrm>
        </p:grpSpPr>
        <p:sp>
          <p:nvSpPr>
            <p:cNvPr id="55" name="Rectangle 54"/>
            <p:cNvSpPr/>
            <p:nvPr/>
          </p:nvSpPr>
          <p:spPr bwMode="auto">
            <a:xfrm>
              <a:off x="278679" y="3736288"/>
              <a:ext cx="2743200" cy="457200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63500" dir="2700000" algn="ctr" rotWithShape="0">
                <a:schemeClr val="bg2"/>
              </a:outerShdw>
            </a:effectLst>
            <a:ex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Tx/>
                <a:buChar char="•"/>
                <a:defRPr/>
              </a:pPr>
              <a:endParaRPr lang="en-US"/>
            </a:p>
          </p:txBody>
        </p:sp>
        <p:sp>
          <p:nvSpPr>
            <p:cNvPr id="115781" name="TextBox 6"/>
            <p:cNvSpPr txBox="1">
              <a:spLocks noChangeArrowheads="1"/>
            </p:cNvSpPr>
            <p:nvPr/>
          </p:nvSpPr>
          <p:spPr bwMode="auto">
            <a:xfrm>
              <a:off x="383208" y="3798041"/>
              <a:ext cx="2638671" cy="192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dirty="0" smtClean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5.V51.AMG..</a:t>
              </a:r>
              <a:r>
                <a:rPr lang="en-US" altLang="en-US" sz="14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9</a:t>
              </a: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260350" y="4498943"/>
            <a:ext cx="2743200" cy="457200"/>
            <a:chOff x="260596" y="4393373"/>
            <a:chExt cx="2743200" cy="457200"/>
          </a:xfrm>
        </p:grpSpPr>
        <p:sp>
          <p:nvSpPr>
            <p:cNvPr id="58" name="Rectangle 57"/>
            <p:cNvSpPr/>
            <p:nvPr/>
          </p:nvSpPr>
          <p:spPr bwMode="auto">
            <a:xfrm>
              <a:off x="260596" y="4393373"/>
              <a:ext cx="2743200" cy="457200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63500" dir="2700000" algn="ctr" rotWithShape="0">
                <a:schemeClr val="bg2"/>
              </a:outerShdw>
            </a:effectLst>
            <a:ex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Tx/>
                <a:buChar char="•"/>
                <a:defRPr/>
              </a:pPr>
              <a:endParaRPr lang="en-US"/>
            </a:p>
          </p:txBody>
        </p:sp>
        <p:sp>
          <p:nvSpPr>
            <p:cNvPr id="115779" name="TextBox 6"/>
            <p:cNvSpPr txBox="1">
              <a:spLocks noChangeArrowheads="1"/>
            </p:cNvSpPr>
            <p:nvPr/>
          </p:nvSpPr>
          <p:spPr bwMode="auto">
            <a:xfrm>
              <a:off x="365125" y="4455126"/>
              <a:ext cx="2638671" cy="192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  <a:r>
                <a:rPr lang="en-US" altLang="en-US" sz="1400" dirty="0" smtClean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..AYS..</a:t>
              </a:r>
              <a:r>
                <a:rPr lang="en-US" altLang="en-US" sz="14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306388" y="5103780"/>
            <a:ext cx="2743200" cy="457200"/>
            <a:chOff x="307033" y="4998230"/>
            <a:chExt cx="2743200" cy="457200"/>
          </a:xfrm>
        </p:grpSpPr>
        <p:sp>
          <p:nvSpPr>
            <p:cNvPr id="60" name="Rectangle 59"/>
            <p:cNvSpPr/>
            <p:nvPr/>
          </p:nvSpPr>
          <p:spPr bwMode="auto">
            <a:xfrm>
              <a:off x="307033" y="4998230"/>
              <a:ext cx="2743200" cy="457200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63500" dir="2700000" algn="ctr" rotWithShape="0">
                <a:schemeClr val="bg2"/>
              </a:outerShdw>
            </a:effectLst>
            <a:ex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Tx/>
                <a:buChar char="•"/>
                <a:defRPr/>
              </a:pPr>
              <a:endParaRPr lang="en-US"/>
            </a:p>
          </p:txBody>
        </p:sp>
        <p:sp>
          <p:nvSpPr>
            <p:cNvPr id="115777" name="TextBox 6"/>
            <p:cNvSpPr txBox="1">
              <a:spLocks noChangeArrowheads="1"/>
            </p:cNvSpPr>
            <p:nvPr/>
          </p:nvSpPr>
          <p:spPr bwMode="auto">
            <a:xfrm>
              <a:off x="411562" y="5059983"/>
              <a:ext cx="2638671" cy="192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5/D1+00</a:t>
              </a: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3155950" y="3270218"/>
            <a:ext cx="2743200" cy="457200"/>
            <a:chOff x="3155705" y="3164346"/>
            <a:chExt cx="2743200" cy="457200"/>
          </a:xfrm>
        </p:grpSpPr>
        <p:sp>
          <p:nvSpPr>
            <p:cNvPr id="62" name="Rectangle 61"/>
            <p:cNvSpPr/>
            <p:nvPr/>
          </p:nvSpPr>
          <p:spPr bwMode="auto">
            <a:xfrm>
              <a:off x="3155705" y="3164346"/>
              <a:ext cx="27432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63500" dir="2700000" algn="ctr" rotWithShape="0">
                <a:schemeClr val="bg2"/>
              </a:outerShdw>
            </a:effectLst>
            <a:ex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Tx/>
                <a:buChar char="•"/>
                <a:defRPr/>
              </a:pPr>
              <a:endParaRPr lang="en-US"/>
            </a:p>
          </p:txBody>
        </p:sp>
        <p:sp>
          <p:nvSpPr>
            <p:cNvPr id="115775" name="TextBox 6"/>
            <p:cNvSpPr txBox="1">
              <a:spLocks noChangeArrowheads="1"/>
            </p:cNvSpPr>
            <p:nvPr/>
          </p:nvSpPr>
          <p:spPr bwMode="auto">
            <a:xfrm>
              <a:off x="3260234" y="3226099"/>
              <a:ext cx="2638671" cy="192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+mn-lt"/>
                  <a:cs typeface="Consolas" panose="020B0609020204030204" pitchFamily="49" charset="0"/>
                </a:rPr>
                <a:t>Deletes elements 4 thru 8</a:t>
              </a: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3182938" y="3825843"/>
            <a:ext cx="2743200" cy="457200"/>
            <a:chOff x="3183382" y="3718820"/>
            <a:chExt cx="2743200" cy="457200"/>
          </a:xfrm>
        </p:grpSpPr>
        <p:sp>
          <p:nvSpPr>
            <p:cNvPr id="64" name="Rectangle 63"/>
            <p:cNvSpPr/>
            <p:nvPr/>
          </p:nvSpPr>
          <p:spPr bwMode="auto">
            <a:xfrm>
              <a:off x="3183382" y="3718820"/>
              <a:ext cx="27432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63500" dir="2700000" algn="ctr" rotWithShape="0">
                <a:schemeClr val="bg2"/>
              </a:outerShdw>
            </a:effectLst>
            <a:ex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Tx/>
                <a:buChar char="•"/>
                <a:defRPr/>
              </a:pPr>
              <a:endParaRPr lang="en-US"/>
            </a:p>
          </p:txBody>
        </p:sp>
        <p:sp>
          <p:nvSpPr>
            <p:cNvPr id="115773" name="TextBox 6"/>
            <p:cNvSpPr txBox="1">
              <a:spLocks noChangeArrowheads="1"/>
            </p:cNvSpPr>
            <p:nvPr/>
          </p:nvSpPr>
          <p:spPr bwMode="auto">
            <a:xfrm>
              <a:off x="3261017" y="3780573"/>
              <a:ext cx="2638671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+mn-lt"/>
                  <a:cs typeface="Consolas" panose="020B0609020204030204" pitchFamily="49" charset="0"/>
                </a:rPr>
                <a:t>Changes route </a:t>
              </a:r>
              <a:r>
                <a:rPr lang="en-US" altLang="en-US" sz="1400" dirty="0" smtClean="0">
                  <a:latin typeface="+mn-lt"/>
                  <a:cs typeface="Consolas" panose="020B0609020204030204" pitchFamily="49" charset="0"/>
                </a:rPr>
                <a:t>between CRG </a:t>
              </a:r>
              <a:r>
                <a:rPr lang="en-US" altLang="en-US" sz="1400" dirty="0">
                  <a:latin typeface="+mn-lt"/>
                  <a:cs typeface="Consolas" panose="020B0609020204030204" pitchFamily="49" charset="0"/>
                </a:rPr>
                <a:t>and </a:t>
              </a:r>
              <a:r>
                <a:rPr lang="en-US" altLang="en-US" sz="1400" dirty="0" smtClean="0">
                  <a:latin typeface="+mn-lt"/>
                  <a:cs typeface="Consolas" panose="020B0609020204030204" pitchFamily="49" charset="0"/>
                </a:rPr>
                <a:t>KFTY</a:t>
              </a:r>
              <a:endParaRPr lang="en-US" altLang="en-US" sz="1400" dirty="0">
                <a:latin typeface="+mn-lt"/>
                <a:cs typeface="Consolas" panose="020B0609020204030204" pitchFamily="49" charset="0"/>
              </a:endParaRP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3155950" y="4498943"/>
            <a:ext cx="2743200" cy="457200"/>
            <a:chOff x="3155705" y="4393373"/>
            <a:chExt cx="2743200" cy="457200"/>
          </a:xfrm>
        </p:grpSpPr>
        <p:sp>
          <p:nvSpPr>
            <p:cNvPr id="66" name="Rectangle 65"/>
            <p:cNvSpPr/>
            <p:nvPr/>
          </p:nvSpPr>
          <p:spPr bwMode="auto">
            <a:xfrm>
              <a:off x="3155705" y="4393373"/>
              <a:ext cx="27432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63500" dir="2700000" algn="ctr" rotWithShape="0">
                <a:schemeClr val="bg2"/>
              </a:outerShdw>
            </a:effectLst>
            <a:ex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Tx/>
                <a:buChar char="•"/>
                <a:defRPr/>
              </a:pPr>
              <a:endParaRPr lang="en-US"/>
            </a:p>
          </p:txBody>
        </p:sp>
        <p:sp>
          <p:nvSpPr>
            <p:cNvPr id="115771" name="TextBox 6"/>
            <p:cNvSpPr txBox="1">
              <a:spLocks noChangeArrowheads="1"/>
            </p:cNvSpPr>
            <p:nvPr/>
          </p:nvSpPr>
          <p:spPr bwMode="auto">
            <a:xfrm>
              <a:off x="3260234" y="4455126"/>
              <a:ext cx="2638671" cy="192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+mn-lt"/>
                  <a:cs typeface="Consolas" panose="020B0609020204030204" pitchFamily="49" charset="0"/>
                </a:rPr>
                <a:t>Changes </a:t>
              </a:r>
              <a:r>
                <a:rPr lang="en-US" altLang="en-US" sz="1400" dirty="0" smtClean="0">
                  <a:latin typeface="+mn-lt"/>
                  <a:cs typeface="Consolas" panose="020B0609020204030204" pitchFamily="49" charset="0"/>
                </a:rPr>
                <a:t>element </a:t>
              </a:r>
              <a:r>
                <a:rPr lang="en-US" altLang="en-US" sz="1400" dirty="0">
                  <a:latin typeface="+mn-lt"/>
                  <a:cs typeface="Consolas" panose="020B0609020204030204" pitchFamily="49" charset="0"/>
                </a:rPr>
                <a:t>6</a:t>
              </a: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3148013" y="5105368"/>
            <a:ext cx="2743200" cy="457200"/>
            <a:chOff x="3148458" y="4998244"/>
            <a:chExt cx="2743200" cy="457200"/>
          </a:xfrm>
          <a:solidFill>
            <a:schemeClr val="bg1">
              <a:lumMod val="75000"/>
            </a:schemeClr>
          </a:solidFill>
        </p:grpSpPr>
        <p:sp>
          <p:nvSpPr>
            <p:cNvPr id="68" name="Rectangle 67"/>
            <p:cNvSpPr/>
            <p:nvPr/>
          </p:nvSpPr>
          <p:spPr bwMode="auto">
            <a:xfrm>
              <a:off x="3148458" y="4998244"/>
              <a:ext cx="2743200" cy="457200"/>
            </a:xfrm>
            <a:prstGeom prst="rect">
              <a:avLst/>
            </a:prstGeom>
            <a:grp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63500" dir="2700000" algn="ctr" rotWithShape="0">
                <a:schemeClr val="bg2"/>
              </a:outerShdw>
            </a:effectLst>
            <a:ex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Tx/>
                <a:buChar char="•"/>
                <a:defRPr/>
              </a:pPr>
              <a:endParaRPr lang="en-US"/>
            </a:p>
          </p:txBody>
        </p:sp>
        <p:sp>
          <p:nvSpPr>
            <p:cNvPr id="101435" name="TextBox 6"/>
            <p:cNvSpPr txBox="1">
              <a:spLocks noChangeArrowheads="1"/>
            </p:cNvSpPr>
            <p:nvPr/>
          </p:nvSpPr>
          <p:spPr bwMode="auto">
            <a:xfrm>
              <a:off x="3252988" y="5058409"/>
              <a:ext cx="2481284" cy="19394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400" dirty="0">
                  <a:latin typeface="+mn-lt"/>
                  <a:ea typeface="Consolas" panose="020B0609020204030204" pitchFamily="49" charset="0"/>
                  <a:cs typeface="Consolas" panose="020B0609020204030204" pitchFamily="49" charset="0"/>
                </a:rPr>
                <a:t>Adds delay to element 5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6030913" y="3270218"/>
            <a:ext cx="2743200" cy="457200"/>
            <a:chOff x="6031111" y="3164346"/>
            <a:chExt cx="2743200" cy="457200"/>
          </a:xfrm>
        </p:grpSpPr>
        <p:sp>
          <p:nvSpPr>
            <p:cNvPr id="70" name="Rectangle 69"/>
            <p:cNvSpPr/>
            <p:nvPr/>
          </p:nvSpPr>
          <p:spPr bwMode="auto">
            <a:xfrm>
              <a:off x="6031111" y="3164346"/>
              <a:ext cx="2743200" cy="457200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63500" dir="2700000" algn="ctr" rotWithShape="0">
                <a:schemeClr val="bg2"/>
              </a:outerShdw>
            </a:effectLst>
            <a:ex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Tx/>
                <a:buChar char="•"/>
                <a:defRPr/>
              </a:pPr>
              <a:endParaRPr lang="en-US"/>
            </a:p>
          </p:txBody>
        </p:sp>
        <p:sp>
          <p:nvSpPr>
            <p:cNvPr id="115769" name="TextBox 6"/>
            <p:cNvSpPr txBox="1">
              <a:spLocks noChangeArrowheads="1"/>
            </p:cNvSpPr>
            <p:nvPr/>
          </p:nvSpPr>
          <p:spPr bwMode="auto">
            <a:xfrm>
              <a:off x="6135640" y="3226099"/>
              <a:ext cx="2638671" cy="192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KISM..ORL</a:t>
              </a:r>
              <a:r>
                <a:rPr lang="en-US" altLang="en-US" sz="1400" dirty="0" smtClean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..GUANO..KFTY</a:t>
              </a:r>
              <a:endParaRPr lang="en-US" alt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sp>
        <p:nvSpPr>
          <p:cNvPr id="72" name="Rectangle 71"/>
          <p:cNvSpPr/>
          <p:nvPr/>
        </p:nvSpPr>
        <p:spPr bwMode="auto">
          <a:xfrm>
            <a:off x="6030913" y="3816318"/>
            <a:ext cx="2743200" cy="477054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63500" dir="2700000" algn="ctr" rotWithShape="0">
              <a:schemeClr val="bg2"/>
            </a:outerShdw>
          </a:effectLst>
          <a:extLst/>
        </p:spPr>
        <p:txBody>
          <a:bodyPr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en-US" sz="1400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KISM..ORL..</a:t>
            </a:r>
            <a:r>
              <a:rPr lang="en-US" altLang="en-US" sz="1400" b="1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GUANO.V267.CRG.V51.AMG..</a:t>
            </a:r>
            <a:r>
              <a:rPr lang="en-US" altLang="en-US" sz="1400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KFTY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6051550" y="4510055"/>
            <a:ext cx="2743200" cy="639764"/>
            <a:chOff x="6050814" y="4404403"/>
            <a:chExt cx="2743200" cy="638835"/>
          </a:xfrm>
        </p:grpSpPr>
        <p:sp>
          <p:nvSpPr>
            <p:cNvPr id="74" name="Rectangle 73"/>
            <p:cNvSpPr/>
            <p:nvPr/>
          </p:nvSpPr>
          <p:spPr bwMode="auto">
            <a:xfrm>
              <a:off x="6050814" y="4404403"/>
              <a:ext cx="2743200" cy="456536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63500" dir="2700000" algn="ctr" rotWithShape="0">
                <a:schemeClr val="bg2"/>
              </a:outerShdw>
            </a:effectLst>
            <a:ex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Tx/>
                <a:buChar char="•"/>
                <a:defRPr/>
              </a:pPr>
              <a:endParaRPr lang="en-US"/>
            </a:p>
          </p:txBody>
        </p:sp>
        <p:sp>
          <p:nvSpPr>
            <p:cNvPr id="115767" name="TextBox 6"/>
            <p:cNvSpPr txBox="1">
              <a:spLocks noChangeArrowheads="1"/>
            </p:cNvSpPr>
            <p:nvPr/>
          </p:nvSpPr>
          <p:spPr bwMode="auto">
            <a:xfrm>
              <a:off x="6155343" y="4466157"/>
              <a:ext cx="2638671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00"/>
                </a:lnSpc>
                <a:buNone/>
              </a:pPr>
              <a:r>
                <a:rPr lang="en-US" altLang="en-US" sz="14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KISM..ORL..</a:t>
              </a:r>
              <a:r>
                <a:rPr lang="en-US" altLang="en-US" sz="1400" dirty="0" smtClean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GUANO.V267.CRG..AYS..AMG..DBN..KFTY</a:t>
              </a:r>
              <a:endParaRPr lang="en-US" alt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>
                <a:lnSpc>
                  <a:spcPts val="1500"/>
                </a:lnSpc>
                <a:spcBef>
                  <a:spcPct val="0"/>
                </a:spcBef>
                <a:buFontTx/>
                <a:buNone/>
              </a:pPr>
              <a:endParaRPr lang="en-US" alt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6051550" y="5106958"/>
            <a:ext cx="2743200" cy="638920"/>
            <a:chOff x="6050814" y="5001002"/>
            <a:chExt cx="2743200" cy="637992"/>
          </a:xfrm>
        </p:grpSpPr>
        <p:sp>
          <p:nvSpPr>
            <p:cNvPr id="76" name="Rectangle 75"/>
            <p:cNvSpPr/>
            <p:nvPr/>
          </p:nvSpPr>
          <p:spPr bwMode="auto">
            <a:xfrm>
              <a:off x="6050814" y="5001002"/>
              <a:ext cx="2743200" cy="456536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63500" dir="2700000" algn="ctr" rotWithShape="0">
                <a:schemeClr val="bg2"/>
              </a:outerShdw>
            </a:effectLst>
            <a:ex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Tx/>
                <a:buChar char="•"/>
                <a:defRPr/>
              </a:pPr>
              <a:endParaRPr lang="en-US"/>
            </a:p>
          </p:txBody>
        </p:sp>
        <p:sp>
          <p:nvSpPr>
            <p:cNvPr id="115765" name="TextBox 6"/>
            <p:cNvSpPr txBox="1">
              <a:spLocks noChangeArrowheads="1"/>
            </p:cNvSpPr>
            <p:nvPr/>
          </p:nvSpPr>
          <p:spPr bwMode="auto">
            <a:xfrm>
              <a:off x="6155343" y="5062751"/>
              <a:ext cx="2638671" cy="576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00"/>
                </a:lnSpc>
                <a:buNone/>
              </a:pPr>
              <a:r>
                <a:rPr lang="en-US" altLang="en-US" sz="14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KISM..ORL..</a:t>
              </a:r>
              <a:r>
                <a:rPr lang="en-US" altLang="en-US" sz="1400" dirty="0" smtClean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GUANO.V267.CRG/D1+00.V51.AMG..</a:t>
              </a:r>
              <a:r>
                <a:rPr lang="en-US" altLang="en-US" sz="14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DBN..KFTY</a:t>
              </a:r>
            </a:p>
            <a:p>
              <a:pPr>
                <a:lnSpc>
                  <a:spcPts val="1500"/>
                </a:lnSpc>
                <a:spcBef>
                  <a:spcPct val="0"/>
                </a:spcBef>
                <a:buFontTx/>
                <a:buNone/>
              </a:pPr>
              <a:endParaRPr lang="en-US" alt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45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2" grpId="1" animBg="1"/>
      <p:bldP spid="72" grpId="2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>
                <a:cs typeface="Arial" panose="020B0604020202020204" pitchFamily="34" charset="0"/>
              </a:rPr>
              <a:t>Exercise: Route </a:t>
            </a:r>
            <a:r>
              <a:rPr lang="en-US" altLang="en-US" sz="3200" dirty="0">
                <a:cs typeface="Arial" panose="020B0604020202020204" pitchFamily="34" charset="0"/>
              </a:rPr>
              <a:t>Amendment Correction </a:t>
            </a:r>
            <a:endParaRPr lang="en-US" altLang="en-US" sz="3200" dirty="0"/>
          </a:p>
        </p:txBody>
      </p:sp>
      <p:grpSp>
        <p:nvGrpSpPr>
          <p:cNvPr id="115715" name="Group 4"/>
          <p:cNvGrpSpPr>
            <a:grpSpLocks/>
          </p:cNvGrpSpPr>
          <p:nvPr/>
        </p:nvGrpSpPr>
        <p:grpSpPr bwMode="auto">
          <a:xfrm>
            <a:off x="365125" y="1187418"/>
            <a:ext cx="8040688" cy="457200"/>
            <a:chOff x="365125" y="1081088"/>
            <a:chExt cx="8040688" cy="457200"/>
          </a:xfrm>
        </p:grpSpPr>
        <p:sp>
          <p:nvSpPr>
            <p:cNvPr id="6" name="Rectangle 5"/>
            <p:cNvSpPr/>
            <p:nvPr/>
          </p:nvSpPr>
          <p:spPr bwMode="auto">
            <a:xfrm>
              <a:off x="365125" y="1081088"/>
              <a:ext cx="8040688" cy="457200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63500" dir="2700000" algn="ctr" rotWithShape="0">
                <a:schemeClr val="bg2"/>
              </a:outerShdw>
            </a:effectLst>
            <a:ex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5791" name="TextBox 6"/>
            <p:cNvSpPr txBox="1">
              <a:spLocks noChangeArrowheads="1"/>
            </p:cNvSpPr>
            <p:nvPr/>
          </p:nvSpPr>
          <p:spPr bwMode="auto">
            <a:xfrm>
              <a:off x="501650" y="1152525"/>
              <a:ext cx="773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rPr>
                <a:t>1-KISM..2-ORL</a:t>
              </a:r>
              <a:r>
                <a:rPr kumimoji="0" lang="en-US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rPr>
                <a:t>..3-GUANO.4-V267.5-CRG.6-V51.7-AMG</a:t>
              </a: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rPr>
                <a:t>..</a:t>
              </a:r>
              <a:r>
                <a:rPr kumimoji="0" lang="en-US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rPr>
                <a:t>8-DBN..</a:t>
              </a: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rPr>
                <a:t>9-KFTY</a:t>
              </a:r>
            </a:p>
          </p:txBody>
        </p:sp>
      </p:grpSp>
      <p:sp>
        <p:nvSpPr>
          <p:cNvPr id="115717" name="TextBox 6"/>
          <p:cNvSpPr txBox="1">
            <a:spLocks noChangeArrowheads="1"/>
          </p:cNvSpPr>
          <p:nvPr/>
        </p:nvSpPr>
        <p:spPr bwMode="auto">
          <a:xfrm>
            <a:off x="2225675" y="2365375"/>
            <a:ext cx="77343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KABC.V1.DEF..CDE.V3.LMN..KABC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339608"/>
              </p:ext>
            </p:extLst>
          </p:nvPr>
        </p:nvGraphicFramePr>
        <p:xfrm>
          <a:off x="258763" y="2017680"/>
          <a:ext cx="8578851" cy="30202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59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9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96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404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Data </a:t>
                      </a:r>
                      <a:r>
                        <a:rPr lang="en-US" sz="2400" b="0" dirty="0" smtClean="0"/>
                        <a:t>Entry</a:t>
                      </a:r>
                      <a:endParaRPr lang="en-US" sz="2400" b="0" dirty="0"/>
                    </a:p>
                  </a:txBody>
                  <a:tcPr marL="91438" marR="91438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Results</a:t>
                      </a:r>
                    </a:p>
                  </a:txBody>
                  <a:tcPr marL="91438" marR="91438" marT="45722" marB="45722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New Field 10 Data</a:t>
                      </a:r>
                    </a:p>
                  </a:txBody>
                  <a:tcPr marL="91438" marR="91438" marT="45722" marB="457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044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38" marR="91438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38" marR="91438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38" marR="91438" marT="45722" marB="4572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044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91438" marR="91438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38" marR="91438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38" marR="91438" marT="45722" marB="4572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4044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38" marR="91438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91438" marR="91438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38" marR="91438" marT="45722" marB="4572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044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38" marR="91438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38" marR="91438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38" marR="91438" marT="45722" marB="4572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030913" y="2663793"/>
            <a:ext cx="2743200" cy="457200"/>
            <a:chOff x="6031111" y="2557463"/>
            <a:chExt cx="2743200" cy="457200"/>
          </a:xfrm>
        </p:grpSpPr>
        <p:sp>
          <p:nvSpPr>
            <p:cNvPr id="41" name="Rectangle 40"/>
            <p:cNvSpPr/>
            <p:nvPr/>
          </p:nvSpPr>
          <p:spPr bwMode="auto">
            <a:xfrm>
              <a:off x="6031111" y="2557463"/>
              <a:ext cx="2743200" cy="457200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63500" dir="2700000" algn="ctr" rotWithShape="0">
                <a:schemeClr val="bg2"/>
              </a:outerShdw>
            </a:effectLst>
            <a:ex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5789" name="TextBox 6"/>
            <p:cNvSpPr txBox="1">
              <a:spLocks noChangeArrowheads="1"/>
            </p:cNvSpPr>
            <p:nvPr/>
          </p:nvSpPr>
          <p:spPr bwMode="auto">
            <a:xfrm>
              <a:off x="6135640" y="2619216"/>
              <a:ext cx="2638671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00"/>
                </a:lnSpc>
                <a:spcBef>
                  <a:spcPct val="0"/>
                </a:spcBef>
                <a:buNone/>
              </a:pPr>
              <a:r>
                <a:rPr lang="en-US" altLang="en-US" sz="14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KISM..ORL..GUANO.V267.CRG.V51.AMG..DBN..KFTY/1430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3173413" y="2668555"/>
            <a:ext cx="2752725" cy="457200"/>
            <a:chOff x="3174146" y="2562587"/>
            <a:chExt cx="2752436" cy="457200"/>
          </a:xfrm>
        </p:grpSpPr>
        <p:sp>
          <p:nvSpPr>
            <p:cNvPr id="44" name="Rectangle 43"/>
            <p:cNvSpPr/>
            <p:nvPr/>
          </p:nvSpPr>
          <p:spPr bwMode="auto">
            <a:xfrm>
              <a:off x="3174146" y="2562587"/>
              <a:ext cx="2742912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63500" dir="2700000" algn="ctr" rotWithShape="0">
                <a:schemeClr val="bg2"/>
              </a:outerShdw>
            </a:effectLst>
            <a:ex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5787" name="TextBox 6"/>
            <p:cNvSpPr txBox="1">
              <a:spLocks noChangeArrowheads="1"/>
            </p:cNvSpPr>
            <p:nvPr/>
          </p:nvSpPr>
          <p:spPr bwMode="auto">
            <a:xfrm>
              <a:off x="3287911" y="2624340"/>
              <a:ext cx="2638671" cy="192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400" dirty="0">
                  <a:ea typeface="Consolas" panose="020B0609020204030204" pitchFamily="49" charset="0"/>
                  <a:cs typeface="Consolas" panose="020B0609020204030204" pitchFamily="49" charset="0"/>
                </a:rPr>
                <a:t>Adds ETA to KFTY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06388" y="2678080"/>
            <a:ext cx="2743200" cy="457200"/>
            <a:chOff x="307033" y="2571638"/>
            <a:chExt cx="2743200" cy="457200"/>
          </a:xfrm>
        </p:grpSpPr>
        <p:sp>
          <p:nvSpPr>
            <p:cNvPr id="47" name="Rectangle 46"/>
            <p:cNvSpPr/>
            <p:nvPr/>
          </p:nvSpPr>
          <p:spPr bwMode="auto">
            <a:xfrm>
              <a:off x="307033" y="2571638"/>
              <a:ext cx="2743200" cy="457200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63500" dir="2700000" algn="ctr" rotWithShape="0">
                <a:schemeClr val="bg2"/>
              </a:outerShdw>
            </a:effectLst>
            <a:ex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5785" name="TextBox 6"/>
            <p:cNvSpPr txBox="1">
              <a:spLocks noChangeArrowheads="1"/>
            </p:cNvSpPr>
            <p:nvPr/>
          </p:nvSpPr>
          <p:spPr bwMode="auto">
            <a:xfrm>
              <a:off x="411562" y="2633391"/>
              <a:ext cx="2638671" cy="192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9/1430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79400" y="3259105"/>
            <a:ext cx="2743200" cy="457200"/>
            <a:chOff x="278679" y="3152503"/>
            <a:chExt cx="2743200" cy="457200"/>
          </a:xfrm>
        </p:grpSpPr>
        <p:sp>
          <p:nvSpPr>
            <p:cNvPr id="51" name="Rectangle 50"/>
            <p:cNvSpPr/>
            <p:nvPr/>
          </p:nvSpPr>
          <p:spPr bwMode="auto">
            <a:xfrm>
              <a:off x="278679" y="3152503"/>
              <a:ext cx="2743200" cy="457200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63500" dir="2700000" algn="ctr" rotWithShape="0">
                <a:schemeClr val="bg2"/>
              </a:outerShdw>
            </a:effectLst>
            <a:ex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5783" name="TextBox 6"/>
            <p:cNvSpPr txBox="1">
              <a:spLocks noChangeArrowheads="1"/>
            </p:cNvSpPr>
            <p:nvPr/>
          </p:nvSpPr>
          <p:spPr bwMode="auto">
            <a:xfrm>
              <a:off x="383208" y="3214256"/>
              <a:ext cx="2638671" cy="192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dirty="0" smtClean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KMLB</a:t>
              </a:r>
              <a:r>
                <a:rPr lang="en-US" altLang="en-US" sz="1200" dirty="0" smtClean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Wingdings" panose="05000000000000000000" pitchFamily="2" charset="2"/>
                </a:rPr>
                <a:t></a:t>
              </a:r>
              <a:r>
                <a:rPr lang="en-US" altLang="en-US" sz="1400" dirty="0" smtClean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endParaRPr lang="en-US" alt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79400" y="3843305"/>
            <a:ext cx="2743200" cy="457200"/>
            <a:chOff x="278679" y="3736288"/>
            <a:chExt cx="2743200" cy="457200"/>
          </a:xfrm>
        </p:grpSpPr>
        <p:sp>
          <p:nvSpPr>
            <p:cNvPr id="55" name="Rectangle 54"/>
            <p:cNvSpPr/>
            <p:nvPr/>
          </p:nvSpPr>
          <p:spPr bwMode="auto">
            <a:xfrm>
              <a:off x="278679" y="3736288"/>
              <a:ext cx="2743200" cy="457200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63500" dir="2700000" algn="ctr" rotWithShape="0">
                <a:schemeClr val="bg2"/>
              </a:outerShdw>
            </a:effectLst>
            <a:ex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5781" name="TextBox 6"/>
            <p:cNvSpPr txBox="1">
              <a:spLocks noChangeArrowheads="1"/>
            </p:cNvSpPr>
            <p:nvPr/>
          </p:nvSpPr>
          <p:spPr bwMode="auto">
            <a:xfrm>
              <a:off x="383208" y="3798041"/>
              <a:ext cx="2638671" cy="192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8..KPDK</a:t>
              </a:r>
              <a:r>
                <a:rPr lang="en-US" altLang="en-US" sz="12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Wingdings" panose="05000000000000000000" pitchFamily="2" charset="2"/>
                </a:rPr>
                <a:t></a:t>
              </a:r>
              <a:endParaRPr lang="en-US" altLang="en-US" sz="12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260350" y="4498943"/>
            <a:ext cx="2743200" cy="457200"/>
            <a:chOff x="260596" y="4393373"/>
            <a:chExt cx="2743200" cy="457200"/>
          </a:xfrm>
        </p:grpSpPr>
        <p:sp>
          <p:nvSpPr>
            <p:cNvPr id="58" name="Rectangle 57"/>
            <p:cNvSpPr/>
            <p:nvPr/>
          </p:nvSpPr>
          <p:spPr bwMode="auto">
            <a:xfrm>
              <a:off x="260596" y="4393373"/>
              <a:ext cx="2743200" cy="457200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63500" dir="2700000" algn="ctr" rotWithShape="0">
                <a:schemeClr val="bg2"/>
              </a:outerShdw>
            </a:effectLst>
            <a:ex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5779" name="TextBox 6"/>
            <p:cNvSpPr txBox="1">
              <a:spLocks noChangeArrowheads="1"/>
            </p:cNvSpPr>
            <p:nvPr/>
          </p:nvSpPr>
          <p:spPr bwMode="auto">
            <a:xfrm>
              <a:off x="365125" y="4455126"/>
              <a:ext cx="2638671" cy="192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rPr>
                <a:t>9*/1530</a:t>
              </a:r>
              <a:endPara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endParaRP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3155950" y="3270218"/>
            <a:ext cx="2743200" cy="457200"/>
            <a:chOff x="3155705" y="3164346"/>
            <a:chExt cx="2743200" cy="457200"/>
          </a:xfrm>
        </p:grpSpPr>
        <p:sp>
          <p:nvSpPr>
            <p:cNvPr id="62" name="Rectangle 61"/>
            <p:cNvSpPr/>
            <p:nvPr/>
          </p:nvSpPr>
          <p:spPr bwMode="auto">
            <a:xfrm>
              <a:off x="3155705" y="3164346"/>
              <a:ext cx="27432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63500" dir="2700000" algn="ctr" rotWithShape="0">
                <a:schemeClr val="bg2"/>
              </a:outerShdw>
            </a:effectLst>
            <a:ex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5775" name="TextBox 6"/>
            <p:cNvSpPr txBox="1">
              <a:spLocks noChangeArrowheads="1"/>
            </p:cNvSpPr>
            <p:nvPr/>
          </p:nvSpPr>
          <p:spPr bwMode="auto">
            <a:xfrm>
              <a:off x="3260234" y="3226099"/>
              <a:ext cx="2638671" cy="192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400" dirty="0" smtClean="0">
                  <a:ea typeface="Consolas" panose="020B0609020204030204" pitchFamily="49" charset="0"/>
                  <a:cs typeface="Consolas" panose="020B0609020204030204" pitchFamily="49" charset="0"/>
                </a:rPr>
                <a:t>Revises departure point</a:t>
              </a:r>
              <a:endParaRPr lang="en-US" altLang="en-US" sz="1400" dirty="0">
                <a:ea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3182938" y="3825843"/>
            <a:ext cx="2743200" cy="457200"/>
            <a:chOff x="3183382" y="3718820"/>
            <a:chExt cx="2743200" cy="457200"/>
          </a:xfrm>
        </p:grpSpPr>
        <p:sp>
          <p:nvSpPr>
            <p:cNvPr id="64" name="Rectangle 63"/>
            <p:cNvSpPr/>
            <p:nvPr/>
          </p:nvSpPr>
          <p:spPr bwMode="auto">
            <a:xfrm>
              <a:off x="3183382" y="3718820"/>
              <a:ext cx="27432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63500" dir="2700000" algn="ctr" rotWithShape="0">
                <a:schemeClr val="bg2"/>
              </a:outerShdw>
            </a:effectLst>
            <a:ex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5773" name="TextBox 6"/>
            <p:cNvSpPr txBox="1">
              <a:spLocks noChangeArrowheads="1"/>
            </p:cNvSpPr>
            <p:nvPr/>
          </p:nvSpPr>
          <p:spPr bwMode="auto">
            <a:xfrm>
              <a:off x="3287911" y="3780573"/>
              <a:ext cx="2638671" cy="192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400" dirty="0">
                  <a:ea typeface="Consolas" panose="020B0609020204030204" pitchFamily="49" charset="0"/>
                  <a:cs typeface="Consolas" panose="020B0609020204030204" pitchFamily="49" charset="0"/>
                </a:rPr>
                <a:t>Revises destination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3155950" y="4498943"/>
            <a:ext cx="2743200" cy="457200"/>
            <a:chOff x="3155705" y="4393373"/>
            <a:chExt cx="2743200" cy="457200"/>
          </a:xfrm>
        </p:grpSpPr>
        <p:sp>
          <p:nvSpPr>
            <p:cNvPr id="66" name="Rectangle 65"/>
            <p:cNvSpPr/>
            <p:nvPr/>
          </p:nvSpPr>
          <p:spPr bwMode="auto">
            <a:xfrm>
              <a:off x="3155705" y="4393373"/>
              <a:ext cx="27432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63500" dir="2700000" algn="ctr" rotWithShape="0">
                <a:schemeClr val="bg2"/>
              </a:outerShdw>
            </a:effectLst>
            <a:ex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5771" name="TextBox 6"/>
            <p:cNvSpPr txBox="1">
              <a:spLocks noChangeArrowheads="1"/>
            </p:cNvSpPr>
            <p:nvPr/>
          </p:nvSpPr>
          <p:spPr bwMode="auto">
            <a:xfrm>
              <a:off x="3260234" y="4455126"/>
              <a:ext cx="2638671" cy="192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Consolas" panose="020B0609020204030204" pitchFamily="49" charset="0"/>
                </a:rPr>
                <a:t>Inhibits AAR, revises ETA</a:t>
              </a:r>
              <a:endPara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onsolas" panose="020B0609020204030204" pitchFamily="49" charset="0"/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6030913" y="3270218"/>
            <a:ext cx="2743200" cy="457200"/>
            <a:chOff x="6031111" y="3164346"/>
            <a:chExt cx="2743200" cy="457200"/>
          </a:xfrm>
        </p:grpSpPr>
        <p:sp>
          <p:nvSpPr>
            <p:cNvPr id="70" name="Rectangle 69"/>
            <p:cNvSpPr/>
            <p:nvPr/>
          </p:nvSpPr>
          <p:spPr bwMode="auto">
            <a:xfrm>
              <a:off x="6031111" y="3164346"/>
              <a:ext cx="2743200" cy="457200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63500" dir="2700000" algn="ctr" rotWithShape="0">
                <a:schemeClr val="bg2"/>
              </a:outerShdw>
            </a:effectLst>
            <a:ex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5769" name="TextBox 6"/>
            <p:cNvSpPr txBox="1">
              <a:spLocks noChangeArrowheads="1"/>
            </p:cNvSpPr>
            <p:nvPr/>
          </p:nvSpPr>
          <p:spPr bwMode="auto">
            <a:xfrm>
              <a:off x="6135640" y="3226099"/>
              <a:ext cx="2638671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00"/>
                </a:lnSpc>
                <a:buFontTx/>
                <a:buNone/>
              </a:pPr>
              <a:r>
                <a:rPr lang="en-US" altLang="en-US" sz="14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KMLB..ORL..GUANO.V267.CRG.V51.AMG..DBN..KFTY</a:t>
              </a:r>
            </a:p>
          </p:txBody>
        </p:sp>
      </p:grpSp>
      <p:sp>
        <p:nvSpPr>
          <p:cNvPr id="72" name="Rectangle 71"/>
          <p:cNvSpPr/>
          <p:nvPr/>
        </p:nvSpPr>
        <p:spPr bwMode="auto">
          <a:xfrm>
            <a:off x="6030913" y="3816318"/>
            <a:ext cx="2743200" cy="477054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63500" dir="2700000" algn="ctr" rotWithShape="0">
              <a:schemeClr val="bg2"/>
            </a:outerShdw>
          </a:effectLst>
          <a:extLst/>
        </p:spPr>
        <p:txBody>
          <a:bodyPr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en-US" sz="1400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KISM..ORL..GUANO.V267.CRG.V51.AMG..DBN..KPDK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6051550" y="4510050"/>
            <a:ext cx="2743200" cy="638924"/>
            <a:chOff x="6050814" y="4404403"/>
            <a:chExt cx="2743200" cy="637997"/>
          </a:xfrm>
        </p:grpSpPr>
        <p:sp>
          <p:nvSpPr>
            <p:cNvPr id="74" name="Rectangle 73"/>
            <p:cNvSpPr/>
            <p:nvPr/>
          </p:nvSpPr>
          <p:spPr bwMode="auto">
            <a:xfrm>
              <a:off x="6050814" y="4404403"/>
              <a:ext cx="2743200" cy="456536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63500" dir="2700000" algn="ctr" rotWithShape="0">
                <a:schemeClr val="bg2"/>
              </a:outerShdw>
            </a:effectLst>
            <a:ex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5767" name="TextBox 6"/>
            <p:cNvSpPr txBox="1">
              <a:spLocks noChangeArrowheads="1"/>
            </p:cNvSpPr>
            <p:nvPr/>
          </p:nvSpPr>
          <p:spPr bwMode="auto">
            <a:xfrm>
              <a:off x="6155343" y="4466157"/>
              <a:ext cx="2638671" cy="576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eaLnBrk="0" fontAlgn="base" hangingPunct="0">
                <a:lnSpc>
                  <a:spcPts val="1500"/>
                </a:lnSpc>
                <a:spcAft>
                  <a:spcPct val="0"/>
                </a:spcAft>
                <a:buNone/>
              </a:pPr>
              <a:r>
                <a:rPr lang="en-US" altLang="en-US" sz="1400" dirty="0" smtClean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KISM</a:t>
              </a:r>
              <a:r>
                <a:rPr lang="en-US" altLang="en-US" sz="14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..ORL..GUANO.V267.CRG.V51.AMG..DBN..</a:t>
              </a:r>
              <a:r>
                <a:rPr lang="en-US" altLang="en-US" sz="1400" dirty="0" smtClean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KFTY*/1530</a:t>
              </a:r>
              <a:endPara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endParaRPr>
            </a:p>
          </p:txBody>
        </p:sp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38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2" grpId="1" animBg="1"/>
      <p:bldP spid="72" grpId="2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/>
          <p:cNvSpPr txBox="1">
            <a:spLocks/>
          </p:cNvSpPr>
          <p:nvPr/>
        </p:nvSpPr>
        <p:spPr>
          <a:xfrm>
            <a:off x="493776" y="2230470"/>
            <a:ext cx="8050213" cy="43910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 be completed in this c</a:t>
            </a:r>
            <a:r>
              <a:rPr lang="en-US" dirty="0" smtClean="0"/>
              <a:t>lassroom</a:t>
            </a:r>
          </a:p>
          <a:p>
            <a:r>
              <a:rPr lang="en-US" dirty="0" smtClean="0"/>
              <a:t>Your instructor will provide direction.</a:t>
            </a:r>
            <a:endParaRPr lang="en-US" dirty="0"/>
          </a:p>
          <a:p>
            <a:pPr marL="0" indent="0">
              <a:buNone/>
            </a:pPr>
            <a:r>
              <a:rPr lang="en-US" cap="all" dirty="0"/>
              <a:t/>
            </a:r>
            <a:br>
              <a:rPr lang="en-US" cap="all" dirty="0"/>
            </a:br>
            <a:endParaRPr lang="en-US" altLang="en-US" dirty="0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429768" y="347472"/>
            <a:ext cx="8877766" cy="76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/>
            </a:r>
            <a:br>
              <a:rPr lang="en-US" altLang="en-US" dirty="0"/>
            </a:br>
            <a:r>
              <a:rPr lang="en-US" dirty="0"/>
              <a:t>Practice </a:t>
            </a:r>
            <a:r>
              <a:rPr lang="en-US" dirty="0" smtClean="0"/>
              <a:t>Exercise 2: </a:t>
            </a:r>
            <a:endParaRPr lang="en-US" altLang="en-US" dirty="0" smtClean="0"/>
          </a:p>
          <a:p>
            <a:r>
              <a:rPr lang="en-US" altLang="en-US" sz="3200" dirty="0" smtClean="0"/>
              <a:t>Route Amendment Correction</a:t>
            </a:r>
          </a:p>
        </p:txBody>
      </p:sp>
    </p:spTree>
    <p:extLst>
      <p:ext uri="{BB962C8B-B14F-4D97-AF65-F5344CB8AC3E}">
        <p14:creationId xmlns:p14="http://schemas.microsoft.com/office/powerpoint/2010/main" val="389295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Arial" panose="020B0604020202020204" pitchFamily="34" charset="0"/>
              </a:rPr>
              <a:t>Field 11 Amendment</a:t>
            </a:r>
            <a:endParaRPr lang="en-US" altLang="en-US" dirty="0"/>
          </a:p>
        </p:txBody>
      </p:sp>
      <p:grpSp>
        <p:nvGrpSpPr>
          <p:cNvPr id="22" name="Group 22"/>
          <p:cNvGrpSpPr>
            <a:grpSpLocks/>
          </p:cNvGrpSpPr>
          <p:nvPr/>
        </p:nvGrpSpPr>
        <p:grpSpPr bwMode="auto">
          <a:xfrm>
            <a:off x="3819994" y="1958250"/>
            <a:ext cx="1624153" cy="942167"/>
            <a:chOff x="3191143" y="1938729"/>
            <a:chExt cx="1624186" cy="942143"/>
          </a:xfrm>
        </p:grpSpPr>
        <p:sp>
          <p:nvSpPr>
            <p:cNvPr id="23" name="Text Box 5"/>
            <p:cNvSpPr txBox="1">
              <a:spLocks noChangeArrowheads="1"/>
            </p:cNvSpPr>
            <p:nvPr/>
          </p:nvSpPr>
          <p:spPr bwMode="auto">
            <a:xfrm rot="16200000">
              <a:off x="2865720" y="2282394"/>
              <a:ext cx="923901" cy="273056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  <a:effectLst/>
          </p:spPr>
          <p:txBody>
            <a:bodyPr vert="vert" lIns="0" rIns="0"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200" b="1" kern="0" dirty="0"/>
                <a:t>SPACE</a:t>
              </a:r>
            </a:p>
          </p:txBody>
        </p:sp>
        <p:grpSp>
          <p:nvGrpSpPr>
            <p:cNvPr id="24" name="Group 18"/>
            <p:cNvGrpSpPr>
              <a:grpSpLocks/>
            </p:cNvGrpSpPr>
            <p:nvPr/>
          </p:nvGrpSpPr>
          <p:grpSpPr bwMode="auto">
            <a:xfrm>
              <a:off x="3548610" y="1938729"/>
              <a:ext cx="1266719" cy="935362"/>
              <a:chOff x="3866502" y="1985488"/>
              <a:chExt cx="1266719" cy="935362"/>
            </a:xfrm>
          </p:grpSpPr>
          <p:sp>
            <p:nvSpPr>
              <p:cNvPr id="25" name="Rectangle 7"/>
              <p:cNvSpPr>
                <a:spLocks noChangeArrowheads="1"/>
              </p:cNvSpPr>
              <p:nvPr/>
            </p:nvSpPr>
            <p:spPr bwMode="auto">
              <a:xfrm>
                <a:off x="4195925" y="2520750"/>
                <a:ext cx="607871" cy="400100"/>
              </a:xfrm>
              <a:prstGeom prst="rect">
                <a:avLst/>
              </a:prstGeom>
              <a:solidFill>
                <a:srgbClr val="008000"/>
              </a:solidFill>
              <a:ln w="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nsolas" panose="020B0609020204030204" pitchFamily="49" charset="0"/>
                    <a:cs typeface="Consolas" panose="020B0609020204030204" pitchFamily="49" charset="0"/>
                  </a:rPr>
                  <a:t>RMK</a:t>
                </a:r>
              </a:p>
            </p:txBody>
          </p:sp>
          <p:sp>
            <p:nvSpPr>
              <p:cNvPr id="26" name="Rectangle 3"/>
              <p:cNvSpPr>
                <a:spLocks noChangeArrowheads="1"/>
              </p:cNvSpPr>
              <p:nvPr/>
            </p:nvSpPr>
            <p:spPr bwMode="auto">
              <a:xfrm>
                <a:off x="3866502" y="1985488"/>
                <a:ext cx="1266719" cy="400099"/>
              </a:xfrm>
              <a:prstGeom prst="rect">
                <a:avLst/>
              </a:prstGeom>
              <a:solidFill>
                <a:srgbClr val="122039"/>
              </a:solidFill>
              <a:ln>
                <a:noFill/>
              </a:ln>
              <a:effectLst/>
              <a:extLst/>
            </p:spPr>
            <p:txBody>
              <a:bodyPr wrap="none" anchor="ctr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cs typeface="Consolas" panose="020B0609020204030204" pitchFamily="49" charset="0"/>
                  </a:rPr>
                  <a:t>Field Ref</a:t>
                </a:r>
              </a:p>
            </p:txBody>
          </p:sp>
        </p:grpSp>
      </p:grpSp>
      <p:sp>
        <p:nvSpPr>
          <p:cNvPr id="28" name="Text Box 5"/>
          <p:cNvSpPr txBox="1">
            <a:spLocks noChangeArrowheads="1"/>
          </p:cNvSpPr>
          <p:nvPr/>
        </p:nvSpPr>
        <p:spPr bwMode="auto">
          <a:xfrm rot="16200000">
            <a:off x="5186853" y="2315350"/>
            <a:ext cx="923923" cy="27305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vert" lIns="0" rIns="0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kern="0" dirty="0"/>
              <a:t>SPACE</a:t>
            </a:r>
          </a:p>
        </p:txBody>
      </p:sp>
      <p:grpSp>
        <p:nvGrpSpPr>
          <p:cNvPr id="29" name="Group 46"/>
          <p:cNvGrpSpPr>
            <a:grpSpLocks/>
          </p:cNvGrpSpPr>
          <p:nvPr/>
        </p:nvGrpSpPr>
        <p:grpSpPr bwMode="auto">
          <a:xfrm>
            <a:off x="5821592" y="1966406"/>
            <a:ext cx="2356733" cy="928661"/>
            <a:chOff x="3831443" y="1994131"/>
            <a:chExt cx="2356782" cy="928639"/>
          </a:xfrm>
        </p:grpSpPr>
        <p:sp>
          <p:nvSpPr>
            <p:cNvPr id="30" name="Rectangle 7"/>
            <p:cNvSpPr>
              <a:spLocks noChangeArrowheads="1"/>
            </p:cNvSpPr>
            <p:nvPr/>
          </p:nvSpPr>
          <p:spPr bwMode="auto">
            <a:xfrm>
              <a:off x="3831443" y="2521240"/>
              <a:ext cx="2356782" cy="401530"/>
            </a:xfrm>
            <a:prstGeom prst="rect">
              <a:avLst/>
            </a:prstGeom>
            <a:solidFill>
              <a:srgbClr val="00800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algn="ctr" eaLnBrk="1" hangingPunct="1">
                <a:defRPr/>
              </a:pP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rPr>
                <a:t>○</a:t>
              </a: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rPr>
                <a:t>TCAS EQUIPPED </a:t>
              </a:r>
            </a:p>
          </p:txBody>
        </p:sp>
        <p:sp>
          <p:nvSpPr>
            <p:cNvPr id="31" name="Rectangle 3"/>
            <p:cNvSpPr>
              <a:spLocks noChangeArrowheads="1"/>
            </p:cNvSpPr>
            <p:nvPr/>
          </p:nvSpPr>
          <p:spPr bwMode="auto">
            <a:xfrm>
              <a:off x="3862704" y="1994131"/>
              <a:ext cx="2294265" cy="400100"/>
            </a:xfrm>
            <a:prstGeom prst="rect">
              <a:avLst/>
            </a:prstGeom>
            <a:solidFill>
              <a:srgbClr val="122039"/>
            </a:soli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Consolas" panose="020B0609020204030204" pitchFamily="49" charset="0"/>
                </a:rPr>
                <a:t>Amendment Data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256492" y="1966408"/>
            <a:ext cx="1509173" cy="933417"/>
            <a:chOff x="2258332" y="1959823"/>
            <a:chExt cx="1509173" cy="933417"/>
          </a:xfrm>
        </p:grpSpPr>
        <p:sp>
          <p:nvSpPr>
            <p:cNvPr id="33" name="Text Box 5"/>
            <p:cNvSpPr txBox="1">
              <a:spLocks noChangeArrowheads="1"/>
            </p:cNvSpPr>
            <p:nvPr/>
          </p:nvSpPr>
          <p:spPr bwMode="auto">
            <a:xfrm rot="16200000">
              <a:off x="1933192" y="2295050"/>
              <a:ext cx="923330" cy="273050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  <a:effectLst/>
          </p:spPr>
          <p:txBody>
            <a:bodyPr vert="vert" lIns="0" r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  P A C E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2588977" y="1959823"/>
              <a:ext cx="1178528" cy="920222"/>
              <a:chOff x="2588977" y="1959823"/>
              <a:chExt cx="1178528" cy="920222"/>
            </a:xfrm>
          </p:grpSpPr>
          <p:sp>
            <p:nvSpPr>
              <p:cNvPr id="35" name="Rectangle 3"/>
              <p:cNvSpPr>
                <a:spLocks noChangeArrowheads="1"/>
              </p:cNvSpPr>
              <p:nvPr/>
            </p:nvSpPr>
            <p:spPr bwMode="auto">
              <a:xfrm>
                <a:off x="2588977" y="1959823"/>
                <a:ext cx="1178528" cy="400110"/>
              </a:xfrm>
              <a:prstGeom prst="rect">
                <a:avLst/>
              </a:prstGeom>
              <a:solidFill>
                <a:srgbClr val="122039"/>
              </a:solidFill>
              <a:ln>
                <a:noFill/>
              </a:ln>
              <a:effectLst/>
              <a:extLst/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nsolas" panose="020B0609020204030204" pitchFamily="49" charset="0"/>
                    <a:ea typeface="+mn-ea"/>
                    <a:cs typeface="Consolas" panose="020B0609020204030204" pitchFamily="49" charset="0"/>
                  </a:rPr>
                  <a:t>02-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/>
                    <a:ea typeface="+mn-ea"/>
                    <a:cs typeface="Consolas" panose="020B0609020204030204" pitchFamily="49" charset="0"/>
                  </a:rPr>
                  <a:t>FLID</a:t>
                </a:r>
              </a:p>
            </p:txBody>
          </p:sp>
          <p:sp>
            <p:nvSpPr>
              <p:cNvPr id="36" name="Rectangle 7"/>
              <p:cNvSpPr>
                <a:spLocks noChangeArrowheads="1"/>
              </p:cNvSpPr>
              <p:nvPr/>
            </p:nvSpPr>
            <p:spPr bwMode="auto">
              <a:xfrm>
                <a:off x="2729639" y="2479935"/>
                <a:ext cx="897204" cy="400110"/>
              </a:xfrm>
              <a:prstGeom prst="rect">
                <a:avLst/>
              </a:prstGeom>
              <a:solidFill>
                <a:srgbClr val="008000"/>
              </a:solidFill>
              <a:ln w="0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nsolas" panose="020B0609020204030204" pitchFamily="49" charset="0"/>
                    <a:cs typeface="Consolas" panose="020B0609020204030204" pitchFamily="49" charset="0"/>
                  </a:rPr>
                  <a:t>235</a:t>
                </a: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517025" y="1963717"/>
            <a:ext cx="1629164" cy="922913"/>
            <a:chOff x="541734" y="1962163"/>
            <a:chExt cx="1629164" cy="922913"/>
          </a:xfrm>
        </p:grpSpPr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>
              <a:off x="1122918" y="2484966"/>
              <a:ext cx="466794" cy="400110"/>
            </a:xfrm>
            <a:prstGeom prst="rect">
              <a:avLst/>
            </a:prstGeom>
            <a:solidFill>
              <a:srgbClr val="00800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nsolas" panose="020B0609020204030204" pitchFamily="49" charset="0"/>
                  <a:cs typeface="Consolas" panose="020B0609020204030204" pitchFamily="49" charset="0"/>
                </a:rPr>
                <a:t>AM</a:t>
              </a:r>
            </a:p>
          </p:txBody>
        </p:sp>
        <p:sp>
          <p:nvSpPr>
            <p:cNvPr id="39" name="Rectangle 3"/>
            <p:cNvSpPr>
              <a:spLocks noChangeArrowheads="1"/>
            </p:cNvSpPr>
            <p:nvPr/>
          </p:nvSpPr>
          <p:spPr bwMode="auto">
            <a:xfrm>
              <a:off x="541734" y="1962163"/>
              <a:ext cx="1629164" cy="400110"/>
            </a:xfrm>
            <a:prstGeom prst="rect">
              <a:avLst/>
            </a:prstGeom>
            <a:solidFill>
              <a:srgbClr val="122039"/>
            </a:soli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rPr>
                <a:t>01-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Consolas" panose="020B0609020204030204" pitchFamily="49" charset="0"/>
                </a:rPr>
                <a:t>Msg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Consolas" panose="020B0609020204030204" pitchFamily="49" charset="0"/>
                </a:rPr>
                <a:t>Typ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Consolas" panose="020B0609020204030204" pitchFamily="49" charset="0"/>
              </a:endParaRPr>
            </a:p>
          </p:txBody>
        </p:sp>
      </p:grpSp>
      <p:sp>
        <p:nvSpPr>
          <p:cNvPr id="40" name="Rectangle 39"/>
          <p:cNvSpPr/>
          <p:nvPr/>
        </p:nvSpPr>
        <p:spPr bwMode="auto">
          <a:xfrm>
            <a:off x="592831" y="4259614"/>
            <a:ext cx="8085004" cy="459100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63500" dir="2700000" algn="ctr" rotWithShape="0">
              <a:schemeClr val="bg2"/>
            </a:outerShdw>
          </a:effectLst>
          <a:extLst/>
        </p:spPr>
        <p:txBody>
          <a:bodyPr wrap="square" tIns="91440">
            <a:spAutoFit/>
          </a:bodyPr>
          <a:lstStyle/>
          <a:p>
            <a:pPr eaLnBrk="1" hangingPunct="1">
              <a:lnSpc>
                <a:spcPts val="2500"/>
              </a:lnSpc>
              <a:spcBef>
                <a:spcPts val="600"/>
              </a:spcBef>
              <a:defRPr/>
            </a:pPr>
            <a:r>
              <a:rPr lang="en-US" sz="28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AM 235 RMK </a:t>
            </a:r>
            <a:r>
              <a:rPr lang="en-US" sz="36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○</a:t>
            </a:r>
            <a:r>
              <a:rPr lang="en-US" sz="28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TCAS EQUIPPED</a:t>
            </a:r>
          </a:p>
        </p:txBody>
      </p:sp>
    </p:spTree>
    <p:extLst>
      <p:ext uri="{BB962C8B-B14F-4D97-AF65-F5344CB8AC3E}">
        <p14:creationId xmlns:p14="http://schemas.microsoft.com/office/powerpoint/2010/main" val="21093617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Information Request Commands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0813"/>
              </p:ext>
            </p:extLst>
          </p:nvPr>
        </p:nvGraphicFramePr>
        <p:xfrm>
          <a:off x="342106" y="1603627"/>
          <a:ext cx="8459788" cy="3431745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838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1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171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</a:t>
                      </a:r>
                    </a:p>
                  </a:txBody>
                  <a:tcPr marL="91443" marR="91443" marT="45709" marB="45709" anchor="ctr">
                    <a:solidFill>
                      <a:srgbClr val="1220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Contents</a:t>
                      </a:r>
                    </a:p>
                  </a:txBody>
                  <a:tcPr marL="91443" marR="91443" marT="45709" marB="45709" anchor="ctr">
                    <a:solidFill>
                      <a:srgbClr val="1220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725"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2400" dirty="0" smtClean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</a:t>
                      </a:r>
                      <a:r>
                        <a:rPr lang="en-US" sz="2400" baseline="0" dirty="0" smtClean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QD</a:t>
                      </a:r>
                      <a:endParaRPr lang="en-US" sz="2400" dirty="0">
                        <a:solidFill>
                          <a:srgbClr val="12203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9" marB="45709" anchor="ctr"/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2400" dirty="0" smtClean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Altimeter Request</a:t>
                      </a:r>
                      <a:endParaRPr lang="en-US" sz="2400" dirty="0">
                        <a:solidFill>
                          <a:srgbClr val="12203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9" marB="4570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WR</a:t>
                      </a:r>
                      <a:endParaRPr lang="en-US" sz="2400" dirty="0">
                        <a:solidFill>
                          <a:srgbClr val="12203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9" marB="45709" anchor="ctr"/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400" dirty="0" smtClean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Weather Request</a:t>
                      </a:r>
                      <a:endParaRPr lang="en-US" sz="2400" kern="0" dirty="0">
                        <a:solidFill>
                          <a:srgbClr val="12203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9" marB="4570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158"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2400" dirty="0" smtClean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</a:t>
                      </a:r>
                      <a:endParaRPr lang="en-US" sz="2400" dirty="0">
                        <a:solidFill>
                          <a:srgbClr val="12203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9" marB="4570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Strip Request</a:t>
                      </a:r>
                      <a:endParaRPr lang="en-US" sz="2400" dirty="0">
                        <a:solidFill>
                          <a:srgbClr val="12203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9" marB="4570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3158"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2400" dirty="0" smtClean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</a:t>
                      </a:r>
                      <a:endParaRPr lang="en-US" sz="2400" dirty="0">
                        <a:solidFill>
                          <a:srgbClr val="12203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9" marB="4570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Flight Plan Readout</a:t>
                      </a:r>
                      <a:endParaRPr lang="en-US" sz="2400" dirty="0">
                        <a:solidFill>
                          <a:srgbClr val="12203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9" marB="4570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852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Arial" panose="020B0604020202020204" pitchFamily="34" charset="0"/>
              </a:rPr>
              <a:t>Altimeter Request </a:t>
            </a:r>
            <a:r>
              <a:rPr lang="en-US" altLang="en-US" dirty="0" smtClean="0">
                <a:cs typeface="Arial" panose="020B0604020202020204" pitchFamily="34" charset="0"/>
              </a:rPr>
              <a:t>- AR</a:t>
            </a:r>
            <a:endParaRPr lang="en-US" alt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614363" y="1244390"/>
            <a:ext cx="7129462" cy="1939925"/>
            <a:chOff x="614363" y="1244390"/>
            <a:chExt cx="7129462" cy="1939925"/>
          </a:xfrm>
        </p:grpSpPr>
        <p:sp>
          <p:nvSpPr>
            <p:cNvPr id="97" name="Text Box 5"/>
            <p:cNvSpPr txBox="1">
              <a:spLocks noChangeArrowheads="1"/>
            </p:cNvSpPr>
            <p:nvPr/>
          </p:nvSpPr>
          <p:spPr bwMode="auto">
            <a:xfrm rot="16200000">
              <a:off x="1014412" y="2419141"/>
              <a:ext cx="923925" cy="273050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  <a:effectLst/>
          </p:spPr>
          <p:txBody>
            <a:bodyPr vert="vert" lIns="0" rIns="0"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200" b="1" kern="0" dirty="0"/>
                <a:t>SPACE</a:t>
              </a:r>
            </a:p>
          </p:txBody>
        </p:sp>
        <p:grpSp>
          <p:nvGrpSpPr>
            <p:cNvPr id="132102" name="Group 20"/>
            <p:cNvGrpSpPr>
              <a:grpSpLocks/>
            </p:cNvGrpSpPr>
            <p:nvPr/>
          </p:nvGrpSpPr>
          <p:grpSpPr bwMode="auto">
            <a:xfrm>
              <a:off x="614363" y="2093703"/>
              <a:ext cx="576262" cy="944562"/>
              <a:chOff x="959937" y="1978977"/>
              <a:chExt cx="576601" cy="944080"/>
            </a:xfrm>
          </p:grpSpPr>
          <p:sp>
            <p:nvSpPr>
              <p:cNvPr id="103" name="Rectangle 3"/>
              <p:cNvSpPr>
                <a:spLocks noChangeArrowheads="1"/>
              </p:cNvSpPr>
              <p:nvPr/>
            </p:nvSpPr>
            <p:spPr bwMode="auto">
              <a:xfrm>
                <a:off x="959937" y="1978977"/>
                <a:ext cx="576601" cy="434753"/>
              </a:xfrm>
              <a:prstGeom prst="rect">
                <a:avLst/>
              </a:prstGeom>
              <a:solidFill>
                <a:srgbClr val="122039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nsolas" panose="020B0609020204030204" pitchFamily="49" charset="0"/>
                    <a:cs typeface="Consolas" panose="020B0609020204030204" pitchFamily="49" charset="0"/>
                  </a:rPr>
                  <a:t>01</a:t>
                </a:r>
              </a:p>
            </p:txBody>
          </p:sp>
          <p:sp>
            <p:nvSpPr>
              <p:cNvPr id="58" name="Rectangle 7"/>
              <p:cNvSpPr>
                <a:spLocks noChangeArrowheads="1"/>
              </p:cNvSpPr>
              <p:nvPr/>
            </p:nvSpPr>
            <p:spPr bwMode="auto">
              <a:xfrm>
                <a:off x="974232" y="2523211"/>
                <a:ext cx="555952" cy="399846"/>
              </a:xfrm>
              <a:prstGeom prst="rect">
                <a:avLst/>
              </a:prstGeom>
              <a:solidFill>
                <a:srgbClr val="008000"/>
              </a:solidFill>
              <a:ln w="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AR</a:t>
                </a:r>
              </a:p>
            </p:txBody>
          </p:sp>
        </p:grpSp>
        <p:grpSp>
          <p:nvGrpSpPr>
            <p:cNvPr id="132103" name="Group 23"/>
            <p:cNvGrpSpPr>
              <a:grpSpLocks/>
            </p:cNvGrpSpPr>
            <p:nvPr/>
          </p:nvGrpSpPr>
          <p:grpSpPr bwMode="auto">
            <a:xfrm>
              <a:off x="1838996" y="2093850"/>
              <a:ext cx="1141659" cy="948814"/>
              <a:chOff x="1793617" y="1966050"/>
              <a:chExt cx="1141008" cy="947874"/>
            </a:xfrm>
          </p:grpSpPr>
          <p:sp>
            <p:nvSpPr>
              <p:cNvPr id="107" name="Rectangle 3"/>
              <p:cNvSpPr>
                <a:spLocks noChangeArrowheads="1"/>
              </p:cNvSpPr>
              <p:nvPr/>
            </p:nvSpPr>
            <p:spPr bwMode="auto">
              <a:xfrm>
                <a:off x="1793617" y="1966050"/>
                <a:ext cx="1141008" cy="461207"/>
              </a:xfrm>
              <a:prstGeom prst="rect">
                <a:avLst/>
              </a:prstGeom>
              <a:solidFill>
                <a:srgbClr val="122039"/>
              </a:solidFill>
              <a:ln>
                <a:noFill/>
              </a:ln>
              <a:effectLst/>
              <a:extLst/>
            </p:spPr>
            <p:txBody>
              <a:bodyPr wrap="none" anchor="ctr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cs typeface="Consolas" panose="020B0609020204030204" pitchFamily="49" charset="0"/>
                  </a:rPr>
                  <a:t>LOCID</a:t>
                </a:r>
                <a:endPara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Consolas" panose="020B0609020204030204" pitchFamily="49" charset="0"/>
                </a:endParaRPr>
              </a:p>
            </p:txBody>
          </p:sp>
          <p:sp>
            <p:nvSpPr>
              <p:cNvPr id="59" name="Rectangle 7"/>
              <p:cNvSpPr>
                <a:spLocks noChangeArrowheads="1"/>
              </p:cNvSpPr>
              <p:nvPr/>
            </p:nvSpPr>
            <p:spPr bwMode="auto">
              <a:xfrm>
                <a:off x="1969058" y="2514271"/>
                <a:ext cx="750459" cy="399653"/>
              </a:xfrm>
              <a:prstGeom prst="rect">
                <a:avLst/>
              </a:prstGeom>
              <a:solidFill>
                <a:srgbClr val="008000"/>
              </a:solidFill>
              <a:ln w="0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SDF</a:t>
                </a:r>
              </a:p>
            </p:txBody>
          </p:sp>
        </p:grpSp>
        <p:sp>
          <p:nvSpPr>
            <p:cNvPr id="132104" name="TextBox 43"/>
            <p:cNvSpPr txBox="1">
              <a:spLocks noChangeArrowheads="1"/>
            </p:cNvSpPr>
            <p:nvPr/>
          </p:nvSpPr>
          <p:spPr bwMode="auto">
            <a:xfrm>
              <a:off x="5097463" y="2468880"/>
              <a:ext cx="1033462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000" b="0" dirty="0">
                  <a:latin typeface="Calibri" panose="020F0502020204030204" pitchFamily="34" charset="0"/>
                </a:rPr>
                <a:t>…</a:t>
              </a:r>
            </a:p>
          </p:txBody>
        </p:sp>
        <p:grpSp>
          <p:nvGrpSpPr>
            <p:cNvPr id="132105" name="Group 22"/>
            <p:cNvGrpSpPr>
              <a:grpSpLocks/>
            </p:cNvGrpSpPr>
            <p:nvPr/>
          </p:nvGrpSpPr>
          <p:grpSpPr bwMode="auto">
            <a:xfrm>
              <a:off x="2879725" y="1733340"/>
              <a:ext cx="2319338" cy="1450975"/>
              <a:chOff x="2807912" y="1598231"/>
              <a:chExt cx="2319535" cy="1450953"/>
            </a:xfrm>
          </p:grpSpPr>
          <p:sp>
            <p:nvSpPr>
              <p:cNvPr id="98" name="Text Box 5"/>
              <p:cNvSpPr txBox="1">
                <a:spLocks noChangeArrowheads="1"/>
              </p:cNvSpPr>
              <p:nvPr/>
            </p:nvSpPr>
            <p:spPr bwMode="auto">
              <a:xfrm rot="16200000">
                <a:off x="2976248" y="2274483"/>
                <a:ext cx="923911" cy="273073"/>
              </a:xfrm>
              <a:prstGeom prst="rect">
                <a:avLst/>
              </a:prstGeom>
              <a:noFill/>
              <a:ln w="9525">
                <a:solidFill>
                  <a:srgbClr val="00B0F0"/>
                </a:solidFill>
                <a:miter lim="800000"/>
                <a:headEnd/>
                <a:tailEnd/>
              </a:ln>
              <a:effectLst/>
            </p:spPr>
            <p:txBody>
              <a:bodyPr vert="vert" lIns="0" rIns="0">
                <a:spAutoFit/>
              </a:bodyPr>
              <a:lstStyle/>
              <a:p>
                <a:pPr algn="ctr"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200" b="1" kern="0" dirty="0"/>
                  <a:t>SPACE</a:t>
                </a:r>
              </a:p>
            </p:txBody>
          </p:sp>
          <p:grpSp>
            <p:nvGrpSpPr>
              <p:cNvPr id="132117" name="Group 18"/>
              <p:cNvGrpSpPr>
                <a:grpSpLocks/>
              </p:cNvGrpSpPr>
              <p:nvPr/>
            </p:nvGrpSpPr>
            <p:grpSpPr bwMode="auto">
              <a:xfrm>
                <a:off x="3678607" y="1957150"/>
                <a:ext cx="1141756" cy="950387"/>
                <a:chOff x="3996499" y="2003909"/>
                <a:chExt cx="1141756" cy="950387"/>
              </a:xfrm>
            </p:grpSpPr>
            <p:sp>
              <p:nvSpPr>
                <p:cNvPr id="61" name="Rectangle 7"/>
                <p:cNvSpPr>
                  <a:spLocks noChangeArrowheads="1"/>
                </p:cNvSpPr>
                <p:nvPr/>
              </p:nvSpPr>
              <p:spPr bwMode="auto">
                <a:xfrm>
                  <a:off x="4270489" y="2554252"/>
                  <a:ext cx="612827" cy="400044"/>
                </a:xfrm>
                <a:prstGeom prst="rect">
                  <a:avLst/>
                </a:prstGeom>
                <a:solidFill>
                  <a:srgbClr val="008000"/>
                </a:solidFill>
                <a:ln w="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en-US" sz="2000" b="1" dirty="0" err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</a:rPr>
                    <a:t>aaa</a:t>
                  </a:r>
                  <a:endParaRPr 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34" name="Rectangle 3"/>
                <p:cNvSpPr>
                  <a:spLocks noChangeArrowheads="1"/>
                </p:cNvSpPr>
                <p:nvPr/>
              </p:nvSpPr>
              <p:spPr bwMode="auto">
                <a:xfrm>
                  <a:off x="3996499" y="2003909"/>
                  <a:ext cx="1141756" cy="461658"/>
                </a:xfrm>
                <a:prstGeom prst="rect">
                  <a:avLst/>
                </a:prstGeom>
                <a:solidFill>
                  <a:srgbClr val="122039"/>
                </a:solidFill>
                <a:ln>
                  <a:noFill/>
                </a:ln>
                <a:effectLst/>
                <a:extLst/>
              </p:spPr>
              <p:txBody>
                <a:bodyPr wrap="none" anchor="ctr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en-US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cs typeface="Consolas" panose="020B0609020204030204" pitchFamily="49" charset="0"/>
                    </a:rPr>
                    <a:t>LOCID</a:t>
                  </a:r>
                  <a:endParaRPr 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cs typeface="Consolas" panose="020B0609020204030204" pitchFamily="49" charset="0"/>
                  </a:endParaRPr>
                </a:p>
              </p:txBody>
            </p:sp>
          </p:grpSp>
          <p:sp>
            <p:nvSpPr>
              <p:cNvPr id="132118" name="TextBox 42"/>
              <p:cNvSpPr txBox="1">
                <a:spLocks noChangeArrowheads="1"/>
              </p:cNvSpPr>
              <p:nvPr/>
            </p:nvSpPr>
            <p:spPr bwMode="auto">
              <a:xfrm>
                <a:off x="2807912" y="1598231"/>
                <a:ext cx="405499" cy="144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8800" b="0">
                    <a:latin typeface="Batang" panose="02030600000101010101" pitchFamily="18" charset="-127"/>
                    <a:ea typeface="Batang" panose="02030600000101010101" pitchFamily="18" charset="-127"/>
                  </a:rPr>
                  <a:t>(</a:t>
                </a:r>
              </a:p>
            </p:txBody>
          </p:sp>
          <p:sp>
            <p:nvSpPr>
              <p:cNvPr id="132119" name="TextBox 44"/>
              <p:cNvSpPr txBox="1">
                <a:spLocks noChangeArrowheads="1"/>
              </p:cNvSpPr>
              <p:nvPr/>
            </p:nvSpPr>
            <p:spPr bwMode="auto">
              <a:xfrm>
                <a:off x="4721948" y="1602634"/>
                <a:ext cx="405499" cy="144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8800" b="0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)</a:t>
                </a:r>
              </a:p>
            </p:txBody>
          </p:sp>
        </p:grpSp>
        <p:grpSp>
          <p:nvGrpSpPr>
            <p:cNvPr id="132106" name="Group 4"/>
            <p:cNvGrpSpPr>
              <a:grpSpLocks/>
            </p:cNvGrpSpPr>
            <p:nvPr/>
          </p:nvGrpSpPr>
          <p:grpSpPr bwMode="auto">
            <a:xfrm>
              <a:off x="3094038" y="1244390"/>
              <a:ext cx="4649787" cy="763588"/>
              <a:chOff x="3050613" y="1079499"/>
              <a:chExt cx="4649861" cy="763181"/>
            </a:xfrm>
          </p:grpSpPr>
          <p:sp>
            <p:nvSpPr>
              <p:cNvPr id="32" name="Freeform 9"/>
              <p:cNvSpPr>
                <a:spLocks/>
              </p:cNvSpPr>
              <p:nvPr/>
            </p:nvSpPr>
            <p:spPr bwMode="auto">
              <a:xfrm>
                <a:off x="3050613" y="1561842"/>
                <a:ext cx="4649861" cy="280838"/>
              </a:xfrm>
              <a:custGeom>
                <a:avLst/>
                <a:gdLst/>
                <a:ahLst/>
                <a:cxnLst>
                  <a:cxn ang="0">
                    <a:pos x="0" y="121"/>
                  </a:cxn>
                  <a:cxn ang="0">
                    <a:pos x="0" y="0"/>
                  </a:cxn>
                  <a:cxn ang="0">
                    <a:pos x="1619" y="0"/>
                  </a:cxn>
                  <a:cxn ang="0">
                    <a:pos x="1618" y="125"/>
                  </a:cxn>
                </a:cxnLst>
                <a:rect l="0" t="0" r="r" b="b"/>
                <a:pathLst>
                  <a:path w="1619" h="125">
                    <a:moveTo>
                      <a:pt x="0" y="121"/>
                    </a:moveTo>
                    <a:lnTo>
                      <a:pt x="0" y="0"/>
                    </a:lnTo>
                    <a:lnTo>
                      <a:pt x="1619" y="0"/>
                    </a:lnTo>
                    <a:lnTo>
                      <a:pt x="1618" y="125"/>
                    </a:lnTo>
                  </a:path>
                </a:pathLst>
              </a:custGeom>
              <a:noFill/>
              <a:ln w="34925" cmpd="sng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2115" name="TextBox 3"/>
              <p:cNvSpPr txBox="1">
                <a:spLocks noChangeArrowheads="1"/>
              </p:cNvSpPr>
              <p:nvPr/>
            </p:nvSpPr>
            <p:spPr bwMode="auto">
              <a:xfrm>
                <a:off x="3949899" y="1079499"/>
                <a:ext cx="2851289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dirty="0" smtClean="0"/>
                  <a:t>Additional</a:t>
                </a:r>
                <a:endParaRPr lang="en-US" altLang="en-US" sz="2400" b="0" dirty="0"/>
              </a:p>
            </p:txBody>
          </p:sp>
        </p:grpSp>
        <p:grpSp>
          <p:nvGrpSpPr>
            <p:cNvPr id="132107" name="Group 41"/>
            <p:cNvGrpSpPr>
              <a:grpSpLocks/>
            </p:cNvGrpSpPr>
            <p:nvPr/>
          </p:nvGrpSpPr>
          <p:grpSpPr bwMode="auto">
            <a:xfrm>
              <a:off x="5356225" y="1733340"/>
              <a:ext cx="2320925" cy="1450975"/>
              <a:chOff x="2807912" y="1598231"/>
              <a:chExt cx="2319535" cy="1450953"/>
            </a:xfrm>
          </p:grpSpPr>
          <p:sp>
            <p:nvSpPr>
              <p:cNvPr id="46" name="Text Box 5"/>
              <p:cNvSpPr txBox="1">
                <a:spLocks noChangeArrowheads="1"/>
              </p:cNvSpPr>
              <p:nvPr/>
            </p:nvSpPr>
            <p:spPr bwMode="auto">
              <a:xfrm rot="16200000">
                <a:off x="2975817" y="2274576"/>
                <a:ext cx="923911" cy="272886"/>
              </a:xfrm>
              <a:prstGeom prst="rect">
                <a:avLst/>
              </a:prstGeom>
              <a:noFill/>
              <a:ln w="9525">
                <a:solidFill>
                  <a:srgbClr val="00B0F0"/>
                </a:solidFill>
                <a:miter lim="800000"/>
                <a:headEnd/>
                <a:tailEnd/>
              </a:ln>
              <a:effectLst/>
            </p:spPr>
            <p:txBody>
              <a:bodyPr vert="vert" lIns="0" rIns="0">
                <a:spAutoFit/>
              </a:bodyPr>
              <a:lstStyle/>
              <a:p>
                <a:pPr algn="ctr"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200" b="1" kern="0" dirty="0"/>
                  <a:t>SPACE</a:t>
                </a:r>
              </a:p>
            </p:txBody>
          </p:sp>
          <p:grpSp>
            <p:nvGrpSpPr>
              <p:cNvPr id="132109" name="Group 46"/>
              <p:cNvGrpSpPr>
                <a:grpSpLocks/>
              </p:cNvGrpSpPr>
              <p:nvPr/>
            </p:nvGrpSpPr>
            <p:grpSpPr bwMode="auto">
              <a:xfrm>
                <a:off x="3679597" y="1957150"/>
                <a:ext cx="1140976" cy="950388"/>
                <a:chOff x="3997489" y="2003909"/>
                <a:chExt cx="1140976" cy="950388"/>
              </a:xfrm>
            </p:grpSpPr>
            <p:sp>
              <p:nvSpPr>
                <p:cNvPr id="57" name="Rectangle 7"/>
                <p:cNvSpPr>
                  <a:spLocks noChangeArrowheads="1"/>
                </p:cNvSpPr>
                <p:nvPr/>
              </p:nvSpPr>
              <p:spPr bwMode="auto">
                <a:xfrm>
                  <a:off x="4271292" y="2554253"/>
                  <a:ext cx="612408" cy="400044"/>
                </a:xfrm>
                <a:prstGeom prst="rect">
                  <a:avLst/>
                </a:prstGeom>
                <a:solidFill>
                  <a:srgbClr val="008000"/>
                </a:solidFill>
                <a:ln w="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en-US" sz="2000" b="1" dirty="0" err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</a:rPr>
                    <a:t>aaa</a:t>
                  </a:r>
                  <a:endParaRPr 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60" name="Rectangle 3"/>
                <p:cNvSpPr>
                  <a:spLocks noChangeArrowheads="1"/>
                </p:cNvSpPr>
                <p:nvPr/>
              </p:nvSpPr>
              <p:spPr bwMode="auto">
                <a:xfrm>
                  <a:off x="3997489" y="2003909"/>
                  <a:ext cx="1140976" cy="461658"/>
                </a:xfrm>
                <a:prstGeom prst="rect">
                  <a:avLst/>
                </a:prstGeom>
                <a:solidFill>
                  <a:srgbClr val="122039"/>
                </a:solidFill>
                <a:ln>
                  <a:noFill/>
                </a:ln>
                <a:effectLst/>
                <a:extLst/>
              </p:spPr>
              <p:txBody>
                <a:bodyPr wrap="none" anchor="ctr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en-US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cs typeface="Consolas" panose="020B0609020204030204" pitchFamily="49" charset="0"/>
                    </a:rPr>
                    <a:t>LOCID</a:t>
                  </a:r>
                  <a:endParaRPr 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cs typeface="Consolas" panose="020B0609020204030204" pitchFamily="49" charset="0"/>
                  </a:endParaRPr>
                </a:p>
              </p:txBody>
            </p:sp>
          </p:grpSp>
          <p:sp>
            <p:nvSpPr>
              <p:cNvPr id="132110" name="TextBox 54"/>
              <p:cNvSpPr txBox="1">
                <a:spLocks noChangeArrowheads="1"/>
              </p:cNvSpPr>
              <p:nvPr/>
            </p:nvSpPr>
            <p:spPr bwMode="auto">
              <a:xfrm>
                <a:off x="2807912" y="1598231"/>
                <a:ext cx="405499" cy="144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8800" b="0">
                    <a:latin typeface="Batang" panose="02030600000101010101" pitchFamily="18" charset="-127"/>
                    <a:ea typeface="Batang" panose="02030600000101010101" pitchFamily="18" charset="-127"/>
                  </a:rPr>
                  <a:t>(</a:t>
                </a:r>
              </a:p>
            </p:txBody>
          </p:sp>
          <p:sp>
            <p:nvSpPr>
              <p:cNvPr id="132111" name="TextBox 55"/>
              <p:cNvSpPr txBox="1">
                <a:spLocks noChangeArrowheads="1"/>
              </p:cNvSpPr>
              <p:nvPr/>
            </p:nvSpPr>
            <p:spPr bwMode="auto">
              <a:xfrm>
                <a:off x="4721948" y="1602634"/>
                <a:ext cx="405499" cy="144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8800" b="0">
                    <a:latin typeface="Batang" panose="02030600000101010101" pitchFamily="18" charset="-127"/>
                    <a:ea typeface="Batang" panose="02030600000101010101" pitchFamily="18" charset="-127"/>
                  </a:rPr>
                  <a:t>)</a:t>
                </a:r>
              </a:p>
            </p:txBody>
          </p:sp>
        </p:grpSp>
      </p:grpSp>
      <p:sp>
        <p:nvSpPr>
          <p:cNvPr id="35" name="Rectangle 34"/>
          <p:cNvSpPr/>
          <p:nvPr/>
        </p:nvSpPr>
        <p:spPr bwMode="auto">
          <a:xfrm>
            <a:off x="592831" y="4259614"/>
            <a:ext cx="8085004" cy="459100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63500" dir="2700000" algn="ctr" rotWithShape="0">
              <a:schemeClr val="bg2"/>
            </a:outerShdw>
          </a:effectLst>
          <a:extLst/>
        </p:spPr>
        <p:txBody>
          <a:bodyPr wrap="square" tIns="91440">
            <a:spAutoFit/>
          </a:bodyPr>
          <a:lstStyle/>
          <a:p>
            <a:pPr eaLnBrk="1" hangingPunct="1">
              <a:lnSpc>
                <a:spcPts val="2500"/>
              </a:lnSpc>
              <a:spcBef>
                <a:spcPts val="600"/>
              </a:spcBef>
              <a:defRPr/>
            </a:pPr>
            <a:r>
              <a:rPr lang="en-US" sz="28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 SDF CRW HTS JKL</a:t>
            </a:r>
          </a:p>
        </p:txBody>
      </p:sp>
    </p:spTree>
    <p:extLst>
      <p:ext uri="{BB962C8B-B14F-4D97-AF65-F5344CB8AC3E}">
        <p14:creationId xmlns:p14="http://schemas.microsoft.com/office/powerpoint/2010/main" val="304448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Arial" panose="020B0604020202020204" pitchFamily="34" charset="0"/>
              </a:rPr>
              <a:t>Altimeter Request </a:t>
            </a:r>
            <a:r>
              <a:rPr lang="en-US" altLang="en-US" dirty="0" smtClean="0">
                <a:cs typeface="Arial" panose="020B0604020202020204" pitchFamily="34" charset="0"/>
              </a:rPr>
              <a:t>- QD</a:t>
            </a:r>
            <a:endParaRPr lang="en-US" alt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614364" y="1244390"/>
            <a:ext cx="7129461" cy="1939925"/>
            <a:chOff x="614364" y="1244390"/>
            <a:chExt cx="7129461" cy="1939925"/>
          </a:xfrm>
        </p:grpSpPr>
        <p:sp>
          <p:nvSpPr>
            <p:cNvPr id="97" name="Text Box 5"/>
            <p:cNvSpPr txBox="1">
              <a:spLocks noChangeArrowheads="1"/>
            </p:cNvSpPr>
            <p:nvPr/>
          </p:nvSpPr>
          <p:spPr bwMode="auto">
            <a:xfrm rot="16200000">
              <a:off x="1014412" y="2419141"/>
              <a:ext cx="923925" cy="273050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  <a:effectLst/>
          </p:spPr>
          <p:txBody>
            <a:bodyPr vert="vert" lIns="0" rIns="0"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200" b="1" kern="0" dirty="0"/>
                <a:t>SPACE</a:t>
              </a:r>
            </a:p>
          </p:txBody>
        </p:sp>
        <p:grpSp>
          <p:nvGrpSpPr>
            <p:cNvPr id="132102" name="Group 20"/>
            <p:cNvGrpSpPr>
              <a:grpSpLocks/>
            </p:cNvGrpSpPr>
            <p:nvPr/>
          </p:nvGrpSpPr>
          <p:grpSpPr bwMode="auto">
            <a:xfrm>
              <a:off x="614364" y="2093703"/>
              <a:ext cx="576793" cy="944592"/>
              <a:chOff x="959937" y="1978977"/>
              <a:chExt cx="577132" cy="944110"/>
            </a:xfrm>
          </p:grpSpPr>
          <p:sp>
            <p:nvSpPr>
              <p:cNvPr id="103" name="Rectangle 3"/>
              <p:cNvSpPr>
                <a:spLocks noChangeArrowheads="1"/>
              </p:cNvSpPr>
              <p:nvPr/>
            </p:nvSpPr>
            <p:spPr bwMode="auto">
              <a:xfrm>
                <a:off x="959937" y="1978977"/>
                <a:ext cx="576601" cy="434753"/>
              </a:xfrm>
              <a:prstGeom prst="rect">
                <a:avLst/>
              </a:prstGeom>
              <a:solidFill>
                <a:srgbClr val="122039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nsolas" panose="020B0609020204030204" pitchFamily="49" charset="0"/>
                    <a:cs typeface="Consolas" panose="020B0609020204030204" pitchFamily="49" charset="0"/>
                  </a:rPr>
                  <a:t>01</a:t>
                </a:r>
              </a:p>
            </p:txBody>
          </p:sp>
          <p:sp>
            <p:nvSpPr>
              <p:cNvPr id="58" name="Rectangle 7"/>
              <p:cNvSpPr>
                <a:spLocks noChangeArrowheads="1"/>
              </p:cNvSpPr>
              <p:nvPr/>
            </p:nvSpPr>
            <p:spPr bwMode="auto">
              <a:xfrm>
                <a:off x="967346" y="2523181"/>
                <a:ext cx="569723" cy="399906"/>
              </a:xfrm>
              <a:prstGeom prst="rect">
                <a:avLst/>
              </a:prstGeom>
              <a:solidFill>
                <a:srgbClr val="008000"/>
              </a:solidFill>
              <a:ln w="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2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QD</a:t>
                </a:r>
                <a:endPara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  <p:grpSp>
          <p:nvGrpSpPr>
            <p:cNvPr id="132103" name="Group 23"/>
            <p:cNvGrpSpPr>
              <a:grpSpLocks/>
            </p:cNvGrpSpPr>
            <p:nvPr/>
          </p:nvGrpSpPr>
          <p:grpSpPr bwMode="auto">
            <a:xfrm>
              <a:off x="1838996" y="2093850"/>
              <a:ext cx="1141659" cy="948814"/>
              <a:chOff x="1793617" y="1966050"/>
              <a:chExt cx="1141008" cy="947874"/>
            </a:xfrm>
          </p:grpSpPr>
          <p:sp>
            <p:nvSpPr>
              <p:cNvPr id="107" name="Rectangle 3"/>
              <p:cNvSpPr>
                <a:spLocks noChangeArrowheads="1"/>
              </p:cNvSpPr>
              <p:nvPr/>
            </p:nvSpPr>
            <p:spPr bwMode="auto">
              <a:xfrm>
                <a:off x="1793617" y="1966050"/>
                <a:ext cx="1141008" cy="461207"/>
              </a:xfrm>
              <a:prstGeom prst="rect">
                <a:avLst/>
              </a:prstGeom>
              <a:solidFill>
                <a:srgbClr val="122039"/>
              </a:solidFill>
              <a:ln>
                <a:noFill/>
              </a:ln>
              <a:effectLst/>
              <a:extLst/>
            </p:spPr>
            <p:txBody>
              <a:bodyPr wrap="none" anchor="ctr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cs typeface="Consolas" panose="020B0609020204030204" pitchFamily="49" charset="0"/>
                  </a:rPr>
                  <a:t>LOCID</a:t>
                </a:r>
                <a:endPara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Consolas" panose="020B0609020204030204" pitchFamily="49" charset="0"/>
                </a:endParaRPr>
              </a:p>
            </p:txBody>
          </p:sp>
          <p:sp>
            <p:nvSpPr>
              <p:cNvPr id="59" name="Rectangle 7"/>
              <p:cNvSpPr>
                <a:spLocks noChangeArrowheads="1"/>
              </p:cNvSpPr>
              <p:nvPr/>
            </p:nvSpPr>
            <p:spPr bwMode="auto">
              <a:xfrm>
                <a:off x="1969058" y="2514271"/>
                <a:ext cx="750459" cy="399653"/>
              </a:xfrm>
              <a:prstGeom prst="rect">
                <a:avLst/>
              </a:prstGeom>
              <a:solidFill>
                <a:srgbClr val="008000"/>
              </a:solidFill>
              <a:ln w="0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2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PDX</a:t>
                </a:r>
                <a:endPara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  <p:sp>
          <p:nvSpPr>
            <p:cNvPr id="132104" name="TextBox 43"/>
            <p:cNvSpPr txBox="1">
              <a:spLocks noChangeArrowheads="1"/>
            </p:cNvSpPr>
            <p:nvPr/>
          </p:nvSpPr>
          <p:spPr bwMode="auto">
            <a:xfrm>
              <a:off x="5097463" y="2468880"/>
              <a:ext cx="1033462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000" b="0" dirty="0">
                  <a:latin typeface="Calibri" panose="020F0502020204030204" pitchFamily="34" charset="0"/>
                </a:rPr>
                <a:t>…</a:t>
              </a:r>
            </a:p>
          </p:txBody>
        </p:sp>
        <p:grpSp>
          <p:nvGrpSpPr>
            <p:cNvPr id="132105" name="Group 22"/>
            <p:cNvGrpSpPr>
              <a:grpSpLocks/>
            </p:cNvGrpSpPr>
            <p:nvPr/>
          </p:nvGrpSpPr>
          <p:grpSpPr bwMode="auto">
            <a:xfrm>
              <a:off x="2879725" y="1733340"/>
              <a:ext cx="2319338" cy="1450975"/>
              <a:chOff x="2807912" y="1598231"/>
              <a:chExt cx="2319535" cy="1450953"/>
            </a:xfrm>
          </p:grpSpPr>
          <p:sp>
            <p:nvSpPr>
              <p:cNvPr id="98" name="Text Box 5"/>
              <p:cNvSpPr txBox="1">
                <a:spLocks noChangeArrowheads="1"/>
              </p:cNvSpPr>
              <p:nvPr/>
            </p:nvSpPr>
            <p:spPr bwMode="auto">
              <a:xfrm rot="16200000">
                <a:off x="2976248" y="2274483"/>
                <a:ext cx="923911" cy="273073"/>
              </a:xfrm>
              <a:prstGeom prst="rect">
                <a:avLst/>
              </a:prstGeom>
              <a:noFill/>
              <a:ln w="9525">
                <a:solidFill>
                  <a:srgbClr val="00B0F0"/>
                </a:solidFill>
                <a:miter lim="800000"/>
                <a:headEnd/>
                <a:tailEnd/>
              </a:ln>
              <a:effectLst/>
            </p:spPr>
            <p:txBody>
              <a:bodyPr vert="vert" lIns="0" rIns="0">
                <a:spAutoFit/>
              </a:bodyPr>
              <a:lstStyle/>
              <a:p>
                <a:pPr algn="ctr"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200" b="1" kern="0" dirty="0"/>
                  <a:t>SPACE</a:t>
                </a:r>
              </a:p>
            </p:txBody>
          </p:sp>
          <p:grpSp>
            <p:nvGrpSpPr>
              <p:cNvPr id="132117" name="Group 18"/>
              <p:cNvGrpSpPr>
                <a:grpSpLocks/>
              </p:cNvGrpSpPr>
              <p:nvPr/>
            </p:nvGrpSpPr>
            <p:grpSpPr bwMode="auto">
              <a:xfrm>
                <a:off x="3678607" y="1957150"/>
                <a:ext cx="1141756" cy="950387"/>
                <a:chOff x="3996499" y="2003909"/>
                <a:chExt cx="1141756" cy="950387"/>
              </a:xfrm>
            </p:grpSpPr>
            <p:sp>
              <p:nvSpPr>
                <p:cNvPr id="61" name="Rectangle 7"/>
                <p:cNvSpPr>
                  <a:spLocks noChangeArrowheads="1"/>
                </p:cNvSpPr>
                <p:nvPr/>
              </p:nvSpPr>
              <p:spPr bwMode="auto">
                <a:xfrm>
                  <a:off x="4270489" y="2554252"/>
                  <a:ext cx="612827" cy="400044"/>
                </a:xfrm>
                <a:prstGeom prst="rect">
                  <a:avLst/>
                </a:prstGeom>
                <a:solidFill>
                  <a:srgbClr val="008000"/>
                </a:solidFill>
                <a:ln w="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en-US" sz="2000" b="1" dirty="0" err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</a:rPr>
                    <a:t>aaa</a:t>
                  </a:r>
                  <a:endParaRPr 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34" name="Rectangle 3"/>
                <p:cNvSpPr>
                  <a:spLocks noChangeArrowheads="1"/>
                </p:cNvSpPr>
                <p:nvPr/>
              </p:nvSpPr>
              <p:spPr bwMode="auto">
                <a:xfrm>
                  <a:off x="3996499" y="2003909"/>
                  <a:ext cx="1141756" cy="461658"/>
                </a:xfrm>
                <a:prstGeom prst="rect">
                  <a:avLst/>
                </a:prstGeom>
                <a:solidFill>
                  <a:srgbClr val="122039"/>
                </a:solidFill>
                <a:ln>
                  <a:noFill/>
                </a:ln>
                <a:effectLst/>
                <a:extLst/>
              </p:spPr>
              <p:txBody>
                <a:bodyPr wrap="none" anchor="ctr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en-US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cs typeface="Consolas" panose="020B0609020204030204" pitchFamily="49" charset="0"/>
                    </a:rPr>
                    <a:t>LOCID</a:t>
                  </a:r>
                  <a:endParaRPr 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cs typeface="Consolas" panose="020B0609020204030204" pitchFamily="49" charset="0"/>
                  </a:endParaRPr>
                </a:p>
              </p:txBody>
            </p:sp>
          </p:grpSp>
          <p:sp>
            <p:nvSpPr>
              <p:cNvPr id="132118" name="TextBox 42"/>
              <p:cNvSpPr txBox="1">
                <a:spLocks noChangeArrowheads="1"/>
              </p:cNvSpPr>
              <p:nvPr/>
            </p:nvSpPr>
            <p:spPr bwMode="auto">
              <a:xfrm>
                <a:off x="2807912" y="1598231"/>
                <a:ext cx="405499" cy="144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8800" b="0">
                    <a:latin typeface="Batang" panose="02030600000101010101" pitchFamily="18" charset="-127"/>
                    <a:ea typeface="Batang" panose="02030600000101010101" pitchFamily="18" charset="-127"/>
                  </a:rPr>
                  <a:t>(</a:t>
                </a:r>
              </a:p>
            </p:txBody>
          </p:sp>
          <p:sp>
            <p:nvSpPr>
              <p:cNvPr id="132119" name="TextBox 44"/>
              <p:cNvSpPr txBox="1">
                <a:spLocks noChangeArrowheads="1"/>
              </p:cNvSpPr>
              <p:nvPr/>
            </p:nvSpPr>
            <p:spPr bwMode="auto">
              <a:xfrm>
                <a:off x="4721948" y="1602634"/>
                <a:ext cx="405499" cy="144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8800" b="0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)</a:t>
                </a:r>
              </a:p>
            </p:txBody>
          </p:sp>
        </p:grpSp>
        <p:grpSp>
          <p:nvGrpSpPr>
            <p:cNvPr id="132106" name="Group 4"/>
            <p:cNvGrpSpPr>
              <a:grpSpLocks/>
            </p:cNvGrpSpPr>
            <p:nvPr/>
          </p:nvGrpSpPr>
          <p:grpSpPr bwMode="auto">
            <a:xfrm>
              <a:off x="3094038" y="1244390"/>
              <a:ext cx="4649787" cy="763588"/>
              <a:chOff x="3050613" y="1079499"/>
              <a:chExt cx="4649861" cy="763181"/>
            </a:xfrm>
          </p:grpSpPr>
          <p:sp>
            <p:nvSpPr>
              <p:cNvPr id="32" name="Freeform 9"/>
              <p:cNvSpPr>
                <a:spLocks/>
              </p:cNvSpPr>
              <p:nvPr/>
            </p:nvSpPr>
            <p:spPr bwMode="auto">
              <a:xfrm>
                <a:off x="3050613" y="1561842"/>
                <a:ext cx="4649861" cy="280838"/>
              </a:xfrm>
              <a:custGeom>
                <a:avLst/>
                <a:gdLst/>
                <a:ahLst/>
                <a:cxnLst>
                  <a:cxn ang="0">
                    <a:pos x="0" y="121"/>
                  </a:cxn>
                  <a:cxn ang="0">
                    <a:pos x="0" y="0"/>
                  </a:cxn>
                  <a:cxn ang="0">
                    <a:pos x="1619" y="0"/>
                  </a:cxn>
                  <a:cxn ang="0">
                    <a:pos x="1618" y="125"/>
                  </a:cxn>
                </a:cxnLst>
                <a:rect l="0" t="0" r="r" b="b"/>
                <a:pathLst>
                  <a:path w="1619" h="125">
                    <a:moveTo>
                      <a:pt x="0" y="121"/>
                    </a:moveTo>
                    <a:lnTo>
                      <a:pt x="0" y="0"/>
                    </a:lnTo>
                    <a:lnTo>
                      <a:pt x="1619" y="0"/>
                    </a:lnTo>
                    <a:lnTo>
                      <a:pt x="1618" y="125"/>
                    </a:lnTo>
                  </a:path>
                </a:pathLst>
              </a:custGeom>
              <a:noFill/>
              <a:ln w="34925" cmpd="sng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2115" name="TextBox 3"/>
              <p:cNvSpPr txBox="1">
                <a:spLocks noChangeArrowheads="1"/>
              </p:cNvSpPr>
              <p:nvPr/>
            </p:nvSpPr>
            <p:spPr bwMode="auto">
              <a:xfrm>
                <a:off x="3949899" y="1079499"/>
                <a:ext cx="2851289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dirty="0" smtClean="0"/>
                  <a:t>Additional</a:t>
                </a:r>
                <a:endParaRPr lang="en-US" altLang="en-US" sz="2400" b="0" dirty="0"/>
              </a:p>
            </p:txBody>
          </p:sp>
        </p:grpSp>
        <p:grpSp>
          <p:nvGrpSpPr>
            <p:cNvPr id="132107" name="Group 41"/>
            <p:cNvGrpSpPr>
              <a:grpSpLocks/>
            </p:cNvGrpSpPr>
            <p:nvPr/>
          </p:nvGrpSpPr>
          <p:grpSpPr bwMode="auto">
            <a:xfrm>
              <a:off x="5356225" y="1733340"/>
              <a:ext cx="2320925" cy="1450975"/>
              <a:chOff x="2807912" y="1598231"/>
              <a:chExt cx="2319535" cy="1450953"/>
            </a:xfrm>
          </p:grpSpPr>
          <p:sp>
            <p:nvSpPr>
              <p:cNvPr id="46" name="Text Box 5"/>
              <p:cNvSpPr txBox="1">
                <a:spLocks noChangeArrowheads="1"/>
              </p:cNvSpPr>
              <p:nvPr/>
            </p:nvSpPr>
            <p:spPr bwMode="auto">
              <a:xfrm rot="16200000">
                <a:off x="2975817" y="2274576"/>
                <a:ext cx="923911" cy="272886"/>
              </a:xfrm>
              <a:prstGeom prst="rect">
                <a:avLst/>
              </a:prstGeom>
              <a:noFill/>
              <a:ln w="9525">
                <a:solidFill>
                  <a:srgbClr val="00B0F0"/>
                </a:solidFill>
                <a:miter lim="800000"/>
                <a:headEnd/>
                <a:tailEnd/>
              </a:ln>
              <a:effectLst/>
            </p:spPr>
            <p:txBody>
              <a:bodyPr vert="vert" lIns="0" rIns="0">
                <a:spAutoFit/>
              </a:bodyPr>
              <a:lstStyle/>
              <a:p>
                <a:pPr algn="ctr"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200" b="1" kern="0" dirty="0"/>
                  <a:t>SPACE</a:t>
                </a:r>
              </a:p>
            </p:txBody>
          </p:sp>
          <p:grpSp>
            <p:nvGrpSpPr>
              <p:cNvPr id="132109" name="Group 46"/>
              <p:cNvGrpSpPr>
                <a:grpSpLocks/>
              </p:cNvGrpSpPr>
              <p:nvPr/>
            </p:nvGrpSpPr>
            <p:grpSpPr bwMode="auto">
              <a:xfrm>
                <a:off x="3679597" y="1957150"/>
                <a:ext cx="1140976" cy="950388"/>
                <a:chOff x="3997489" y="2003909"/>
                <a:chExt cx="1140976" cy="950388"/>
              </a:xfrm>
            </p:grpSpPr>
            <p:sp>
              <p:nvSpPr>
                <p:cNvPr id="57" name="Rectangle 7"/>
                <p:cNvSpPr>
                  <a:spLocks noChangeArrowheads="1"/>
                </p:cNvSpPr>
                <p:nvPr/>
              </p:nvSpPr>
              <p:spPr bwMode="auto">
                <a:xfrm>
                  <a:off x="4271292" y="2554253"/>
                  <a:ext cx="612408" cy="400044"/>
                </a:xfrm>
                <a:prstGeom prst="rect">
                  <a:avLst/>
                </a:prstGeom>
                <a:solidFill>
                  <a:srgbClr val="008000"/>
                </a:solidFill>
                <a:ln w="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en-US" sz="2000" b="1" dirty="0" err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</a:rPr>
                    <a:t>aaa</a:t>
                  </a:r>
                  <a:endParaRPr 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60" name="Rectangle 3"/>
                <p:cNvSpPr>
                  <a:spLocks noChangeArrowheads="1"/>
                </p:cNvSpPr>
                <p:nvPr/>
              </p:nvSpPr>
              <p:spPr bwMode="auto">
                <a:xfrm>
                  <a:off x="3997489" y="2003909"/>
                  <a:ext cx="1140976" cy="461658"/>
                </a:xfrm>
                <a:prstGeom prst="rect">
                  <a:avLst/>
                </a:prstGeom>
                <a:solidFill>
                  <a:srgbClr val="122039"/>
                </a:solidFill>
                <a:ln>
                  <a:noFill/>
                </a:ln>
                <a:effectLst/>
                <a:extLst/>
              </p:spPr>
              <p:txBody>
                <a:bodyPr wrap="none" anchor="ctr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en-US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cs typeface="Consolas" panose="020B0609020204030204" pitchFamily="49" charset="0"/>
                    </a:rPr>
                    <a:t>LOCID</a:t>
                  </a:r>
                  <a:endParaRPr 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cs typeface="Consolas" panose="020B0609020204030204" pitchFamily="49" charset="0"/>
                  </a:endParaRPr>
                </a:p>
              </p:txBody>
            </p:sp>
          </p:grpSp>
          <p:sp>
            <p:nvSpPr>
              <p:cNvPr id="132110" name="TextBox 54"/>
              <p:cNvSpPr txBox="1">
                <a:spLocks noChangeArrowheads="1"/>
              </p:cNvSpPr>
              <p:nvPr/>
            </p:nvSpPr>
            <p:spPr bwMode="auto">
              <a:xfrm>
                <a:off x="2807912" y="1598231"/>
                <a:ext cx="405499" cy="144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8800" b="0">
                    <a:latin typeface="Batang" panose="02030600000101010101" pitchFamily="18" charset="-127"/>
                    <a:ea typeface="Batang" panose="02030600000101010101" pitchFamily="18" charset="-127"/>
                  </a:rPr>
                  <a:t>(</a:t>
                </a:r>
              </a:p>
            </p:txBody>
          </p:sp>
          <p:sp>
            <p:nvSpPr>
              <p:cNvPr id="132111" name="TextBox 55"/>
              <p:cNvSpPr txBox="1">
                <a:spLocks noChangeArrowheads="1"/>
              </p:cNvSpPr>
              <p:nvPr/>
            </p:nvSpPr>
            <p:spPr bwMode="auto">
              <a:xfrm>
                <a:off x="4721948" y="1602634"/>
                <a:ext cx="405499" cy="144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8800" b="0">
                    <a:latin typeface="Batang" panose="02030600000101010101" pitchFamily="18" charset="-127"/>
                    <a:ea typeface="Batang" panose="02030600000101010101" pitchFamily="18" charset="-127"/>
                  </a:rPr>
                  <a:t>)</a:t>
                </a:r>
              </a:p>
            </p:txBody>
          </p:sp>
        </p:grpSp>
      </p:grpSp>
      <p:sp>
        <p:nvSpPr>
          <p:cNvPr id="35" name="Rectangle 34"/>
          <p:cNvSpPr/>
          <p:nvPr/>
        </p:nvSpPr>
        <p:spPr bwMode="auto">
          <a:xfrm>
            <a:off x="592831" y="4259614"/>
            <a:ext cx="8085004" cy="471283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63500" dir="2700000" algn="ctr" rotWithShape="0">
              <a:schemeClr val="bg2"/>
            </a:outerShdw>
          </a:effectLst>
          <a:extLst/>
        </p:spPr>
        <p:txBody>
          <a:bodyPr wrap="square" tIns="91440">
            <a:spAutoFit/>
          </a:bodyPr>
          <a:lstStyle/>
          <a:p>
            <a:pPr eaLnBrk="1" hangingPunct="1">
              <a:lnSpc>
                <a:spcPts val="2500"/>
              </a:lnSpc>
              <a:spcBef>
                <a:spcPts val="600"/>
              </a:spcBef>
              <a:defRPr/>
            </a:pPr>
            <a:r>
              <a:rPr lang="en-US" sz="28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QD PDX HIO UAO SLE CVO EUG</a:t>
            </a:r>
          </a:p>
        </p:txBody>
      </p:sp>
    </p:spTree>
    <p:extLst>
      <p:ext uri="{BB962C8B-B14F-4D97-AF65-F5344CB8AC3E}">
        <p14:creationId xmlns:p14="http://schemas.microsoft.com/office/powerpoint/2010/main" val="397353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Types of System Responses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93776" y="1508760"/>
            <a:ext cx="8050213" cy="43910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After entry, the system will respond:</a:t>
            </a:r>
          </a:p>
          <a:p>
            <a:endParaRPr lang="en-US" sz="1000" dirty="0"/>
          </a:p>
          <a:p>
            <a:r>
              <a:rPr lang="en-US" b="0" dirty="0"/>
              <a:t>Accept</a:t>
            </a:r>
          </a:p>
          <a:p>
            <a:endParaRPr lang="en-US" sz="1000" b="0" dirty="0"/>
          </a:p>
          <a:p>
            <a:r>
              <a:rPr lang="en-US" b="0" dirty="0"/>
              <a:t>Reject</a:t>
            </a:r>
          </a:p>
          <a:p>
            <a:endParaRPr lang="en-US" sz="1000" b="0" dirty="0"/>
          </a:p>
          <a:p>
            <a:r>
              <a:rPr lang="en-US" b="0" dirty="0"/>
              <a:t>Error</a:t>
            </a:r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396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cs typeface="Arial" panose="020B0604020202020204" pitchFamily="34" charset="0"/>
              </a:rPr>
              <a:t>Weather </a:t>
            </a:r>
            <a:r>
              <a:rPr lang="en-US" altLang="en-US" dirty="0">
                <a:cs typeface="Arial" panose="020B0604020202020204" pitchFamily="34" charset="0"/>
              </a:rPr>
              <a:t>Request </a:t>
            </a:r>
            <a:r>
              <a:rPr lang="en-US" altLang="en-US" dirty="0" smtClean="0">
                <a:cs typeface="Arial" panose="020B0604020202020204" pitchFamily="34" charset="0"/>
              </a:rPr>
              <a:t>- WR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endParaRPr lang="en-US" alt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600129" y="1244390"/>
            <a:ext cx="7143696" cy="1939925"/>
            <a:chOff x="600129" y="1244390"/>
            <a:chExt cx="7143696" cy="1939925"/>
          </a:xfrm>
        </p:grpSpPr>
        <p:sp>
          <p:nvSpPr>
            <p:cNvPr id="97" name="Text Box 5"/>
            <p:cNvSpPr txBox="1">
              <a:spLocks noChangeArrowheads="1"/>
            </p:cNvSpPr>
            <p:nvPr/>
          </p:nvSpPr>
          <p:spPr bwMode="auto">
            <a:xfrm rot="16200000">
              <a:off x="1014412" y="2419141"/>
              <a:ext cx="923925" cy="273050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  <a:effectLst/>
          </p:spPr>
          <p:txBody>
            <a:bodyPr vert="vert" lIns="0" rIns="0"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200" b="1" kern="0" dirty="0"/>
                <a:t>SPACE</a:t>
              </a:r>
            </a:p>
          </p:txBody>
        </p:sp>
        <p:grpSp>
          <p:nvGrpSpPr>
            <p:cNvPr id="132102" name="Group 20"/>
            <p:cNvGrpSpPr>
              <a:grpSpLocks/>
            </p:cNvGrpSpPr>
            <p:nvPr/>
          </p:nvGrpSpPr>
          <p:grpSpPr bwMode="auto">
            <a:xfrm>
              <a:off x="600129" y="2093703"/>
              <a:ext cx="612668" cy="944592"/>
              <a:chOff x="945694" y="1978977"/>
              <a:chExt cx="613028" cy="944110"/>
            </a:xfrm>
          </p:grpSpPr>
          <p:sp>
            <p:nvSpPr>
              <p:cNvPr id="103" name="Rectangle 3"/>
              <p:cNvSpPr>
                <a:spLocks noChangeArrowheads="1"/>
              </p:cNvSpPr>
              <p:nvPr/>
            </p:nvSpPr>
            <p:spPr bwMode="auto">
              <a:xfrm>
                <a:off x="959937" y="1978977"/>
                <a:ext cx="576601" cy="434753"/>
              </a:xfrm>
              <a:prstGeom prst="rect">
                <a:avLst/>
              </a:prstGeom>
              <a:solidFill>
                <a:srgbClr val="122039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nsolas" panose="020B0609020204030204" pitchFamily="49" charset="0"/>
                    <a:cs typeface="Consolas" panose="020B0609020204030204" pitchFamily="49" charset="0"/>
                  </a:rPr>
                  <a:t>01</a:t>
                </a:r>
              </a:p>
            </p:txBody>
          </p:sp>
          <p:sp>
            <p:nvSpPr>
              <p:cNvPr id="58" name="Rectangle 7"/>
              <p:cNvSpPr>
                <a:spLocks noChangeArrowheads="1"/>
              </p:cNvSpPr>
              <p:nvPr/>
            </p:nvSpPr>
            <p:spPr bwMode="auto">
              <a:xfrm>
                <a:off x="945694" y="2523181"/>
                <a:ext cx="613028" cy="399906"/>
              </a:xfrm>
              <a:prstGeom prst="rect">
                <a:avLst/>
              </a:prstGeom>
              <a:solidFill>
                <a:srgbClr val="008000"/>
              </a:solidFill>
              <a:ln w="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W</a:t>
                </a:r>
                <a:r>
                  <a:rPr lang="en-US" sz="2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R</a:t>
                </a:r>
                <a:endPara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  <p:grpSp>
          <p:nvGrpSpPr>
            <p:cNvPr id="132103" name="Group 23"/>
            <p:cNvGrpSpPr>
              <a:grpSpLocks/>
            </p:cNvGrpSpPr>
            <p:nvPr/>
          </p:nvGrpSpPr>
          <p:grpSpPr bwMode="auto">
            <a:xfrm>
              <a:off x="1838996" y="2093850"/>
              <a:ext cx="1141659" cy="948814"/>
              <a:chOff x="1793617" y="1966050"/>
              <a:chExt cx="1141008" cy="947874"/>
            </a:xfrm>
          </p:grpSpPr>
          <p:sp>
            <p:nvSpPr>
              <p:cNvPr id="107" name="Rectangle 3"/>
              <p:cNvSpPr>
                <a:spLocks noChangeArrowheads="1"/>
              </p:cNvSpPr>
              <p:nvPr/>
            </p:nvSpPr>
            <p:spPr bwMode="auto">
              <a:xfrm>
                <a:off x="1793617" y="1966050"/>
                <a:ext cx="1141008" cy="461207"/>
              </a:xfrm>
              <a:prstGeom prst="rect">
                <a:avLst/>
              </a:prstGeom>
              <a:solidFill>
                <a:srgbClr val="122039"/>
              </a:solidFill>
              <a:ln>
                <a:noFill/>
              </a:ln>
              <a:effectLst/>
              <a:extLst/>
            </p:spPr>
            <p:txBody>
              <a:bodyPr wrap="none" anchor="ctr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cs typeface="Consolas" panose="020B0609020204030204" pitchFamily="49" charset="0"/>
                  </a:rPr>
                  <a:t>LOCID</a:t>
                </a:r>
                <a:endPara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Consolas" panose="020B0609020204030204" pitchFamily="49" charset="0"/>
                </a:endParaRPr>
              </a:p>
            </p:txBody>
          </p:sp>
          <p:sp>
            <p:nvSpPr>
              <p:cNvPr id="59" name="Rectangle 7"/>
              <p:cNvSpPr>
                <a:spLocks noChangeArrowheads="1"/>
              </p:cNvSpPr>
              <p:nvPr/>
            </p:nvSpPr>
            <p:spPr bwMode="auto">
              <a:xfrm>
                <a:off x="1969058" y="2514271"/>
                <a:ext cx="750459" cy="399653"/>
              </a:xfrm>
              <a:prstGeom prst="rect">
                <a:avLst/>
              </a:prstGeom>
              <a:solidFill>
                <a:srgbClr val="008000"/>
              </a:solidFill>
              <a:ln w="0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2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BOS</a:t>
                </a:r>
                <a:endPara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  <p:grpSp>
          <p:nvGrpSpPr>
            <p:cNvPr id="132105" name="Group 22"/>
            <p:cNvGrpSpPr>
              <a:grpSpLocks/>
            </p:cNvGrpSpPr>
            <p:nvPr/>
          </p:nvGrpSpPr>
          <p:grpSpPr bwMode="auto">
            <a:xfrm>
              <a:off x="2879725" y="1733340"/>
              <a:ext cx="2319338" cy="1450975"/>
              <a:chOff x="2807912" y="1598231"/>
              <a:chExt cx="2319535" cy="1450953"/>
            </a:xfrm>
          </p:grpSpPr>
          <p:sp>
            <p:nvSpPr>
              <p:cNvPr id="98" name="Text Box 5"/>
              <p:cNvSpPr txBox="1">
                <a:spLocks noChangeArrowheads="1"/>
              </p:cNvSpPr>
              <p:nvPr/>
            </p:nvSpPr>
            <p:spPr bwMode="auto">
              <a:xfrm rot="16200000">
                <a:off x="2976248" y="2274483"/>
                <a:ext cx="923911" cy="273073"/>
              </a:xfrm>
              <a:prstGeom prst="rect">
                <a:avLst/>
              </a:prstGeom>
              <a:noFill/>
              <a:ln w="9525">
                <a:solidFill>
                  <a:srgbClr val="00B0F0"/>
                </a:solidFill>
                <a:miter lim="800000"/>
                <a:headEnd/>
                <a:tailEnd/>
              </a:ln>
              <a:effectLst/>
            </p:spPr>
            <p:txBody>
              <a:bodyPr vert="vert" lIns="0" rIns="0">
                <a:spAutoFit/>
              </a:bodyPr>
              <a:lstStyle/>
              <a:p>
                <a:pPr algn="ctr"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200" b="1" kern="0" dirty="0"/>
                  <a:t>SPACE</a:t>
                </a:r>
              </a:p>
            </p:txBody>
          </p:sp>
          <p:grpSp>
            <p:nvGrpSpPr>
              <p:cNvPr id="132117" name="Group 18"/>
              <p:cNvGrpSpPr>
                <a:grpSpLocks/>
              </p:cNvGrpSpPr>
              <p:nvPr/>
            </p:nvGrpSpPr>
            <p:grpSpPr bwMode="auto">
              <a:xfrm>
                <a:off x="3678607" y="1957150"/>
                <a:ext cx="1141756" cy="950387"/>
                <a:chOff x="3996499" y="2003909"/>
                <a:chExt cx="1141756" cy="950387"/>
              </a:xfrm>
            </p:grpSpPr>
            <p:sp>
              <p:nvSpPr>
                <p:cNvPr id="61" name="Rectangle 7"/>
                <p:cNvSpPr>
                  <a:spLocks noChangeArrowheads="1"/>
                </p:cNvSpPr>
                <p:nvPr/>
              </p:nvSpPr>
              <p:spPr bwMode="auto">
                <a:xfrm>
                  <a:off x="4270489" y="2554252"/>
                  <a:ext cx="612827" cy="400044"/>
                </a:xfrm>
                <a:prstGeom prst="rect">
                  <a:avLst/>
                </a:prstGeom>
                <a:solidFill>
                  <a:srgbClr val="008000"/>
                </a:solidFill>
                <a:ln w="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en-US" sz="2000" b="1" dirty="0" err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</a:rPr>
                    <a:t>aaa</a:t>
                  </a:r>
                  <a:endParaRPr 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34" name="Rectangle 3"/>
                <p:cNvSpPr>
                  <a:spLocks noChangeArrowheads="1"/>
                </p:cNvSpPr>
                <p:nvPr/>
              </p:nvSpPr>
              <p:spPr bwMode="auto">
                <a:xfrm>
                  <a:off x="3996499" y="2003909"/>
                  <a:ext cx="1141756" cy="461658"/>
                </a:xfrm>
                <a:prstGeom prst="rect">
                  <a:avLst/>
                </a:prstGeom>
                <a:solidFill>
                  <a:srgbClr val="122039"/>
                </a:solidFill>
                <a:ln>
                  <a:noFill/>
                </a:ln>
                <a:effectLst/>
                <a:extLst/>
              </p:spPr>
              <p:txBody>
                <a:bodyPr wrap="none" anchor="ctr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en-US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cs typeface="Consolas" panose="020B0609020204030204" pitchFamily="49" charset="0"/>
                    </a:rPr>
                    <a:t>LOCID</a:t>
                  </a:r>
                  <a:endParaRPr 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cs typeface="Consolas" panose="020B0609020204030204" pitchFamily="49" charset="0"/>
                  </a:endParaRPr>
                </a:p>
              </p:txBody>
            </p:sp>
          </p:grpSp>
          <p:sp>
            <p:nvSpPr>
              <p:cNvPr id="132118" name="TextBox 42"/>
              <p:cNvSpPr txBox="1">
                <a:spLocks noChangeArrowheads="1"/>
              </p:cNvSpPr>
              <p:nvPr/>
            </p:nvSpPr>
            <p:spPr bwMode="auto">
              <a:xfrm>
                <a:off x="2807912" y="1598231"/>
                <a:ext cx="405499" cy="144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8800" b="0">
                    <a:latin typeface="Batang" panose="02030600000101010101" pitchFamily="18" charset="-127"/>
                    <a:ea typeface="Batang" panose="02030600000101010101" pitchFamily="18" charset="-127"/>
                  </a:rPr>
                  <a:t>(</a:t>
                </a:r>
              </a:p>
            </p:txBody>
          </p:sp>
          <p:sp>
            <p:nvSpPr>
              <p:cNvPr id="132119" name="TextBox 44"/>
              <p:cNvSpPr txBox="1">
                <a:spLocks noChangeArrowheads="1"/>
              </p:cNvSpPr>
              <p:nvPr/>
            </p:nvSpPr>
            <p:spPr bwMode="auto">
              <a:xfrm>
                <a:off x="4721948" y="1602634"/>
                <a:ext cx="405499" cy="144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8800" b="0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)</a:t>
                </a:r>
              </a:p>
            </p:txBody>
          </p:sp>
        </p:grpSp>
        <p:grpSp>
          <p:nvGrpSpPr>
            <p:cNvPr id="132106" name="Group 4"/>
            <p:cNvGrpSpPr>
              <a:grpSpLocks/>
            </p:cNvGrpSpPr>
            <p:nvPr/>
          </p:nvGrpSpPr>
          <p:grpSpPr bwMode="auto">
            <a:xfrm>
              <a:off x="3094038" y="1244390"/>
              <a:ext cx="4649787" cy="763588"/>
              <a:chOff x="3050613" y="1079499"/>
              <a:chExt cx="4649861" cy="763181"/>
            </a:xfrm>
          </p:grpSpPr>
          <p:sp>
            <p:nvSpPr>
              <p:cNvPr id="32" name="Freeform 9"/>
              <p:cNvSpPr>
                <a:spLocks/>
              </p:cNvSpPr>
              <p:nvPr/>
            </p:nvSpPr>
            <p:spPr bwMode="auto">
              <a:xfrm>
                <a:off x="3050613" y="1561842"/>
                <a:ext cx="4649861" cy="280838"/>
              </a:xfrm>
              <a:custGeom>
                <a:avLst/>
                <a:gdLst/>
                <a:ahLst/>
                <a:cxnLst>
                  <a:cxn ang="0">
                    <a:pos x="0" y="121"/>
                  </a:cxn>
                  <a:cxn ang="0">
                    <a:pos x="0" y="0"/>
                  </a:cxn>
                  <a:cxn ang="0">
                    <a:pos x="1619" y="0"/>
                  </a:cxn>
                  <a:cxn ang="0">
                    <a:pos x="1618" y="125"/>
                  </a:cxn>
                </a:cxnLst>
                <a:rect l="0" t="0" r="r" b="b"/>
                <a:pathLst>
                  <a:path w="1619" h="125">
                    <a:moveTo>
                      <a:pt x="0" y="121"/>
                    </a:moveTo>
                    <a:lnTo>
                      <a:pt x="0" y="0"/>
                    </a:lnTo>
                    <a:lnTo>
                      <a:pt x="1619" y="0"/>
                    </a:lnTo>
                    <a:lnTo>
                      <a:pt x="1618" y="125"/>
                    </a:lnTo>
                  </a:path>
                </a:pathLst>
              </a:custGeom>
              <a:noFill/>
              <a:ln w="34925" cmpd="sng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2115" name="TextBox 3"/>
              <p:cNvSpPr txBox="1">
                <a:spLocks noChangeArrowheads="1"/>
              </p:cNvSpPr>
              <p:nvPr/>
            </p:nvSpPr>
            <p:spPr bwMode="auto">
              <a:xfrm>
                <a:off x="3949899" y="1079499"/>
                <a:ext cx="2851289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dirty="0"/>
                  <a:t>A</a:t>
                </a:r>
                <a:r>
                  <a:rPr lang="en-US" altLang="en-US" sz="2400" b="0" dirty="0" smtClean="0"/>
                  <a:t>dditional</a:t>
                </a:r>
                <a:endParaRPr lang="en-US" altLang="en-US" sz="2400" b="0" dirty="0"/>
              </a:p>
            </p:txBody>
          </p:sp>
        </p:grpSp>
        <p:grpSp>
          <p:nvGrpSpPr>
            <p:cNvPr id="132107" name="Group 41"/>
            <p:cNvGrpSpPr>
              <a:grpSpLocks/>
            </p:cNvGrpSpPr>
            <p:nvPr/>
          </p:nvGrpSpPr>
          <p:grpSpPr bwMode="auto">
            <a:xfrm>
              <a:off x="5356225" y="1733340"/>
              <a:ext cx="2320925" cy="1450975"/>
              <a:chOff x="2807912" y="1598231"/>
              <a:chExt cx="2319535" cy="1450953"/>
            </a:xfrm>
          </p:grpSpPr>
          <p:sp>
            <p:nvSpPr>
              <p:cNvPr id="46" name="Text Box 5"/>
              <p:cNvSpPr txBox="1">
                <a:spLocks noChangeArrowheads="1"/>
              </p:cNvSpPr>
              <p:nvPr/>
            </p:nvSpPr>
            <p:spPr bwMode="auto">
              <a:xfrm rot="16200000">
                <a:off x="2975817" y="2274576"/>
                <a:ext cx="923911" cy="272886"/>
              </a:xfrm>
              <a:prstGeom prst="rect">
                <a:avLst/>
              </a:prstGeom>
              <a:noFill/>
              <a:ln w="9525">
                <a:solidFill>
                  <a:srgbClr val="00B0F0"/>
                </a:solidFill>
                <a:miter lim="800000"/>
                <a:headEnd/>
                <a:tailEnd/>
              </a:ln>
              <a:effectLst/>
            </p:spPr>
            <p:txBody>
              <a:bodyPr vert="vert" lIns="0" rIns="0">
                <a:spAutoFit/>
              </a:bodyPr>
              <a:lstStyle/>
              <a:p>
                <a:pPr algn="ctr"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200" b="1" kern="0" dirty="0"/>
                  <a:t>SPACE</a:t>
                </a:r>
              </a:p>
            </p:txBody>
          </p:sp>
          <p:grpSp>
            <p:nvGrpSpPr>
              <p:cNvPr id="132109" name="Group 46"/>
              <p:cNvGrpSpPr>
                <a:grpSpLocks/>
              </p:cNvGrpSpPr>
              <p:nvPr/>
            </p:nvGrpSpPr>
            <p:grpSpPr bwMode="auto">
              <a:xfrm>
                <a:off x="3679597" y="1957150"/>
                <a:ext cx="1140976" cy="950388"/>
                <a:chOff x="3997489" y="2003909"/>
                <a:chExt cx="1140976" cy="950388"/>
              </a:xfrm>
            </p:grpSpPr>
            <p:sp>
              <p:nvSpPr>
                <p:cNvPr id="57" name="Rectangle 7"/>
                <p:cNvSpPr>
                  <a:spLocks noChangeArrowheads="1"/>
                </p:cNvSpPr>
                <p:nvPr/>
              </p:nvSpPr>
              <p:spPr bwMode="auto">
                <a:xfrm>
                  <a:off x="4271292" y="2554253"/>
                  <a:ext cx="612408" cy="400044"/>
                </a:xfrm>
                <a:prstGeom prst="rect">
                  <a:avLst/>
                </a:prstGeom>
                <a:solidFill>
                  <a:srgbClr val="008000"/>
                </a:solidFill>
                <a:ln w="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en-US" sz="2000" b="1" dirty="0" err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</a:rPr>
                    <a:t>aaa</a:t>
                  </a:r>
                  <a:endParaRPr 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60" name="Rectangle 3"/>
                <p:cNvSpPr>
                  <a:spLocks noChangeArrowheads="1"/>
                </p:cNvSpPr>
                <p:nvPr/>
              </p:nvSpPr>
              <p:spPr bwMode="auto">
                <a:xfrm>
                  <a:off x="3997489" y="2003909"/>
                  <a:ext cx="1140976" cy="461658"/>
                </a:xfrm>
                <a:prstGeom prst="rect">
                  <a:avLst/>
                </a:prstGeom>
                <a:solidFill>
                  <a:srgbClr val="122039"/>
                </a:solidFill>
                <a:ln>
                  <a:noFill/>
                </a:ln>
                <a:effectLst/>
                <a:extLst/>
              </p:spPr>
              <p:txBody>
                <a:bodyPr wrap="none" anchor="ctr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en-US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cs typeface="Consolas" panose="020B0609020204030204" pitchFamily="49" charset="0"/>
                    </a:rPr>
                    <a:t>LOCID</a:t>
                  </a:r>
                  <a:endParaRPr 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cs typeface="Consolas" panose="020B0609020204030204" pitchFamily="49" charset="0"/>
                  </a:endParaRPr>
                </a:p>
              </p:txBody>
            </p:sp>
          </p:grpSp>
          <p:sp>
            <p:nvSpPr>
              <p:cNvPr id="132110" name="TextBox 54"/>
              <p:cNvSpPr txBox="1">
                <a:spLocks noChangeArrowheads="1"/>
              </p:cNvSpPr>
              <p:nvPr/>
            </p:nvSpPr>
            <p:spPr bwMode="auto">
              <a:xfrm>
                <a:off x="2807912" y="1598231"/>
                <a:ext cx="405499" cy="144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8800" b="0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(</a:t>
                </a:r>
              </a:p>
            </p:txBody>
          </p:sp>
          <p:sp>
            <p:nvSpPr>
              <p:cNvPr id="132111" name="TextBox 55"/>
              <p:cNvSpPr txBox="1">
                <a:spLocks noChangeArrowheads="1"/>
              </p:cNvSpPr>
              <p:nvPr/>
            </p:nvSpPr>
            <p:spPr bwMode="auto">
              <a:xfrm>
                <a:off x="4721948" y="1602634"/>
                <a:ext cx="405499" cy="144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8800" b="0">
                    <a:latin typeface="Batang" panose="02030600000101010101" pitchFamily="18" charset="-127"/>
                    <a:ea typeface="Batang" panose="02030600000101010101" pitchFamily="18" charset="-127"/>
                  </a:rPr>
                  <a:t>)</a:t>
                </a:r>
              </a:p>
            </p:txBody>
          </p:sp>
        </p:grpSp>
      </p:grpSp>
      <p:sp>
        <p:nvSpPr>
          <p:cNvPr id="35" name="Rectangle 34"/>
          <p:cNvSpPr/>
          <p:nvPr/>
        </p:nvSpPr>
        <p:spPr bwMode="auto">
          <a:xfrm>
            <a:off x="592831" y="4259614"/>
            <a:ext cx="8085004" cy="471283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63500" dir="2700000" algn="ctr" rotWithShape="0">
              <a:schemeClr val="bg2"/>
            </a:outerShdw>
          </a:effectLst>
          <a:extLst/>
        </p:spPr>
        <p:txBody>
          <a:bodyPr wrap="square" tIns="91440">
            <a:spAutoFit/>
          </a:bodyPr>
          <a:lstStyle/>
          <a:p>
            <a:pPr eaLnBrk="1" hangingPunct="1">
              <a:lnSpc>
                <a:spcPts val="2500"/>
              </a:lnSpc>
              <a:spcBef>
                <a:spcPts val="600"/>
              </a:spcBef>
              <a:defRPr/>
            </a:pPr>
            <a:r>
              <a:rPr lang="en-US" sz="28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WR BOS</a:t>
            </a:r>
          </a:p>
        </p:txBody>
      </p:sp>
    </p:spTree>
    <p:extLst>
      <p:ext uri="{BB962C8B-B14F-4D97-AF65-F5344CB8AC3E}">
        <p14:creationId xmlns:p14="http://schemas.microsoft.com/office/powerpoint/2010/main" val="246199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cs typeface="Arial" panose="020B0604020202020204" pitchFamily="34" charset="0"/>
              </a:rPr>
              <a:t>Knowledge Check</a:t>
            </a:r>
            <a:endParaRPr lang="en-US" altLang="en-US"/>
          </a:p>
        </p:txBody>
      </p:sp>
      <p:sp>
        <p:nvSpPr>
          <p:cNvPr id="17412" name="Content Placeholder 9"/>
          <p:cNvSpPr>
            <a:spLocks noGrp="1"/>
          </p:cNvSpPr>
          <p:nvPr>
            <p:ph idx="4294967295"/>
          </p:nvPr>
        </p:nvSpPr>
        <p:spPr>
          <a:xfrm>
            <a:off x="493776" y="1508125"/>
            <a:ext cx="8050213" cy="439102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dirty="0" smtClean="0"/>
              <a:t>What is the command to print the weather at the following airports: CNM ELP FST?</a:t>
            </a:r>
            <a:endParaRPr lang="en-US" dirty="0"/>
          </a:p>
          <a:p>
            <a:pPr marL="533400" indent="-533400" eaLnBrk="1" hangingPunct="1">
              <a:defRPr/>
            </a:pPr>
            <a:endParaRPr lang="en-US" dirty="0"/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sz="2600" dirty="0" smtClean="0">
                <a:latin typeface="Consolas" panose="020B0609020204030204" pitchFamily="49" charset="0"/>
              </a:rPr>
              <a:t>WR CNM ELP FST P</a:t>
            </a:r>
            <a:endParaRPr lang="en-US" dirty="0">
              <a:latin typeface="+mj-lt"/>
            </a:endParaRPr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sz="2600" dirty="0" smtClean="0">
                <a:latin typeface="Consolas" panose="020B0609020204030204" pitchFamily="49" charset="0"/>
              </a:rPr>
              <a:t>WR CNM ELP FST D</a:t>
            </a:r>
            <a:endParaRPr lang="en-US" dirty="0" smtClean="0"/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sz="2600" dirty="0">
                <a:latin typeface="Consolas" panose="020B0609020204030204" pitchFamily="49" charset="0"/>
              </a:rPr>
              <a:t>WR CNM ELP FST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640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Arial" panose="020B0604020202020204" pitchFamily="34" charset="0"/>
              </a:rPr>
              <a:t>Strip Request </a:t>
            </a:r>
            <a:r>
              <a:rPr lang="en-US" altLang="en-US" dirty="0" smtClean="0">
                <a:cs typeface="Arial" panose="020B0604020202020204" pitchFamily="34" charset="0"/>
              </a:rPr>
              <a:t>- SR</a:t>
            </a:r>
            <a:endParaRPr lang="en-US" altLang="en-US" dirty="0"/>
          </a:p>
        </p:txBody>
      </p:sp>
      <p:sp>
        <p:nvSpPr>
          <p:cNvPr id="97" name="Text Box 5"/>
          <p:cNvSpPr txBox="1">
            <a:spLocks noChangeArrowheads="1"/>
          </p:cNvSpPr>
          <p:nvPr/>
        </p:nvSpPr>
        <p:spPr bwMode="auto">
          <a:xfrm rot="16200000">
            <a:off x="964619" y="2234134"/>
            <a:ext cx="923925" cy="27305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vert" lIns="0" rIns="0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kern="0" dirty="0"/>
              <a:t>SPACE</a:t>
            </a:r>
          </a:p>
        </p:txBody>
      </p:sp>
      <p:grpSp>
        <p:nvGrpSpPr>
          <p:cNvPr id="138246" name="Group 20"/>
          <p:cNvGrpSpPr>
            <a:grpSpLocks/>
          </p:cNvGrpSpPr>
          <p:nvPr/>
        </p:nvGrpSpPr>
        <p:grpSpPr bwMode="auto">
          <a:xfrm>
            <a:off x="643150" y="1905700"/>
            <a:ext cx="576263" cy="944562"/>
            <a:chOff x="959937" y="1978977"/>
            <a:chExt cx="576601" cy="944080"/>
          </a:xfrm>
        </p:grpSpPr>
        <p:sp>
          <p:nvSpPr>
            <p:cNvPr id="103" name="Rectangle 3"/>
            <p:cNvSpPr>
              <a:spLocks noChangeArrowheads="1"/>
            </p:cNvSpPr>
            <p:nvPr/>
          </p:nvSpPr>
          <p:spPr bwMode="auto">
            <a:xfrm>
              <a:off x="959937" y="1978977"/>
              <a:ext cx="576601" cy="434753"/>
            </a:xfrm>
            <a:prstGeom prst="rect">
              <a:avLst/>
            </a:prstGeom>
            <a:solidFill>
              <a:srgbClr val="122039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rPr>
                <a:t>01</a:t>
              </a:r>
            </a:p>
          </p:txBody>
        </p:sp>
        <p:sp>
          <p:nvSpPr>
            <p:cNvPr id="58" name="Rectangle 7"/>
            <p:cNvSpPr>
              <a:spLocks noChangeArrowheads="1"/>
            </p:cNvSpPr>
            <p:nvPr/>
          </p:nvSpPr>
          <p:spPr bwMode="auto">
            <a:xfrm>
              <a:off x="980587" y="2523211"/>
              <a:ext cx="541655" cy="399846"/>
            </a:xfrm>
            <a:prstGeom prst="rect">
              <a:avLst/>
            </a:prstGeom>
            <a:solidFill>
              <a:srgbClr val="00800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SR</a:t>
              </a:r>
            </a:p>
          </p:txBody>
        </p:sp>
      </p:grpSp>
      <p:grpSp>
        <p:nvGrpSpPr>
          <p:cNvPr id="138247" name="Group 23"/>
          <p:cNvGrpSpPr>
            <a:grpSpLocks/>
          </p:cNvGrpSpPr>
          <p:nvPr/>
        </p:nvGrpSpPr>
        <p:grpSpPr bwMode="auto">
          <a:xfrm>
            <a:off x="1619422" y="1905148"/>
            <a:ext cx="1427162" cy="966816"/>
            <a:chOff x="1650379" y="1966051"/>
            <a:chExt cx="1427488" cy="965709"/>
          </a:xfrm>
        </p:grpSpPr>
        <p:sp>
          <p:nvSpPr>
            <p:cNvPr id="107" name="Rectangle 3"/>
            <p:cNvSpPr>
              <a:spLocks noChangeArrowheads="1"/>
            </p:cNvSpPr>
            <p:nvPr/>
          </p:nvSpPr>
          <p:spPr bwMode="auto">
            <a:xfrm>
              <a:off x="1650379" y="1966051"/>
              <a:ext cx="1427488" cy="461433"/>
            </a:xfrm>
            <a:prstGeom prst="rect">
              <a:avLst/>
            </a:prstGeom>
            <a:solidFill>
              <a:srgbClr val="122039"/>
            </a:soli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rPr>
                <a:t>02-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Consolas" panose="020B0609020204030204" pitchFamily="49" charset="0"/>
                </a:rPr>
                <a:t>FLI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59" name="Rectangle 7"/>
            <p:cNvSpPr>
              <a:spLocks noChangeArrowheads="1"/>
            </p:cNvSpPr>
            <p:nvPr/>
          </p:nvSpPr>
          <p:spPr bwMode="auto">
            <a:xfrm>
              <a:off x="1909200" y="2532108"/>
              <a:ext cx="898730" cy="399652"/>
            </a:xfrm>
            <a:prstGeom prst="rect">
              <a:avLst/>
            </a:prstGeom>
            <a:solidFill>
              <a:srgbClr val="00800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rPr>
                <a:t>178</a:t>
              </a:r>
            </a:p>
          </p:txBody>
        </p:sp>
      </p:grpSp>
      <p:sp>
        <p:nvSpPr>
          <p:cNvPr id="98" name="Text Box 5"/>
          <p:cNvSpPr txBox="1">
            <a:spLocks noChangeArrowheads="1"/>
          </p:cNvSpPr>
          <p:nvPr/>
        </p:nvSpPr>
        <p:spPr bwMode="auto">
          <a:xfrm rot="16200000">
            <a:off x="5467221" y="2238607"/>
            <a:ext cx="923330" cy="27875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vert" wrap="square" lIns="0" rIns="0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kern="0" dirty="0"/>
              <a:t>SPACE</a:t>
            </a:r>
          </a:p>
        </p:txBody>
      </p:sp>
      <p:grpSp>
        <p:nvGrpSpPr>
          <p:cNvPr id="138255" name="Group 18"/>
          <p:cNvGrpSpPr>
            <a:grpSpLocks/>
          </p:cNvGrpSpPr>
          <p:nvPr/>
        </p:nvGrpSpPr>
        <p:grpSpPr bwMode="auto">
          <a:xfrm>
            <a:off x="6308605" y="1905148"/>
            <a:ext cx="2592508" cy="968227"/>
            <a:chOff x="3297228" y="2003592"/>
            <a:chExt cx="2539866" cy="967960"/>
          </a:xfrm>
        </p:grpSpPr>
        <p:sp>
          <p:nvSpPr>
            <p:cNvPr id="61" name="Rectangle 7"/>
            <p:cNvSpPr>
              <a:spLocks noChangeArrowheads="1"/>
            </p:cNvSpPr>
            <p:nvPr/>
          </p:nvSpPr>
          <p:spPr bwMode="auto">
            <a:xfrm>
              <a:off x="4135291" y="2571612"/>
              <a:ext cx="881198" cy="399940"/>
            </a:xfrm>
            <a:prstGeom prst="rect">
              <a:avLst/>
            </a:prstGeom>
            <a:solidFill>
              <a:srgbClr val="00800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BNAT</a:t>
              </a:r>
            </a:p>
          </p:txBody>
        </p:sp>
        <p:sp>
          <p:nvSpPr>
            <p:cNvPr id="34" name="Rectangle 3"/>
            <p:cNvSpPr>
              <a:spLocks noChangeArrowheads="1"/>
            </p:cNvSpPr>
            <p:nvPr/>
          </p:nvSpPr>
          <p:spPr bwMode="auto">
            <a:xfrm>
              <a:off x="3297228" y="2003592"/>
              <a:ext cx="2539866" cy="461538"/>
            </a:xfrm>
            <a:prstGeom prst="rect">
              <a:avLst/>
            </a:prstGeom>
            <a:solidFill>
              <a:srgbClr val="122039"/>
            </a:soli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Consolas" panose="020B0609020204030204" pitchFamily="49" charset="0"/>
                </a:rPr>
                <a:t>16 - Output 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Consolas" panose="020B0609020204030204" pitchFamily="49" charset="0"/>
                </a:rPr>
                <a:t>Routing</a:t>
              </a:r>
            </a:p>
          </p:txBody>
        </p:sp>
      </p:grpSp>
      <p:grpSp>
        <p:nvGrpSpPr>
          <p:cNvPr id="138249" name="Group 28"/>
          <p:cNvGrpSpPr>
            <a:grpSpLocks/>
          </p:cNvGrpSpPr>
          <p:nvPr/>
        </p:nvGrpSpPr>
        <p:grpSpPr bwMode="auto">
          <a:xfrm>
            <a:off x="3113243" y="1916167"/>
            <a:ext cx="2173028" cy="965052"/>
            <a:chOff x="3473400" y="1957109"/>
            <a:chExt cx="2173657" cy="965391"/>
          </a:xfrm>
        </p:grpSpPr>
        <p:sp>
          <p:nvSpPr>
            <p:cNvPr id="30" name="Text Box 5"/>
            <p:cNvSpPr txBox="1">
              <a:spLocks noChangeArrowheads="1"/>
            </p:cNvSpPr>
            <p:nvPr/>
          </p:nvSpPr>
          <p:spPr bwMode="auto">
            <a:xfrm rot="16200000">
              <a:off x="3148634" y="2283315"/>
              <a:ext cx="922662" cy="273129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  <a:effectLst/>
          </p:spPr>
          <p:txBody>
            <a:bodyPr vert="vert" lIns="0" rIns="0"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200" b="1" kern="0" dirty="0"/>
                <a:t>SPACE</a:t>
              </a:r>
            </a:p>
          </p:txBody>
        </p:sp>
        <p:grpSp>
          <p:nvGrpSpPr>
            <p:cNvPr id="138251" name="Group 30"/>
            <p:cNvGrpSpPr>
              <a:grpSpLocks/>
            </p:cNvGrpSpPr>
            <p:nvPr/>
          </p:nvGrpSpPr>
          <p:grpSpPr bwMode="auto">
            <a:xfrm>
              <a:off x="4168343" y="1957109"/>
              <a:ext cx="1478714" cy="965391"/>
              <a:chOff x="4486235" y="2003868"/>
              <a:chExt cx="1478714" cy="965391"/>
            </a:xfrm>
          </p:grpSpPr>
          <p:sp>
            <p:nvSpPr>
              <p:cNvPr id="40" name="Rectangle 7"/>
              <p:cNvSpPr>
                <a:spLocks noChangeArrowheads="1"/>
              </p:cNvSpPr>
              <p:nvPr/>
            </p:nvSpPr>
            <p:spPr bwMode="auto">
              <a:xfrm>
                <a:off x="4782178" y="2569068"/>
                <a:ext cx="741575" cy="400191"/>
              </a:xfrm>
              <a:prstGeom prst="rect">
                <a:avLst/>
              </a:prstGeom>
              <a:solidFill>
                <a:srgbClr val="008000"/>
              </a:solidFill>
              <a:ln w="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BNA</a:t>
                </a:r>
              </a:p>
            </p:txBody>
          </p:sp>
          <p:sp>
            <p:nvSpPr>
              <p:cNvPr id="41" name="Rectangle 3"/>
              <p:cNvSpPr>
                <a:spLocks noChangeArrowheads="1"/>
              </p:cNvSpPr>
              <p:nvPr/>
            </p:nvSpPr>
            <p:spPr bwMode="auto">
              <a:xfrm>
                <a:off x="4486235" y="2003868"/>
                <a:ext cx="1478714" cy="461827"/>
              </a:xfrm>
              <a:prstGeom prst="rect">
                <a:avLst/>
              </a:prstGeom>
              <a:solidFill>
                <a:srgbClr val="122039"/>
              </a:solidFill>
              <a:ln>
                <a:noFill/>
              </a:ln>
              <a:effectLst/>
              <a:extLst/>
            </p:spPr>
            <p:txBody>
              <a:bodyPr wrap="none" anchor="ctr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  <a:cs typeface="Consolas" panose="020B0609020204030204" pitchFamily="49" charset="0"/>
                  </a:rPr>
                  <a:t>13 - LOCID</a:t>
                </a:r>
                <a:endPara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Consolas" panose="020B0609020204030204" pitchFamily="49" charset="0"/>
                </a:endParaRPr>
              </a:p>
            </p:txBody>
          </p:sp>
        </p:grpSp>
      </p:grpSp>
      <p:sp>
        <p:nvSpPr>
          <p:cNvPr id="24" name="Rectangle 23"/>
          <p:cNvSpPr/>
          <p:nvPr/>
        </p:nvSpPr>
        <p:spPr bwMode="auto">
          <a:xfrm>
            <a:off x="592831" y="4259614"/>
            <a:ext cx="8085004" cy="459100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63500" dir="2700000" algn="ctr" rotWithShape="0">
              <a:schemeClr val="bg2"/>
            </a:outerShdw>
          </a:effectLst>
          <a:extLst/>
        </p:spPr>
        <p:txBody>
          <a:bodyPr wrap="square" tIns="91440">
            <a:spAutoFit/>
          </a:bodyPr>
          <a:lstStyle/>
          <a:p>
            <a:pPr eaLnBrk="1" hangingPunct="1">
              <a:lnSpc>
                <a:spcPts val="2500"/>
              </a:lnSpc>
              <a:spcBef>
                <a:spcPts val="600"/>
              </a:spcBef>
              <a:defRPr/>
            </a:pPr>
            <a:r>
              <a:rPr lang="en-US" sz="28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SR 178 BNA BNAT</a:t>
            </a:r>
          </a:p>
        </p:txBody>
      </p:sp>
    </p:spTree>
    <p:extLst>
      <p:ext uri="{BB962C8B-B14F-4D97-AF65-F5344CB8AC3E}">
        <p14:creationId xmlns:p14="http://schemas.microsoft.com/office/powerpoint/2010/main" val="18815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Arial" panose="020B0604020202020204" pitchFamily="34" charset="0"/>
              </a:rPr>
              <a:t>Strip Request - SR </a:t>
            </a:r>
            <a:r>
              <a:rPr lang="en-US" altLang="en-US" sz="3200" dirty="0" smtClean="0">
                <a:cs typeface="Arial" panose="020B0604020202020204" pitchFamily="34" charset="0"/>
              </a:rPr>
              <a:t>(cont’d)</a:t>
            </a:r>
            <a:endParaRPr lang="en-US" altLang="en-US" dirty="0"/>
          </a:p>
        </p:txBody>
      </p:sp>
      <p:sp>
        <p:nvSpPr>
          <p:cNvPr id="97" name="Text Box 5"/>
          <p:cNvSpPr txBox="1">
            <a:spLocks noChangeArrowheads="1"/>
          </p:cNvSpPr>
          <p:nvPr/>
        </p:nvSpPr>
        <p:spPr bwMode="auto">
          <a:xfrm rot="16200000">
            <a:off x="964619" y="2234134"/>
            <a:ext cx="923925" cy="27305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vert" lIns="0" rIns="0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kern="0" dirty="0"/>
              <a:t>SPACE</a:t>
            </a:r>
          </a:p>
        </p:txBody>
      </p:sp>
      <p:grpSp>
        <p:nvGrpSpPr>
          <p:cNvPr id="138246" name="Group 20"/>
          <p:cNvGrpSpPr>
            <a:grpSpLocks/>
          </p:cNvGrpSpPr>
          <p:nvPr/>
        </p:nvGrpSpPr>
        <p:grpSpPr bwMode="auto">
          <a:xfrm>
            <a:off x="643150" y="1905700"/>
            <a:ext cx="576263" cy="944562"/>
            <a:chOff x="959937" y="1978977"/>
            <a:chExt cx="576601" cy="944080"/>
          </a:xfrm>
        </p:grpSpPr>
        <p:sp>
          <p:nvSpPr>
            <p:cNvPr id="103" name="Rectangle 3"/>
            <p:cNvSpPr>
              <a:spLocks noChangeArrowheads="1"/>
            </p:cNvSpPr>
            <p:nvPr/>
          </p:nvSpPr>
          <p:spPr bwMode="auto">
            <a:xfrm>
              <a:off x="959937" y="1978977"/>
              <a:ext cx="576601" cy="434753"/>
            </a:xfrm>
            <a:prstGeom prst="rect">
              <a:avLst/>
            </a:prstGeom>
            <a:solidFill>
              <a:srgbClr val="122039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rPr>
                <a:t>01</a:t>
              </a:r>
            </a:p>
          </p:txBody>
        </p:sp>
        <p:sp>
          <p:nvSpPr>
            <p:cNvPr id="58" name="Rectangle 7"/>
            <p:cNvSpPr>
              <a:spLocks noChangeArrowheads="1"/>
            </p:cNvSpPr>
            <p:nvPr/>
          </p:nvSpPr>
          <p:spPr bwMode="auto">
            <a:xfrm>
              <a:off x="980587" y="2523211"/>
              <a:ext cx="541655" cy="399846"/>
            </a:xfrm>
            <a:prstGeom prst="rect">
              <a:avLst/>
            </a:prstGeom>
            <a:solidFill>
              <a:srgbClr val="00800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SR</a:t>
              </a:r>
            </a:p>
          </p:txBody>
        </p:sp>
      </p:grpSp>
      <p:grpSp>
        <p:nvGrpSpPr>
          <p:cNvPr id="138247" name="Group 23"/>
          <p:cNvGrpSpPr>
            <a:grpSpLocks/>
          </p:cNvGrpSpPr>
          <p:nvPr/>
        </p:nvGrpSpPr>
        <p:grpSpPr bwMode="auto">
          <a:xfrm>
            <a:off x="1619422" y="1905148"/>
            <a:ext cx="1427162" cy="966816"/>
            <a:chOff x="1650379" y="1966051"/>
            <a:chExt cx="1427488" cy="965709"/>
          </a:xfrm>
        </p:grpSpPr>
        <p:sp>
          <p:nvSpPr>
            <p:cNvPr id="107" name="Rectangle 3"/>
            <p:cNvSpPr>
              <a:spLocks noChangeArrowheads="1"/>
            </p:cNvSpPr>
            <p:nvPr/>
          </p:nvSpPr>
          <p:spPr bwMode="auto">
            <a:xfrm>
              <a:off x="1650379" y="1966051"/>
              <a:ext cx="1427488" cy="461433"/>
            </a:xfrm>
            <a:prstGeom prst="rect">
              <a:avLst/>
            </a:prstGeom>
            <a:solidFill>
              <a:srgbClr val="122039"/>
            </a:soli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rPr>
                <a:t>02-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Consolas" panose="020B0609020204030204" pitchFamily="49" charset="0"/>
                </a:rPr>
                <a:t>FLI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59" name="Rectangle 7"/>
            <p:cNvSpPr>
              <a:spLocks noChangeArrowheads="1"/>
            </p:cNvSpPr>
            <p:nvPr/>
          </p:nvSpPr>
          <p:spPr bwMode="auto">
            <a:xfrm>
              <a:off x="1909200" y="2532108"/>
              <a:ext cx="898730" cy="399652"/>
            </a:xfrm>
            <a:prstGeom prst="rect">
              <a:avLst/>
            </a:prstGeom>
            <a:solidFill>
              <a:srgbClr val="00800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rPr>
                <a:t>178</a:t>
              </a:r>
            </a:p>
          </p:txBody>
        </p:sp>
      </p:grpSp>
      <p:sp>
        <p:nvSpPr>
          <p:cNvPr id="98" name="Text Box 5"/>
          <p:cNvSpPr txBox="1">
            <a:spLocks noChangeArrowheads="1"/>
          </p:cNvSpPr>
          <p:nvPr/>
        </p:nvSpPr>
        <p:spPr bwMode="auto">
          <a:xfrm rot="16200000">
            <a:off x="5467221" y="2238607"/>
            <a:ext cx="923330" cy="27875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vert" wrap="square" lIns="0" rIns="0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kern="0" dirty="0"/>
              <a:t>SPACE</a:t>
            </a:r>
          </a:p>
        </p:txBody>
      </p:sp>
      <p:grpSp>
        <p:nvGrpSpPr>
          <p:cNvPr id="138255" name="Group 18"/>
          <p:cNvGrpSpPr>
            <a:grpSpLocks/>
          </p:cNvGrpSpPr>
          <p:nvPr/>
        </p:nvGrpSpPr>
        <p:grpSpPr bwMode="auto">
          <a:xfrm>
            <a:off x="6308605" y="1905148"/>
            <a:ext cx="2592508" cy="968257"/>
            <a:chOff x="3297228" y="2003592"/>
            <a:chExt cx="2539866" cy="967990"/>
          </a:xfrm>
        </p:grpSpPr>
        <p:sp>
          <p:nvSpPr>
            <p:cNvPr id="61" name="Rectangle 7"/>
            <p:cNvSpPr>
              <a:spLocks noChangeArrowheads="1"/>
            </p:cNvSpPr>
            <p:nvPr/>
          </p:nvSpPr>
          <p:spPr bwMode="auto">
            <a:xfrm>
              <a:off x="4345661" y="2571582"/>
              <a:ext cx="460456" cy="400000"/>
            </a:xfrm>
            <a:prstGeom prst="rect">
              <a:avLst/>
            </a:prstGeom>
            <a:solidFill>
              <a:srgbClr val="00800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38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34" name="Rectangle 3"/>
            <p:cNvSpPr>
              <a:spLocks noChangeArrowheads="1"/>
            </p:cNvSpPr>
            <p:nvPr/>
          </p:nvSpPr>
          <p:spPr bwMode="auto">
            <a:xfrm>
              <a:off x="3297228" y="2003592"/>
              <a:ext cx="2539866" cy="461538"/>
            </a:xfrm>
            <a:prstGeom prst="rect">
              <a:avLst/>
            </a:prstGeom>
            <a:solidFill>
              <a:srgbClr val="122039"/>
            </a:soli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Consolas" panose="020B0609020204030204" pitchFamily="49" charset="0"/>
                </a:rPr>
                <a:t>16 - Output 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Consolas" panose="020B0609020204030204" pitchFamily="49" charset="0"/>
                </a:rPr>
                <a:t>Routing</a:t>
              </a:r>
            </a:p>
          </p:txBody>
        </p:sp>
      </p:grpSp>
      <p:grpSp>
        <p:nvGrpSpPr>
          <p:cNvPr id="138249" name="Group 28"/>
          <p:cNvGrpSpPr>
            <a:grpSpLocks/>
          </p:cNvGrpSpPr>
          <p:nvPr/>
        </p:nvGrpSpPr>
        <p:grpSpPr bwMode="auto">
          <a:xfrm>
            <a:off x="3113245" y="1916167"/>
            <a:ext cx="2229138" cy="965082"/>
            <a:chOff x="3473400" y="1957109"/>
            <a:chExt cx="2229782" cy="965421"/>
          </a:xfrm>
        </p:grpSpPr>
        <p:sp>
          <p:nvSpPr>
            <p:cNvPr id="30" name="Text Box 5"/>
            <p:cNvSpPr txBox="1">
              <a:spLocks noChangeArrowheads="1"/>
            </p:cNvSpPr>
            <p:nvPr/>
          </p:nvSpPr>
          <p:spPr bwMode="auto">
            <a:xfrm rot="16200000">
              <a:off x="3148634" y="2283315"/>
              <a:ext cx="922662" cy="273129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  <a:effectLst/>
          </p:spPr>
          <p:txBody>
            <a:bodyPr vert="vert" lIns="0" rIns="0"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200" b="1" kern="0" dirty="0"/>
                <a:t>SPACE</a:t>
              </a:r>
            </a:p>
          </p:txBody>
        </p:sp>
        <p:grpSp>
          <p:nvGrpSpPr>
            <p:cNvPr id="138251" name="Group 30"/>
            <p:cNvGrpSpPr>
              <a:grpSpLocks/>
            </p:cNvGrpSpPr>
            <p:nvPr/>
          </p:nvGrpSpPr>
          <p:grpSpPr bwMode="auto">
            <a:xfrm>
              <a:off x="4112222" y="1957109"/>
              <a:ext cx="1590960" cy="965421"/>
              <a:chOff x="4430114" y="2003868"/>
              <a:chExt cx="1590960" cy="965421"/>
            </a:xfrm>
          </p:grpSpPr>
          <p:sp>
            <p:nvSpPr>
              <p:cNvPr id="40" name="Rectangle 7"/>
              <p:cNvSpPr>
                <a:spLocks noChangeArrowheads="1"/>
              </p:cNvSpPr>
              <p:nvPr/>
            </p:nvSpPr>
            <p:spPr bwMode="auto">
              <a:xfrm>
                <a:off x="4946759" y="2569038"/>
                <a:ext cx="412411" cy="400251"/>
              </a:xfrm>
              <a:prstGeom prst="rect">
                <a:avLst/>
              </a:prstGeom>
              <a:solidFill>
                <a:srgbClr val="008000"/>
              </a:solidFill>
              <a:ln w="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2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/T</a:t>
                </a:r>
                <a:endPara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1" name="Rectangle 3"/>
              <p:cNvSpPr>
                <a:spLocks noChangeArrowheads="1"/>
              </p:cNvSpPr>
              <p:nvPr/>
            </p:nvSpPr>
            <p:spPr bwMode="auto">
              <a:xfrm>
                <a:off x="4430114" y="2003868"/>
                <a:ext cx="1590960" cy="461827"/>
              </a:xfrm>
              <a:prstGeom prst="rect">
                <a:avLst/>
              </a:prstGeom>
              <a:solidFill>
                <a:srgbClr val="122039"/>
              </a:solidFill>
              <a:ln>
                <a:noFill/>
              </a:ln>
              <a:effectLst/>
              <a:extLst/>
            </p:spPr>
            <p:txBody>
              <a:bodyPr wrap="none" anchor="ctr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  <a:cs typeface="Consolas" panose="020B0609020204030204" pitchFamily="49" charset="0"/>
                  </a:rPr>
                  <a:t>551 - Scope</a:t>
                </a:r>
                <a:endPara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Consolas" panose="020B0609020204030204" pitchFamily="49" charset="0"/>
                </a:endParaRPr>
              </a:p>
            </p:txBody>
          </p:sp>
        </p:grpSp>
      </p:grpSp>
      <p:sp>
        <p:nvSpPr>
          <p:cNvPr id="24" name="Rectangle 23"/>
          <p:cNvSpPr/>
          <p:nvPr/>
        </p:nvSpPr>
        <p:spPr bwMode="auto">
          <a:xfrm>
            <a:off x="592831" y="4259614"/>
            <a:ext cx="8085004" cy="471283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63500" dir="2700000" algn="ctr" rotWithShape="0">
              <a:schemeClr val="bg2"/>
            </a:outerShdw>
          </a:effectLst>
          <a:extLst/>
        </p:spPr>
        <p:txBody>
          <a:bodyPr wrap="square" tIns="91440">
            <a:spAutoFit/>
          </a:bodyPr>
          <a:lstStyle/>
          <a:p>
            <a:pPr eaLnBrk="1" hangingPunct="1">
              <a:lnSpc>
                <a:spcPts val="2500"/>
              </a:lnSpc>
              <a:spcBef>
                <a:spcPts val="600"/>
              </a:spcBef>
              <a:defRPr/>
            </a:pPr>
            <a:r>
              <a:rPr lang="en-US" sz="28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SR 178 </a:t>
            </a:r>
            <a:r>
              <a:rPr lang="en-US" sz="28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/T 38</a:t>
            </a:r>
            <a:endParaRPr lang="en-US" sz="2800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12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Arial" panose="020B0604020202020204" pitchFamily="34" charset="0"/>
              </a:rPr>
              <a:t>Strip Request </a:t>
            </a:r>
            <a:r>
              <a:rPr lang="en-US" altLang="en-US" dirty="0" smtClean="0">
                <a:cs typeface="Arial" panose="020B0604020202020204" pitchFamily="34" charset="0"/>
              </a:rPr>
              <a:t>- SR</a:t>
            </a:r>
            <a:endParaRPr lang="en-US" altLang="en-US" dirty="0"/>
          </a:p>
        </p:txBody>
      </p:sp>
      <p:grpSp>
        <p:nvGrpSpPr>
          <p:cNvPr id="76822" name="Group 9"/>
          <p:cNvGrpSpPr>
            <a:grpSpLocks/>
          </p:cNvGrpSpPr>
          <p:nvPr/>
        </p:nvGrpSpPr>
        <p:grpSpPr bwMode="auto">
          <a:xfrm>
            <a:off x="883234" y="4738469"/>
            <a:ext cx="3038475" cy="458787"/>
            <a:chOff x="341313" y="5345113"/>
            <a:chExt cx="3038475" cy="45720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341313" y="5345113"/>
              <a:ext cx="3038475" cy="457200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63500" dir="2700000" algn="ctr" rotWithShape="0">
                <a:schemeClr val="bg2"/>
              </a:outerShdw>
            </a:effectLst>
            <a:ex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Tx/>
                <a:buChar char="•"/>
                <a:defRPr/>
              </a:pPr>
              <a:endParaRPr lang="en-US"/>
            </a:p>
          </p:txBody>
        </p:sp>
        <p:sp>
          <p:nvSpPr>
            <p:cNvPr id="140314" name="TextBox 9"/>
            <p:cNvSpPr txBox="1">
              <a:spLocks noChangeArrowheads="1"/>
            </p:cNvSpPr>
            <p:nvPr/>
          </p:nvSpPr>
          <p:spPr bwMode="auto">
            <a:xfrm>
              <a:off x="423863" y="5466356"/>
              <a:ext cx="2751137" cy="20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SR AAL1292 /T 01 </a:t>
              </a:r>
            </a:p>
          </p:txBody>
        </p:sp>
      </p:grpSp>
      <p:grpSp>
        <p:nvGrpSpPr>
          <p:cNvPr id="76823" name="Group 12"/>
          <p:cNvGrpSpPr>
            <a:grpSpLocks/>
          </p:cNvGrpSpPr>
          <p:nvPr/>
        </p:nvGrpSpPr>
        <p:grpSpPr bwMode="auto">
          <a:xfrm>
            <a:off x="880386" y="2176566"/>
            <a:ext cx="3038475" cy="457200"/>
            <a:chOff x="341313" y="5345113"/>
            <a:chExt cx="3038475" cy="457200"/>
          </a:xfrm>
        </p:grpSpPr>
        <p:sp>
          <p:nvSpPr>
            <p:cNvPr id="14" name="Rectangle 13"/>
            <p:cNvSpPr/>
            <p:nvPr/>
          </p:nvSpPr>
          <p:spPr bwMode="auto">
            <a:xfrm>
              <a:off x="341313" y="5345113"/>
              <a:ext cx="3038475" cy="457200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63500" dir="2700000" algn="ctr" rotWithShape="0">
                <a:schemeClr val="bg2"/>
              </a:outerShdw>
            </a:effectLst>
            <a:ex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Tx/>
                <a:buChar char="•"/>
                <a:defRPr/>
              </a:pPr>
              <a:endParaRPr lang="en-US"/>
            </a:p>
          </p:txBody>
        </p:sp>
        <p:sp>
          <p:nvSpPr>
            <p:cNvPr id="140312" name="TextBox 9"/>
            <p:cNvSpPr txBox="1">
              <a:spLocks noChangeArrowheads="1"/>
            </p:cNvSpPr>
            <p:nvPr/>
          </p:nvSpPr>
          <p:spPr bwMode="auto">
            <a:xfrm>
              <a:off x="423863" y="5466540"/>
              <a:ext cx="2751137" cy="21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SR 234 /A 36</a:t>
              </a:r>
            </a:p>
          </p:txBody>
        </p:sp>
      </p:grpSp>
      <p:grpSp>
        <p:nvGrpSpPr>
          <p:cNvPr id="76813" name="Group 26"/>
          <p:cNvGrpSpPr>
            <a:grpSpLocks/>
          </p:cNvGrpSpPr>
          <p:nvPr/>
        </p:nvGrpSpPr>
        <p:grpSpPr bwMode="auto">
          <a:xfrm>
            <a:off x="887358" y="3453788"/>
            <a:ext cx="3038475" cy="458787"/>
            <a:chOff x="341313" y="5345113"/>
            <a:chExt cx="3038475" cy="457200"/>
          </a:xfrm>
        </p:grpSpPr>
        <p:sp>
          <p:nvSpPr>
            <p:cNvPr id="31" name="Rectangle 30"/>
            <p:cNvSpPr/>
            <p:nvPr/>
          </p:nvSpPr>
          <p:spPr bwMode="auto">
            <a:xfrm>
              <a:off x="341313" y="5345113"/>
              <a:ext cx="3038475" cy="457200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63500" dir="2700000" algn="ctr" rotWithShape="0">
                <a:schemeClr val="bg2"/>
              </a:outerShdw>
            </a:effectLst>
            <a:ex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Tx/>
                <a:buChar char="•"/>
                <a:defRPr/>
              </a:pPr>
              <a:endParaRPr lang="en-US"/>
            </a:p>
          </p:txBody>
        </p:sp>
        <p:sp>
          <p:nvSpPr>
            <p:cNvPr id="140308" name="TextBox 9"/>
            <p:cNvSpPr txBox="1">
              <a:spLocks noChangeArrowheads="1"/>
            </p:cNvSpPr>
            <p:nvPr/>
          </p:nvSpPr>
          <p:spPr bwMode="auto">
            <a:xfrm>
              <a:off x="423863" y="5466356"/>
              <a:ext cx="2751137" cy="20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SR AAL1292 /</a:t>
              </a:r>
              <a:r>
                <a:rPr lang="en-US" altLang="en-US" sz="2000" dirty="0" smtClean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A04 </a:t>
              </a:r>
              <a:r>
                <a:rPr lang="en-US" alt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38</a:t>
              </a:r>
            </a:p>
          </p:txBody>
        </p:sp>
      </p:grpSp>
      <p:sp>
        <p:nvSpPr>
          <p:cNvPr id="75786" name="TextBox 35"/>
          <p:cNvSpPr txBox="1">
            <a:spLocks noChangeArrowheads="1"/>
          </p:cNvSpPr>
          <p:nvPr/>
        </p:nvSpPr>
        <p:spPr bwMode="auto">
          <a:xfrm>
            <a:off x="861009" y="4347944"/>
            <a:ext cx="3279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dirty="0"/>
              <a:t>Most relevant </a:t>
            </a:r>
            <a:r>
              <a:rPr lang="en-US" altLang="en-US" sz="2000" b="0" dirty="0" smtClean="0"/>
              <a:t>strip</a:t>
            </a:r>
            <a:endParaRPr lang="en-US" altLang="en-US" sz="2000" b="0" dirty="0"/>
          </a:p>
        </p:txBody>
      </p:sp>
      <p:sp>
        <p:nvSpPr>
          <p:cNvPr id="75788" name="TextBox 37"/>
          <p:cNvSpPr txBox="1">
            <a:spLocks noChangeArrowheads="1"/>
          </p:cNvSpPr>
          <p:nvPr/>
        </p:nvSpPr>
        <p:spPr bwMode="auto">
          <a:xfrm>
            <a:off x="852433" y="3080725"/>
            <a:ext cx="4003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/>
              <a:t>All strips for another local sector</a:t>
            </a:r>
          </a:p>
        </p:txBody>
      </p:sp>
      <p:sp>
        <p:nvSpPr>
          <p:cNvPr id="75789" name="TextBox 38"/>
          <p:cNvSpPr txBox="1">
            <a:spLocks noChangeArrowheads="1"/>
          </p:cNvSpPr>
          <p:nvPr/>
        </p:nvSpPr>
        <p:spPr bwMode="auto">
          <a:xfrm>
            <a:off x="858161" y="1795566"/>
            <a:ext cx="3951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/>
              <a:t>All strips for requesting sector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"/>
          <p:cNvSpPr txBox="1">
            <a:spLocks noChangeArrowheads="1"/>
          </p:cNvSpPr>
          <p:nvPr/>
        </p:nvSpPr>
        <p:spPr bwMode="auto">
          <a:xfrm>
            <a:off x="493776" y="1003057"/>
            <a:ext cx="27482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dirty="0" smtClean="0">
                <a:latin typeface="+mn-lt"/>
              </a:rPr>
              <a:t>Examples </a:t>
            </a:r>
            <a:r>
              <a:rPr lang="en-US" altLang="en-US" sz="1400" dirty="0" smtClean="0">
                <a:solidFill>
                  <a:schemeClr val="bg1"/>
                </a:solidFill>
              </a:rPr>
              <a:t>4</a:t>
            </a:r>
            <a:endParaRPr lang="en-US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34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6" grpId="0"/>
      <p:bldP spid="75788" grpId="0"/>
      <p:bldP spid="75789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Arial" panose="020B0604020202020204" pitchFamily="34" charset="0"/>
              </a:rPr>
              <a:t>Flight Plan Readout </a:t>
            </a:r>
            <a:r>
              <a:rPr lang="en-US" altLang="en-US" dirty="0" smtClean="0">
                <a:cs typeface="Arial" panose="020B0604020202020204" pitchFamily="34" charset="0"/>
              </a:rPr>
              <a:t>- FR</a:t>
            </a:r>
            <a:endParaRPr lang="en-US" altLang="en-US" dirty="0"/>
          </a:p>
        </p:txBody>
      </p:sp>
      <p:sp>
        <p:nvSpPr>
          <p:cNvPr id="97" name="Text Box 5"/>
          <p:cNvSpPr txBox="1">
            <a:spLocks noChangeArrowheads="1"/>
          </p:cNvSpPr>
          <p:nvPr/>
        </p:nvSpPr>
        <p:spPr bwMode="auto">
          <a:xfrm rot="16200000">
            <a:off x="917725" y="2234688"/>
            <a:ext cx="923925" cy="27305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vert" lIns="0" rIns="0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kern="0" dirty="0"/>
              <a:t>SPACE</a:t>
            </a:r>
          </a:p>
        </p:txBody>
      </p:sp>
      <p:grpSp>
        <p:nvGrpSpPr>
          <p:cNvPr id="142342" name="Group 20"/>
          <p:cNvGrpSpPr>
            <a:grpSpLocks/>
          </p:cNvGrpSpPr>
          <p:nvPr/>
        </p:nvGrpSpPr>
        <p:grpSpPr bwMode="auto">
          <a:xfrm>
            <a:off x="586264" y="1906659"/>
            <a:ext cx="576263" cy="989056"/>
            <a:chOff x="959937" y="1978977"/>
            <a:chExt cx="576601" cy="988551"/>
          </a:xfrm>
        </p:grpSpPr>
        <p:sp>
          <p:nvSpPr>
            <p:cNvPr id="103" name="Rectangle 3"/>
            <p:cNvSpPr>
              <a:spLocks noChangeArrowheads="1"/>
            </p:cNvSpPr>
            <p:nvPr/>
          </p:nvSpPr>
          <p:spPr bwMode="auto">
            <a:xfrm>
              <a:off x="959937" y="1978977"/>
              <a:ext cx="576601" cy="434753"/>
            </a:xfrm>
            <a:prstGeom prst="rect">
              <a:avLst/>
            </a:prstGeom>
            <a:solidFill>
              <a:srgbClr val="122039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rPr>
                <a:t>01</a:t>
              </a:r>
            </a:p>
          </p:txBody>
        </p:sp>
        <p:sp>
          <p:nvSpPr>
            <p:cNvPr id="58" name="Rectangle 7"/>
            <p:cNvSpPr>
              <a:spLocks noChangeArrowheads="1"/>
            </p:cNvSpPr>
            <p:nvPr/>
          </p:nvSpPr>
          <p:spPr bwMode="auto">
            <a:xfrm>
              <a:off x="984557" y="2567682"/>
              <a:ext cx="527359" cy="399846"/>
            </a:xfrm>
            <a:prstGeom prst="rect">
              <a:avLst/>
            </a:prstGeom>
            <a:solidFill>
              <a:srgbClr val="00800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FR</a:t>
              </a:r>
            </a:p>
          </p:txBody>
        </p:sp>
      </p:grpSp>
      <p:grpSp>
        <p:nvGrpSpPr>
          <p:cNvPr id="142343" name="Group 23"/>
          <p:cNvGrpSpPr>
            <a:grpSpLocks/>
          </p:cNvGrpSpPr>
          <p:nvPr/>
        </p:nvGrpSpPr>
        <p:grpSpPr bwMode="auto">
          <a:xfrm>
            <a:off x="1576528" y="1909251"/>
            <a:ext cx="1309687" cy="957262"/>
            <a:chOff x="1708906" y="1966051"/>
            <a:chExt cx="1310429" cy="957156"/>
          </a:xfrm>
        </p:grpSpPr>
        <p:sp>
          <p:nvSpPr>
            <p:cNvPr id="107" name="Rectangle 3"/>
            <p:cNvSpPr>
              <a:spLocks noChangeArrowheads="1"/>
            </p:cNvSpPr>
            <p:nvPr/>
          </p:nvSpPr>
          <p:spPr bwMode="auto">
            <a:xfrm>
              <a:off x="1708906" y="1966051"/>
              <a:ext cx="1310429" cy="461911"/>
            </a:xfrm>
            <a:prstGeom prst="rect">
              <a:avLst/>
            </a:prstGeom>
            <a:solidFill>
              <a:srgbClr val="122039"/>
            </a:soli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rPr>
                <a:t>02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-FLID</a:t>
              </a:r>
            </a:p>
          </p:txBody>
        </p:sp>
        <p:sp>
          <p:nvSpPr>
            <p:cNvPr id="59" name="Rectangle 7"/>
            <p:cNvSpPr>
              <a:spLocks noChangeArrowheads="1"/>
            </p:cNvSpPr>
            <p:nvPr/>
          </p:nvSpPr>
          <p:spPr bwMode="auto">
            <a:xfrm>
              <a:off x="1875687" y="2523201"/>
              <a:ext cx="973689" cy="400006"/>
            </a:xfrm>
            <a:prstGeom prst="rect">
              <a:avLst/>
            </a:prstGeom>
            <a:solidFill>
              <a:srgbClr val="00800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rPr>
                <a:t>UAL72</a:t>
              </a:r>
            </a:p>
          </p:txBody>
        </p:sp>
      </p:grpSp>
      <p:grpSp>
        <p:nvGrpSpPr>
          <p:cNvPr id="142344" name="Group 22"/>
          <p:cNvGrpSpPr>
            <a:grpSpLocks/>
          </p:cNvGrpSpPr>
          <p:nvPr/>
        </p:nvGrpSpPr>
        <p:grpSpPr bwMode="auto">
          <a:xfrm>
            <a:off x="6331510" y="1595898"/>
            <a:ext cx="2319338" cy="1450975"/>
            <a:chOff x="2807912" y="1598231"/>
            <a:chExt cx="2319535" cy="1450953"/>
          </a:xfrm>
        </p:grpSpPr>
        <p:sp>
          <p:nvSpPr>
            <p:cNvPr id="98" name="Text Box 5"/>
            <p:cNvSpPr txBox="1">
              <a:spLocks noChangeArrowheads="1"/>
            </p:cNvSpPr>
            <p:nvPr/>
          </p:nvSpPr>
          <p:spPr bwMode="auto">
            <a:xfrm rot="16200000">
              <a:off x="2976248" y="2274483"/>
              <a:ext cx="923911" cy="273073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  <a:effectLst/>
          </p:spPr>
          <p:txBody>
            <a:bodyPr vert="vert" lIns="0" rIns="0"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200" b="1" kern="0" dirty="0"/>
                <a:t>SPACE</a:t>
              </a:r>
            </a:p>
          </p:txBody>
        </p:sp>
        <p:grpSp>
          <p:nvGrpSpPr>
            <p:cNvPr id="142354" name="Group 18"/>
            <p:cNvGrpSpPr>
              <a:grpSpLocks/>
            </p:cNvGrpSpPr>
            <p:nvPr/>
          </p:nvGrpSpPr>
          <p:grpSpPr bwMode="auto">
            <a:xfrm>
              <a:off x="3626740" y="1924555"/>
              <a:ext cx="1237838" cy="936102"/>
              <a:chOff x="3944632" y="1971314"/>
              <a:chExt cx="1237838" cy="936102"/>
            </a:xfrm>
          </p:grpSpPr>
          <p:sp>
            <p:nvSpPr>
              <p:cNvPr id="61" name="Rectangle 7"/>
              <p:cNvSpPr>
                <a:spLocks noChangeArrowheads="1"/>
              </p:cNvSpPr>
              <p:nvPr/>
            </p:nvSpPr>
            <p:spPr bwMode="auto">
              <a:xfrm>
                <a:off x="4345108" y="2506990"/>
                <a:ext cx="355630" cy="400044"/>
              </a:xfrm>
              <a:prstGeom prst="rect">
                <a:avLst/>
              </a:prstGeom>
              <a:solidFill>
                <a:srgbClr val="008000"/>
              </a:solidFill>
              <a:ln w="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P</a:t>
                </a:r>
              </a:p>
            </p:txBody>
          </p:sp>
          <p:sp>
            <p:nvSpPr>
              <p:cNvPr id="34" name="Rectangle 3"/>
              <p:cNvSpPr>
                <a:spLocks noChangeArrowheads="1"/>
              </p:cNvSpPr>
              <p:nvPr/>
            </p:nvSpPr>
            <p:spPr bwMode="auto">
              <a:xfrm>
                <a:off x="3945024" y="1972010"/>
                <a:ext cx="1236768" cy="460368"/>
              </a:xfrm>
              <a:prstGeom prst="rect">
                <a:avLst/>
              </a:prstGeom>
              <a:solidFill>
                <a:srgbClr val="122039"/>
              </a:solidFill>
              <a:ln>
                <a:noFill/>
              </a:ln>
              <a:effectLst/>
              <a:extLst/>
            </p:spPr>
            <p:txBody>
              <a:bodyPr wrap="none" anchor="ctr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  <a:cs typeface="Consolas" panose="020B0609020204030204" pitchFamily="49" charset="0"/>
                  </a:rPr>
                  <a:t>Out. Rte.</a:t>
                </a:r>
              </a:p>
            </p:txBody>
          </p:sp>
        </p:grpSp>
        <p:sp>
          <p:nvSpPr>
            <p:cNvPr id="142355" name="TextBox 42"/>
            <p:cNvSpPr txBox="1">
              <a:spLocks noChangeArrowheads="1"/>
            </p:cNvSpPr>
            <p:nvPr/>
          </p:nvSpPr>
          <p:spPr bwMode="auto">
            <a:xfrm>
              <a:off x="2807912" y="1598231"/>
              <a:ext cx="405499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800" b="0">
                  <a:latin typeface="Batang" panose="02030600000101010101" pitchFamily="18" charset="-127"/>
                  <a:ea typeface="Batang" panose="02030600000101010101" pitchFamily="18" charset="-127"/>
                </a:rPr>
                <a:t>(</a:t>
              </a:r>
            </a:p>
          </p:txBody>
        </p:sp>
        <p:sp>
          <p:nvSpPr>
            <p:cNvPr id="142356" name="TextBox 44"/>
            <p:cNvSpPr txBox="1">
              <a:spLocks noChangeArrowheads="1"/>
            </p:cNvSpPr>
            <p:nvPr/>
          </p:nvSpPr>
          <p:spPr bwMode="auto">
            <a:xfrm>
              <a:off x="4721948" y="1602634"/>
              <a:ext cx="405499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800" b="0">
                  <a:latin typeface="Batang" panose="02030600000101010101" pitchFamily="18" charset="-127"/>
                  <a:ea typeface="Batang" panose="02030600000101010101" pitchFamily="18" charset="-127"/>
                </a:rPr>
                <a:t>)</a:t>
              </a:r>
            </a:p>
          </p:txBody>
        </p:sp>
      </p:grpSp>
      <p:grpSp>
        <p:nvGrpSpPr>
          <p:cNvPr id="142345" name="Group 28"/>
          <p:cNvGrpSpPr>
            <a:grpSpLocks/>
          </p:cNvGrpSpPr>
          <p:nvPr/>
        </p:nvGrpSpPr>
        <p:grpSpPr bwMode="auto">
          <a:xfrm>
            <a:off x="2797175" y="1583166"/>
            <a:ext cx="3608388" cy="1446213"/>
            <a:chOff x="2736153" y="1598231"/>
            <a:chExt cx="3608027" cy="1446550"/>
          </a:xfrm>
        </p:grpSpPr>
        <p:sp>
          <p:nvSpPr>
            <p:cNvPr id="30" name="Text Box 5"/>
            <p:cNvSpPr txBox="1">
              <a:spLocks noChangeArrowheads="1"/>
            </p:cNvSpPr>
            <p:nvPr/>
          </p:nvSpPr>
          <p:spPr bwMode="auto">
            <a:xfrm rot="16200000">
              <a:off x="2975687" y="2274710"/>
              <a:ext cx="924140" cy="273023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  <a:effectLst/>
          </p:spPr>
          <p:txBody>
            <a:bodyPr vert="vert" lIns="0" rIns="0"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200" b="1" kern="0" dirty="0"/>
                <a:t>SPACE</a:t>
              </a:r>
            </a:p>
          </p:txBody>
        </p:sp>
        <p:grpSp>
          <p:nvGrpSpPr>
            <p:cNvPr id="142348" name="Group 30"/>
            <p:cNvGrpSpPr>
              <a:grpSpLocks/>
            </p:cNvGrpSpPr>
            <p:nvPr/>
          </p:nvGrpSpPr>
          <p:grpSpPr bwMode="auto">
            <a:xfrm>
              <a:off x="3787179" y="1933098"/>
              <a:ext cx="2193228" cy="933685"/>
              <a:chOff x="4105071" y="1979857"/>
              <a:chExt cx="2193228" cy="933685"/>
            </a:xfrm>
          </p:grpSpPr>
          <p:sp>
            <p:nvSpPr>
              <p:cNvPr id="40" name="Rectangle 7"/>
              <p:cNvSpPr>
                <a:spLocks noChangeArrowheads="1"/>
              </p:cNvSpPr>
              <p:nvPr/>
            </p:nvSpPr>
            <p:spPr bwMode="auto">
              <a:xfrm>
                <a:off x="4922346" y="2513556"/>
                <a:ext cx="371438" cy="400143"/>
              </a:xfrm>
              <a:prstGeom prst="rect">
                <a:avLst/>
              </a:prstGeom>
              <a:solidFill>
                <a:srgbClr val="008000"/>
              </a:solidFill>
              <a:ln w="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C</a:t>
                </a:r>
              </a:p>
            </p:txBody>
          </p:sp>
          <p:sp>
            <p:nvSpPr>
              <p:cNvPr id="41" name="Rectangle 3"/>
              <p:cNvSpPr>
                <a:spLocks noChangeArrowheads="1"/>
              </p:cNvSpPr>
              <p:nvPr/>
            </p:nvSpPr>
            <p:spPr bwMode="auto">
              <a:xfrm>
                <a:off x="4104865" y="1980031"/>
                <a:ext cx="2193706" cy="462070"/>
              </a:xfrm>
              <a:prstGeom prst="rect">
                <a:avLst/>
              </a:prstGeom>
              <a:solidFill>
                <a:srgbClr val="122039"/>
              </a:solidFill>
              <a:ln>
                <a:noFill/>
              </a:ln>
              <a:effectLst/>
              <a:extLst/>
            </p:spPr>
            <p:txBody>
              <a:bodyPr wrap="none" anchor="ctr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  <a:cs typeface="Consolas" panose="020B0609020204030204" pitchFamily="49" charset="0"/>
                  </a:rPr>
                  <a:t>ICAO Flight Data</a:t>
                </a:r>
              </a:p>
            </p:txBody>
          </p:sp>
        </p:grpSp>
        <p:sp>
          <p:nvSpPr>
            <p:cNvPr id="142349" name="TextBox 32"/>
            <p:cNvSpPr txBox="1">
              <a:spLocks noChangeArrowheads="1"/>
            </p:cNvSpPr>
            <p:nvPr/>
          </p:nvSpPr>
          <p:spPr bwMode="auto">
            <a:xfrm>
              <a:off x="2736153" y="1598231"/>
              <a:ext cx="405499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800" b="0">
                  <a:latin typeface="Batang" panose="02030600000101010101" pitchFamily="18" charset="-127"/>
                  <a:ea typeface="Batang" panose="02030600000101010101" pitchFamily="18" charset="-127"/>
                </a:rPr>
                <a:t>(</a:t>
              </a:r>
            </a:p>
          </p:txBody>
        </p:sp>
        <p:sp>
          <p:nvSpPr>
            <p:cNvPr id="142350" name="TextBox 38"/>
            <p:cNvSpPr txBox="1">
              <a:spLocks noChangeArrowheads="1"/>
            </p:cNvSpPr>
            <p:nvPr/>
          </p:nvSpPr>
          <p:spPr bwMode="auto">
            <a:xfrm>
              <a:off x="5938681" y="1598231"/>
              <a:ext cx="405499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800" b="0">
                  <a:latin typeface="Batang" panose="02030600000101010101" pitchFamily="18" charset="-127"/>
                  <a:ea typeface="Batang" panose="02030600000101010101" pitchFamily="18" charset="-127"/>
                </a:rPr>
                <a:t>)</a:t>
              </a:r>
            </a:p>
          </p:txBody>
        </p:sp>
      </p:grpSp>
      <p:sp>
        <p:nvSpPr>
          <p:cNvPr id="142346" name="TextBox 1"/>
          <p:cNvSpPr txBox="1">
            <a:spLocks noChangeArrowheads="1"/>
          </p:cNvSpPr>
          <p:nvPr/>
        </p:nvSpPr>
        <p:spPr bwMode="auto">
          <a:xfrm>
            <a:off x="493776" y="4524835"/>
            <a:ext cx="84851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Arial" panose="020B0604020202020204" pitchFamily="34" charset="0"/>
              </a:rPr>
              <a:t>Note: </a:t>
            </a:r>
            <a:r>
              <a:rPr lang="en-US" altLang="en-US" sz="2400" b="0" dirty="0">
                <a:cs typeface="Arial" panose="020B0604020202020204" pitchFamily="34" charset="0"/>
              </a:rPr>
              <a:t>Field 16 can only be the letter P (Printer)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Arial" panose="020B0604020202020204" pitchFamily="34" charset="0"/>
              </a:rPr>
              <a:t>Note: </a:t>
            </a:r>
            <a:r>
              <a:rPr lang="en-US" altLang="en-US" sz="2400" b="0" dirty="0">
                <a:cs typeface="Arial" panose="020B0604020202020204" pitchFamily="34" charset="0"/>
              </a:rPr>
              <a:t>Field 42 can be a C,F,I,1,2 or A.  Each returns a slightly different version of the ICAO data.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592831" y="3824902"/>
            <a:ext cx="8085004" cy="459100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63500" dir="2700000" algn="ctr" rotWithShape="0">
              <a:schemeClr val="bg2"/>
            </a:outerShdw>
          </a:effectLst>
          <a:extLst/>
        </p:spPr>
        <p:txBody>
          <a:bodyPr wrap="square" tIns="91440">
            <a:spAutoFit/>
          </a:bodyPr>
          <a:lstStyle/>
          <a:p>
            <a:pPr eaLnBrk="1" hangingPunct="1">
              <a:lnSpc>
                <a:spcPts val="2500"/>
              </a:lnSpc>
              <a:spcBef>
                <a:spcPts val="600"/>
              </a:spcBef>
              <a:defRPr/>
            </a:pPr>
            <a:r>
              <a:rPr lang="en-US" sz="28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FR UAL72 C P</a:t>
            </a:r>
          </a:p>
        </p:txBody>
      </p:sp>
    </p:spTree>
    <p:extLst>
      <p:ext uri="{BB962C8B-B14F-4D97-AF65-F5344CB8AC3E}">
        <p14:creationId xmlns:p14="http://schemas.microsoft.com/office/powerpoint/2010/main" val="232315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3535769"/>
            <a:ext cx="8906256" cy="1953392"/>
          </a:xfrm>
          <a:prstGeom prst="rect">
            <a:avLst/>
          </a:prstGeom>
        </p:spPr>
      </p:pic>
      <p:sp>
        <p:nvSpPr>
          <p:cNvPr id="142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Arial" panose="020B0604020202020204" pitchFamily="34" charset="0"/>
              </a:rPr>
              <a:t>ICAO Flight Plan Readout </a:t>
            </a:r>
            <a:r>
              <a:rPr lang="en-US" altLang="en-US" dirty="0" smtClean="0">
                <a:cs typeface="Arial" panose="020B0604020202020204" pitchFamily="34" charset="0"/>
              </a:rPr>
              <a:t>        </a:t>
            </a:r>
            <a:r>
              <a:rPr lang="en-US" altLang="en-US" sz="3200" dirty="0" smtClean="0">
                <a:cs typeface="Arial" panose="020B0604020202020204" pitchFamily="34" charset="0"/>
              </a:rPr>
              <a:t>(</a:t>
            </a:r>
            <a:r>
              <a:rPr lang="en-US" altLang="en-US" sz="3200" dirty="0">
                <a:cs typeface="Arial" panose="020B0604020202020204" pitchFamily="34" charset="0"/>
              </a:rPr>
              <a:t>Printer) </a:t>
            </a:r>
            <a:endParaRPr lang="en-US" altLang="en-US" sz="3200" dirty="0"/>
          </a:p>
        </p:txBody>
      </p:sp>
      <p:sp>
        <p:nvSpPr>
          <p:cNvPr id="31" name="Rectangle 30"/>
          <p:cNvSpPr/>
          <p:nvPr/>
        </p:nvSpPr>
        <p:spPr bwMode="auto">
          <a:xfrm>
            <a:off x="365125" y="1825367"/>
            <a:ext cx="8085004" cy="471283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63500" dir="2700000" algn="ctr" rotWithShape="0">
              <a:schemeClr val="bg2"/>
            </a:outerShdw>
          </a:effectLst>
          <a:extLst/>
        </p:spPr>
        <p:txBody>
          <a:bodyPr wrap="square" tIns="91440">
            <a:spAutoFit/>
          </a:bodyPr>
          <a:lstStyle/>
          <a:p>
            <a:pPr eaLnBrk="1" hangingPunct="1">
              <a:lnSpc>
                <a:spcPts val="2500"/>
              </a:lnSpc>
              <a:spcBef>
                <a:spcPts val="600"/>
              </a:spcBef>
              <a:defRPr/>
            </a:pPr>
            <a:r>
              <a:rPr lang="en-US" sz="28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FR </a:t>
            </a:r>
            <a:r>
              <a:rPr lang="en-US" sz="28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HAL11 P</a:t>
            </a:r>
            <a:endParaRPr lang="en-US" sz="2800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Down Arrow Callout 1"/>
          <p:cNvSpPr/>
          <p:nvPr/>
        </p:nvSpPr>
        <p:spPr bwMode="auto">
          <a:xfrm>
            <a:off x="4132944" y="2564592"/>
            <a:ext cx="1562100" cy="1740592"/>
          </a:xfrm>
          <a:prstGeom prst="downArrowCallout">
            <a:avLst>
              <a:gd name="adj1" fmla="val 4499"/>
              <a:gd name="adj2" fmla="val 5205"/>
              <a:gd name="adj3" fmla="val 6223"/>
              <a:gd name="adj4" fmla="val 51813"/>
            </a:avLst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Start of ICAO FP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705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Arial" panose="020B0604020202020204" pitchFamily="34" charset="0"/>
              </a:rPr>
              <a:t>ICAO Flight Plan </a:t>
            </a:r>
            <a:r>
              <a:rPr lang="en-US" altLang="en-US" dirty="0" smtClean="0">
                <a:cs typeface="Arial" panose="020B0604020202020204" pitchFamily="34" charset="0"/>
              </a:rPr>
              <a:t>Readout     </a:t>
            </a:r>
            <a:r>
              <a:rPr lang="en-US" altLang="en-US" sz="3200" dirty="0" smtClean="0">
                <a:cs typeface="Arial" panose="020B0604020202020204" pitchFamily="34" charset="0"/>
              </a:rPr>
              <a:t>(Response Area) </a:t>
            </a:r>
            <a:endParaRPr lang="en-US" altLang="en-US" sz="3200" dirty="0"/>
          </a:p>
        </p:txBody>
      </p:sp>
      <p:sp>
        <p:nvSpPr>
          <p:cNvPr id="31" name="Rectangle 30"/>
          <p:cNvSpPr/>
          <p:nvPr/>
        </p:nvSpPr>
        <p:spPr bwMode="auto">
          <a:xfrm>
            <a:off x="365125" y="1389414"/>
            <a:ext cx="8085004" cy="471283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63500" dir="2700000" algn="ctr" rotWithShape="0">
              <a:schemeClr val="bg2"/>
            </a:outerShdw>
          </a:effectLst>
          <a:extLst/>
        </p:spPr>
        <p:txBody>
          <a:bodyPr wrap="square" tIns="91440">
            <a:spAutoFit/>
          </a:bodyPr>
          <a:lstStyle/>
          <a:p>
            <a:pPr eaLnBrk="1" hangingPunct="1">
              <a:lnSpc>
                <a:spcPts val="2500"/>
              </a:lnSpc>
              <a:spcBef>
                <a:spcPts val="600"/>
              </a:spcBef>
              <a:defRPr/>
            </a:pPr>
            <a:r>
              <a:rPr lang="en-US" sz="28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FR HAL11 I</a:t>
            </a:r>
            <a:endParaRPr lang="en-US" sz="2800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84636" y="3422015"/>
            <a:ext cx="8833466" cy="2382704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63500" dir="2700000" algn="ctr" rotWithShape="0">
              <a:schemeClr val="bg2"/>
            </a:outerShdw>
          </a:effectLst>
          <a:extLst/>
        </p:spPr>
        <p:txBody>
          <a:bodyPr wrap="square" tIns="91440">
            <a:spAutoFit/>
          </a:bodyPr>
          <a:lstStyle/>
          <a:p>
            <a:pPr eaLnBrk="1" hangingPunct="1">
              <a:lnSpc>
                <a:spcPts val="2500"/>
              </a:lnSpc>
              <a:spcBef>
                <a:spcPts val="600"/>
              </a:spcBef>
              <a:defRPr/>
            </a:pPr>
            <a:r>
              <a:rPr lang="en-US" dirty="0">
                <a:solidFill>
                  <a:srgbClr val="DA8F8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525 HAL11 FLR I FLT S HAK H EQP SDESFGHIJ2J3J4JSH1PZRHXYZ SRV LB2D1 ALA PHOG 0TH ++PBN/ A1B1C1D1L1O1S1 DAT/ 1FANSP2PDC SUR/ 260=RSP180 DOF/ 180726 REG/ N393HA EET/ KZAK0035 PHZH0413 SEL/ ASHM CODE/ A48E9E OPR/ HAWAIIAN AIRLINES PER/ C RALT/ KSFO PHNL RACE/ BAART /M081F400++ RNV D1A1EFR HAL11 I </a:t>
            </a:r>
          </a:p>
        </p:txBody>
      </p:sp>
      <p:sp>
        <p:nvSpPr>
          <p:cNvPr id="2" name="Down Arrow Callout 1"/>
          <p:cNvSpPr/>
          <p:nvPr/>
        </p:nvSpPr>
        <p:spPr bwMode="auto">
          <a:xfrm>
            <a:off x="1430687" y="2163600"/>
            <a:ext cx="1562100" cy="1391642"/>
          </a:xfrm>
          <a:prstGeom prst="downArrowCallout">
            <a:avLst>
              <a:gd name="adj1" fmla="val 7321"/>
              <a:gd name="adj2" fmla="val 10848"/>
              <a:gd name="adj3" fmla="val 8642"/>
              <a:gd name="adj4" fmla="val 59659"/>
            </a:avLst>
          </a:prstGeom>
          <a:solidFill>
            <a:schemeClr val="bg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Start of ICAO FP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778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cs typeface="Arial" panose="020B0604020202020204" pitchFamily="34" charset="0"/>
              </a:rPr>
              <a:t>Knowledge Check</a:t>
            </a:r>
            <a:endParaRPr lang="en-US" altLang="en-US"/>
          </a:p>
        </p:txBody>
      </p:sp>
      <p:sp>
        <p:nvSpPr>
          <p:cNvPr id="17412" name="Content Placeholder 9"/>
          <p:cNvSpPr>
            <a:spLocks noGrp="1"/>
          </p:cNvSpPr>
          <p:nvPr>
            <p:ph idx="4294967295"/>
          </p:nvPr>
        </p:nvSpPr>
        <p:spPr>
          <a:xfrm>
            <a:off x="493776" y="1508125"/>
            <a:ext cx="8050213" cy="439102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dirty="0"/>
              <a:t>Select the correct command to readout ICAO information.</a:t>
            </a:r>
          </a:p>
          <a:p>
            <a:pPr marL="533400" indent="-533400" eaLnBrk="1" hangingPunct="1">
              <a:defRPr/>
            </a:pPr>
            <a:endParaRPr lang="en-US" dirty="0"/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FR </a:t>
            </a:r>
            <a:r>
              <a:rPr lang="en-US" sz="2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 DAL55</a:t>
            </a:r>
            <a:endParaRPr lang="en-US" dirty="0">
              <a:cs typeface="Consolas" panose="020B0609020204030204" pitchFamily="49" charset="0"/>
            </a:endParaRPr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FR ICAO AAL20</a:t>
            </a:r>
            <a:endParaRPr lang="en-US" dirty="0">
              <a:latin typeface="+mj-lt"/>
              <a:cs typeface="Consolas" panose="020B0609020204030204" pitchFamily="49" charset="0"/>
            </a:endParaRPr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FR UAL35 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547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cs typeface="Arial" panose="020B0604020202020204" pitchFamily="34" charset="0"/>
              </a:rPr>
              <a:t>Knowledge Check</a:t>
            </a:r>
            <a:endParaRPr lang="en-US" altLang="en-US"/>
          </a:p>
        </p:txBody>
      </p:sp>
      <p:sp>
        <p:nvSpPr>
          <p:cNvPr id="17412" name="Content Placeholder 9"/>
          <p:cNvSpPr>
            <a:spLocks noGrp="1"/>
          </p:cNvSpPr>
          <p:nvPr>
            <p:ph idx="4294967295"/>
          </p:nvPr>
        </p:nvSpPr>
        <p:spPr>
          <a:xfrm>
            <a:off x="493776" y="1508125"/>
            <a:ext cx="8050213" cy="439102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dirty="0"/>
              <a:t>Which is the correct command to print a Domestic Flight Plan?</a:t>
            </a:r>
            <a:r>
              <a:rPr lang="en-US" dirty="0" smtClean="0"/>
              <a:t> </a:t>
            </a:r>
          </a:p>
          <a:p>
            <a:pPr marL="533400" indent="-533400" eaLnBrk="1" hangingPunct="1">
              <a:defRPr/>
            </a:pPr>
            <a:endParaRPr lang="en-US" dirty="0" smtClean="0"/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sz="2600" dirty="0" smtClean="0">
                <a:latin typeface="Consolas" panose="020B0609020204030204" pitchFamily="49" charset="0"/>
              </a:rPr>
              <a:t>FR 3501 D</a:t>
            </a:r>
            <a:endParaRPr lang="en-US" dirty="0">
              <a:latin typeface="+mj-lt"/>
            </a:endParaRPr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sz="2600" dirty="0">
                <a:latin typeface="Consolas" panose="020B0609020204030204" pitchFamily="49" charset="0"/>
              </a:rPr>
              <a:t>FR </a:t>
            </a:r>
            <a:r>
              <a:rPr lang="en-US" sz="2600" dirty="0" smtClean="0">
                <a:latin typeface="Consolas" panose="020B0609020204030204" pitchFamily="49" charset="0"/>
              </a:rPr>
              <a:t>3507 P</a:t>
            </a:r>
            <a:endParaRPr lang="en-US" dirty="0"/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sz="2600" dirty="0">
                <a:latin typeface="Consolas" panose="020B0609020204030204" pitchFamily="49" charset="0"/>
              </a:rPr>
              <a:t>FR </a:t>
            </a:r>
            <a:r>
              <a:rPr lang="en-US" sz="2600" dirty="0" smtClean="0">
                <a:latin typeface="Consolas" panose="020B0609020204030204" pitchFamily="49" charset="0"/>
              </a:rPr>
              <a:t>3509 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137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Accept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93776" y="1508760"/>
            <a:ext cx="8050213" cy="4391025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If input passes all checks, data is displayed on one or more of the following:</a:t>
            </a:r>
          </a:p>
          <a:p>
            <a:endParaRPr lang="en-US" sz="1000" dirty="0" smtClean="0"/>
          </a:p>
          <a:p>
            <a:r>
              <a:rPr lang="en-US" b="0" dirty="0"/>
              <a:t>MCA Feedback </a:t>
            </a:r>
            <a:r>
              <a:rPr lang="en-US" b="0" dirty="0" smtClean="0"/>
              <a:t>Area</a:t>
            </a:r>
          </a:p>
          <a:p>
            <a:r>
              <a:rPr lang="en-US" b="0" dirty="0" smtClean="0"/>
              <a:t>Flight Strip Printer (FSP)</a:t>
            </a:r>
          </a:p>
          <a:p>
            <a:r>
              <a:rPr lang="en-US" b="0" dirty="0" smtClean="0"/>
              <a:t>Situation Display</a:t>
            </a:r>
            <a:endParaRPr lang="en-US" b="0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495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Arial" panose="020B0604020202020204" pitchFamily="34" charset="0"/>
              </a:rPr>
              <a:t>Miscellaneous Commands</a:t>
            </a:r>
            <a:endParaRPr lang="en-US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633058"/>
              </p:ext>
            </p:extLst>
          </p:nvPr>
        </p:nvGraphicFramePr>
        <p:xfrm>
          <a:off x="342900" y="1508760"/>
          <a:ext cx="8459788" cy="3431745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838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1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171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</a:t>
                      </a:r>
                    </a:p>
                  </a:txBody>
                  <a:tcPr marL="91443" marR="91443" marT="45709" marB="45709" anchor="ctr">
                    <a:solidFill>
                      <a:srgbClr val="1220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Contents</a:t>
                      </a:r>
                    </a:p>
                  </a:txBody>
                  <a:tcPr marL="91443" marR="91443" marT="45709" marB="45709" anchor="ctr">
                    <a:solidFill>
                      <a:srgbClr val="1220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725"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24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</a:t>
                      </a:r>
                    </a:p>
                  </a:txBody>
                  <a:tcPr marL="91443" marR="91443" marT="45709" marB="45709" anchor="ctr"/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24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Information Command</a:t>
                      </a:r>
                    </a:p>
                  </a:txBody>
                  <a:tcPr marL="91443" marR="91443" marT="45709" marB="4570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RF</a:t>
                      </a:r>
                    </a:p>
                  </a:txBody>
                  <a:tcPr marL="91443" marR="91443" marT="45709" marB="45709" anchor="ctr"/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4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Request Flight Plan Transfer</a:t>
                      </a:r>
                      <a:endParaRPr lang="en-US" sz="2400" kern="0" dirty="0">
                        <a:solidFill>
                          <a:srgbClr val="12203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9" marB="4570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158"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24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WX</a:t>
                      </a:r>
                    </a:p>
                  </a:txBody>
                  <a:tcPr marL="91443" marR="91443" marT="45709" marB="4570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Weather </a:t>
                      </a:r>
                      <a:r>
                        <a:rPr lang="en-US" sz="2400" dirty="0" smtClean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Input</a:t>
                      </a:r>
                      <a:endParaRPr lang="en-US" sz="2400" dirty="0">
                        <a:solidFill>
                          <a:srgbClr val="12203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9" marB="4570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3158"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24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</a:t>
                      </a:r>
                    </a:p>
                  </a:txBody>
                  <a:tcPr marL="91443" marR="91443" marT="45709" marB="4570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Altimeter Setting Input</a:t>
                      </a:r>
                    </a:p>
                  </a:txBody>
                  <a:tcPr marL="91443" marR="91443" marT="45709" marB="4570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Arial" panose="020B0604020202020204" pitchFamily="34" charset="0"/>
              </a:rPr>
              <a:t>General Information </a:t>
            </a:r>
            <a:r>
              <a:rPr lang="en-US" altLang="en-US" dirty="0" smtClean="0">
                <a:cs typeface="Arial" panose="020B0604020202020204" pitchFamily="34" charset="0"/>
              </a:rPr>
              <a:t>- GI</a:t>
            </a:r>
            <a:endParaRPr lang="en-US" altLang="en-US" dirty="0"/>
          </a:p>
        </p:txBody>
      </p:sp>
      <p:sp>
        <p:nvSpPr>
          <p:cNvPr id="97" name="Text Box 5"/>
          <p:cNvSpPr txBox="1">
            <a:spLocks noChangeArrowheads="1"/>
          </p:cNvSpPr>
          <p:nvPr/>
        </p:nvSpPr>
        <p:spPr bwMode="auto">
          <a:xfrm rot="16200000">
            <a:off x="656730" y="2608642"/>
            <a:ext cx="923925" cy="27305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vert" lIns="0" rIns="0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kern="0" dirty="0"/>
              <a:t>SPACE</a:t>
            </a:r>
          </a:p>
        </p:txBody>
      </p:sp>
      <p:grpSp>
        <p:nvGrpSpPr>
          <p:cNvPr id="148486" name="Group 20"/>
          <p:cNvGrpSpPr>
            <a:grpSpLocks/>
          </p:cNvGrpSpPr>
          <p:nvPr/>
        </p:nvGrpSpPr>
        <p:grpSpPr bwMode="auto">
          <a:xfrm>
            <a:off x="303610" y="2303515"/>
            <a:ext cx="576263" cy="948197"/>
            <a:chOff x="959937" y="1978977"/>
            <a:chExt cx="576601" cy="947713"/>
          </a:xfrm>
        </p:grpSpPr>
        <p:sp>
          <p:nvSpPr>
            <p:cNvPr id="103" name="Rectangle 3"/>
            <p:cNvSpPr>
              <a:spLocks noChangeArrowheads="1"/>
            </p:cNvSpPr>
            <p:nvPr/>
          </p:nvSpPr>
          <p:spPr bwMode="auto">
            <a:xfrm>
              <a:off x="959937" y="1978977"/>
              <a:ext cx="576601" cy="434753"/>
            </a:xfrm>
            <a:prstGeom prst="rect">
              <a:avLst/>
            </a:prstGeom>
            <a:solidFill>
              <a:srgbClr val="122039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rPr>
                <a:t>01</a:t>
              </a:r>
            </a:p>
          </p:txBody>
        </p:sp>
        <p:sp>
          <p:nvSpPr>
            <p:cNvPr id="58" name="Rectangle 7"/>
            <p:cNvSpPr>
              <a:spLocks noChangeArrowheads="1"/>
            </p:cNvSpPr>
            <p:nvPr/>
          </p:nvSpPr>
          <p:spPr bwMode="auto">
            <a:xfrm>
              <a:off x="1033195" y="2526844"/>
              <a:ext cx="454291" cy="399846"/>
            </a:xfrm>
            <a:prstGeom prst="rect">
              <a:avLst/>
            </a:prstGeom>
            <a:solidFill>
              <a:srgbClr val="00800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GI</a:t>
              </a:r>
            </a:p>
          </p:txBody>
        </p:sp>
      </p:grpSp>
      <p:grpSp>
        <p:nvGrpSpPr>
          <p:cNvPr id="148487" name="Group 23"/>
          <p:cNvGrpSpPr>
            <a:grpSpLocks/>
          </p:cNvGrpSpPr>
          <p:nvPr/>
        </p:nvGrpSpPr>
        <p:grpSpPr bwMode="auto">
          <a:xfrm>
            <a:off x="1316410" y="2283204"/>
            <a:ext cx="2032000" cy="968508"/>
            <a:chOff x="1347657" y="1970286"/>
            <a:chExt cx="2032928" cy="967547"/>
          </a:xfrm>
        </p:grpSpPr>
        <p:sp>
          <p:nvSpPr>
            <p:cNvPr id="107" name="Rectangle 3"/>
            <p:cNvSpPr>
              <a:spLocks noChangeArrowheads="1"/>
            </p:cNvSpPr>
            <p:nvPr/>
          </p:nvSpPr>
          <p:spPr bwMode="auto">
            <a:xfrm>
              <a:off x="1347657" y="1970286"/>
              <a:ext cx="2032928" cy="461504"/>
            </a:xfrm>
            <a:prstGeom prst="rect">
              <a:avLst/>
            </a:prstGeom>
            <a:solidFill>
              <a:srgbClr val="122039"/>
            </a:soli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Consolas" panose="020B0609020204030204" pitchFamily="49" charset="0"/>
                </a:rPr>
                <a:t>Output Routing</a:t>
              </a:r>
            </a:p>
          </p:txBody>
        </p:sp>
        <p:sp>
          <p:nvSpPr>
            <p:cNvPr id="59" name="Rectangle 7"/>
            <p:cNvSpPr>
              <a:spLocks noChangeArrowheads="1"/>
            </p:cNvSpPr>
            <p:nvPr/>
          </p:nvSpPr>
          <p:spPr bwMode="auto">
            <a:xfrm>
              <a:off x="1968652" y="2538180"/>
              <a:ext cx="751231" cy="399653"/>
            </a:xfrm>
            <a:prstGeom prst="rect">
              <a:avLst/>
            </a:prstGeom>
            <a:solidFill>
              <a:srgbClr val="00800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rPr>
                <a:t>03</a:t>
              </a:r>
            </a:p>
          </p:txBody>
        </p:sp>
      </p:grpSp>
      <p:sp>
        <p:nvSpPr>
          <p:cNvPr id="148488" name="TextBox 43"/>
          <p:cNvSpPr txBox="1">
            <a:spLocks noChangeArrowheads="1"/>
          </p:cNvSpPr>
          <p:nvPr/>
        </p:nvSpPr>
        <p:spPr bwMode="auto">
          <a:xfrm>
            <a:off x="3349625" y="2759270"/>
            <a:ext cx="4873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0">
                <a:latin typeface="Calibri" panose="020F0502020204030204" pitchFamily="34" charset="0"/>
              </a:rPr>
              <a:t>…</a:t>
            </a:r>
          </a:p>
        </p:txBody>
      </p:sp>
      <p:grpSp>
        <p:nvGrpSpPr>
          <p:cNvPr id="148489" name="Group 22"/>
          <p:cNvGrpSpPr>
            <a:grpSpLocks/>
          </p:cNvGrpSpPr>
          <p:nvPr/>
        </p:nvGrpSpPr>
        <p:grpSpPr bwMode="auto">
          <a:xfrm>
            <a:off x="3529013" y="1960757"/>
            <a:ext cx="2320925" cy="1450975"/>
            <a:chOff x="2807912" y="1598231"/>
            <a:chExt cx="2319535" cy="1450953"/>
          </a:xfrm>
        </p:grpSpPr>
        <p:sp>
          <p:nvSpPr>
            <p:cNvPr id="98" name="Text Box 5"/>
            <p:cNvSpPr txBox="1">
              <a:spLocks noChangeArrowheads="1"/>
            </p:cNvSpPr>
            <p:nvPr/>
          </p:nvSpPr>
          <p:spPr bwMode="auto">
            <a:xfrm rot="16200000">
              <a:off x="2975816" y="2274576"/>
              <a:ext cx="923911" cy="272886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  <a:effectLst/>
          </p:spPr>
          <p:txBody>
            <a:bodyPr vert="vert" lIns="0" rIns="0"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200" b="1" kern="0" dirty="0"/>
                <a:t>SPACE</a:t>
              </a:r>
            </a:p>
          </p:txBody>
        </p:sp>
        <p:grpSp>
          <p:nvGrpSpPr>
            <p:cNvPr id="148497" name="Group 18"/>
            <p:cNvGrpSpPr>
              <a:grpSpLocks/>
            </p:cNvGrpSpPr>
            <p:nvPr/>
          </p:nvGrpSpPr>
          <p:grpSpPr bwMode="auto">
            <a:xfrm>
              <a:off x="3624056" y="1920675"/>
              <a:ext cx="1237508" cy="968551"/>
              <a:chOff x="3941948" y="1967434"/>
              <a:chExt cx="1237508" cy="968551"/>
            </a:xfrm>
          </p:grpSpPr>
          <p:sp>
            <p:nvSpPr>
              <p:cNvPr id="61" name="Rectangle 7"/>
              <p:cNvSpPr>
                <a:spLocks noChangeArrowheads="1"/>
              </p:cNvSpPr>
              <p:nvPr/>
            </p:nvSpPr>
            <p:spPr bwMode="auto">
              <a:xfrm>
                <a:off x="4325842" y="2535881"/>
                <a:ext cx="469718" cy="400104"/>
              </a:xfrm>
              <a:prstGeom prst="rect">
                <a:avLst/>
              </a:prstGeom>
              <a:solidFill>
                <a:srgbClr val="008000"/>
              </a:solidFill>
              <a:ln w="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2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31</a:t>
                </a:r>
                <a:endPara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4" name="Rectangle 3"/>
              <p:cNvSpPr>
                <a:spLocks noChangeArrowheads="1"/>
              </p:cNvSpPr>
              <p:nvPr/>
            </p:nvSpPr>
            <p:spPr bwMode="auto">
              <a:xfrm>
                <a:off x="3941948" y="1967434"/>
                <a:ext cx="1237508" cy="461956"/>
              </a:xfrm>
              <a:prstGeom prst="rect">
                <a:avLst/>
              </a:prstGeom>
              <a:solidFill>
                <a:srgbClr val="122039"/>
              </a:solidFill>
              <a:ln>
                <a:noFill/>
              </a:ln>
              <a:effectLst/>
              <a:extLst/>
            </p:spPr>
            <p:txBody>
              <a:bodyPr wrap="none" anchor="ctr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  <a:cs typeface="Consolas" panose="020B0609020204030204" pitchFamily="49" charset="0"/>
                  </a:rPr>
                  <a:t>Out. Rte.</a:t>
                </a:r>
              </a:p>
            </p:txBody>
          </p:sp>
        </p:grpSp>
        <p:sp>
          <p:nvSpPr>
            <p:cNvPr id="148498" name="TextBox 42"/>
            <p:cNvSpPr txBox="1">
              <a:spLocks noChangeArrowheads="1"/>
            </p:cNvSpPr>
            <p:nvPr/>
          </p:nvSpPr>
          <p:spPr bwMode="auto">
            <a:xfrm>
              <a:off x="2807912" y="1598231"/>
              <a:ext cx="405499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800" b="0">
                  <a:latin typeface="Batang" panose="02030600000101010101" pitchFamily="18" charset="-127"/>
                  <a:ea typeface="Batang" panose="02030600000101010101" pitchFamily="18" charset="-127"/>
                </a:rPr>
                <a:t>(</a:t>
              </a:r>
            </a:p>
          </p:txBody>
        </p:sp>
        <p:sp>
          <p:nvSpPr>
            <p:cNvPr id="148499" name="TextBox 44"/>
            <p:cNvSpPr txBox="1">
              <a:spLocks noChangeArrowheads="1"/>
            </p:cNvSpPr>
            <p:nvPr/>
          </p:nvSpPr>
          <p:spPr bwMode="auto">
            <a:xfrm>
              <a:off x="4721948" y="1602634"/>
              <a:ext cx="405499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800" b="0">
                  <a:latin typeface="Batang" panose="02030600000101010101" pitchFamily="18" charset="-127"/>
                  <a:ea typeface="Batang" panose="02030600000101010101" pitchFamily="18" charset="-127"/>
                </a:rPr>
                <a:t>)</a:t>
              </a:r>
            </a:p>
          </p:txBody>
        </p:sp>
      </p:grpSp>
      <p:sp>
        <p:nvSpPr>
          <p:cNvPr id="32" name="Freeform 9"/>
          <p:cNvSpPr>
            <a:spLocks/>
          </p:cNvSpPr>
          <p:nvPr/>
        </p:nvSpPr>
        <p:spPr bwMode="auto">
          <a:xfrm>
            <a:off x="3729038" y="1960757"/>
            <a:ext cx="2120900" cy="280988"/>
          </a:xfrm>
          <a:custGeom>
            <a:avLst/>
            <a:gdLst/>
            <a:ahLst/>
            <a:cxnLst>
              <a:cxn ang="0">
                <a:pos x="0" y="121"/>
              </a:cxn>
              <a:cxn ang="0">
                <a:pos x="0" y="0"/>
              </a:cxn>
              <a:cxn ang="0">
                <a:pos x="1619" y="0"/>
              </a:cxn>
              <a:cxn ang="0">
                <a:pos x="1618" y="125"/>
              </a:cxn>
            </a:cxnLst>
            <a:rect l="0" t="0" r="r" b="b"/>
            <a:pathLst>
              <a:path w="1619" h="125">
                <a:moveTo>
                  <a:pt x="0" y="121"/>
                </a:moveTo>
                <a:lnTo>
                  <a:pt x="0" y="0"/>
                </a:lnTo>
                <a:lnTo>
                  <a:pt x="1619" y="0"/>
                </a:lnTo>
                <a:lnTo>
                  <a:pt x="1618" y="125"/>
                </a:lnTo>
              </a:path>
            </a:pathLst>
          </a:custGeom>
          <a:noFill/>
          <a:ln w="34925" cmpd="sng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148491" name="TextBox 3"/>
          <p:cNvSpPr txBox="1">
            <a:spLocks noChangeArrowheads="1"/>
          </p:cNvSpPr>
          <p:nvPr/>
        </p:nvSpPr>
        <p:spPr bwMode="auto">
          <a:xfrm>
            <a:off x="3385593" y="1465457"/>
            <a:ext cx="2852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 dirty="0"/>
              <a:t>Up to </a:t>
            </a:r>
            <a:r>
              <a:rPr lang="en-US" altLang="en-US" sz="2400" b="0" dirty="0" smtClean="0"/>
              <a:t>47 additional</a:t>
            </a:r>
            <a:endParaRPr lang="en-US" altLang="en-US" sz="2400" b="0" dirty="0"/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 rot="16200000">
            <a:off x="5641975" y="2637033"/>
            <a:ext cx="923925" cy="27305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vert" lIns="0" rIns="0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kern="0" dirty="0"/>
              <a:t>SPACE</a:t>
            </a:r>
          </a:p>
        </p:txBody>
      </p:sp>
      <p:grpSp>
        <p:nvGrpSpPr>
          <p:cNvPr id="148493" name="Group 35"/>
          <p:cNvGrpSpPr>
            <a:grpSpLocks/>
          </p:cNvGrpSpPr>
          <p:nvPr/>
        </p:nvGrpSpPr>
        <p:grpSpPr bwMode="auto">
          <a:xfrm>
            <a:off x="6329363" y="2308420"/>
            <a:ext cx="2651125" cy="942975"/>
            <a:chOff x="4907645" y="1926578"/>
            <a:chExt cx="2651688" cy="942762"/>
          </a:xfrm>
        </p:grpSpPr>
        <p:sp>
          <p:nvSpPr>
            <p:cNvPr id="37" name="Rectangle 3"/>
            <p:cNvSpPr>
              <a:spLocks noChangeArrowheads="1"/>
            </p:cNvSpPr>
            <p:nvPr/>
          </p:nvSpPr>
          <p:spPr bwMode="auto">
            <a:xfrm>
              <a:off x="4907645" y="1926578"/>
              <a:ext cx="2651688" cy="434877"/>
            </a:xfrm>
            <a:prstGeom prst="rect">
              <a:avLst/>
            </a:prstGeom>
            <a:solidFill>
              <a:srgbClr val="122039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Consolas" panose="020B0609020204030204" pitchFamily="49" charset="0"/>
                </a:rPr>
                <a:t>General Info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anose="020B0609020204030204" pitchFamily="49" charset="0"/>
              </a:endParaRPr>
            </a:p>
          </p:txBody>
        </p:sp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>
              <a:off x="4907645" y="2469380"/>
              <a:ext cx="2651688" cy="399960"/>
            </a:xfrm>
            <a:prstGeom prst="rect">
              <a:avLst/>
            </a:prstGeom>
            <a:solidFill>
              <a:srgbClr val="00800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egoe UI Symbol" panose="020B0502040204020203" pitchFamily="34" charset="0"/>
                  <a:ea typeface="Segoe UI Symbol" panose="020B0502040204020203" pitchFamily="34" charset="0"/>
                  <a:cs typeface="Segoe UI Symbol" panose="020B0502040204020203" pitchFamily="34" charset="0"/>
                </a:rPr>
                <a:t>𐰗</a:t>
              </a:r>
              <a:r>
                <a:rPr lang="en-US" alt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nsolas" panose="020B0609020204030204" pitchFamily="49" charset="0"/>
                  <a:ea typeface="Segoe UI Symbol" panose="020B0502040204020203" pitchFamily="34" charset="0"/>
                  <a:cs typeface="Consolas" panose="020B0609020204030204" pitchFamily="49" charset="0"/>
                </a:rPr>
                <a:t>SECTOR 12 CLOSED</a:t>
              </a:r>
              <a:endParaRPr lang="en-US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sp>
        <p:nvSpPr>
          <p:cNvPr id="29" name="Rectangle 28"/>
          <p:cNvSpPr/>
          <p:nvPr/>
        </p:nvSpPr>
        <p:spPr bwMode="auto">
          <a:xfrm>
            <a:off x="592831" y="4642396"/>
            <a:ext cx="8085004" cy="484492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63500" dir="2700000" algn="ctr" rotWithShape="0">
              <a:schemeClr val="bg2"/>
            </a:outerShdw>
          </a:effectLst>
          <a:extLst/>
        </p:spPr>
        <p:txBody>
          <a:bodyPr wrap="square" tIns="91440">
            <a:spAutoFit/>
          </a:bodyPr>
          <a:lstStyle/>
          <a:p>
            <a:pPr eaLnBrk="1" hangingPunct="1">
              <a:lnSpc>
                <a:spcPts val="2500"/>
              </a:lnSpc>
              <a:spcBef>
                <a:spcPts val="600"/>
              </a:spcBef>
              <a:defRPr/>
            </a:pPr>
            <a:r>
              <a:rPr lang="en-US" sz="28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GI 03 31 </a:t>
            </a:r>
            <a:r>
              <a:rPr lang="en-US" sz="32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○</a:t>
            </a:r>
            <a:r>
              <a:rPr lang="en-US" sz="28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SECTOR 12 CLOSED </a:t>
            </a:r>
          </a:p>
        </p:txBody>
      </p:sp>
    </p:spTree>
    <p:extLst>
      <p:ext uri="{BB962C8B-B14F-4D97-AF65-F5344CB8AC3E}">
        <p14:creationId xmlns:p14="http://schemas.microsoft.com/office/powerpoint/2010/main" val="415254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500" dirty="0">
                <a:cs typeface="Arial" panose="020B0604020202020204" pitchFamily="34" charset="0"/>
              </a:rPr>
              <a:t>General Information </a:t>
            </a:r>
            <a:r>
              <a:rPr lang="en-US" altLang="en-US" sz="3500" dirty="0" smtClean="0">
                <a:cs typeface="Arial" panose="020B0604020202020204" pitchFamily="34" charset="0"/>
              </a:rPr>
              <a:t>Syntax</a:t>
            </a:r>
            <a:endParaRPr lang="en-US" altLang="en-US" sz="35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954387"/>
              </p:ext>
            </p:extLst>
          </p:nvPr>
        </p:nvGraphicFramePr>
        <p:xfrm>
          <a:off x="341313" y="971330"/>
          <a:ext cx="8459787" cy="4977137"/>
        </p:xfrm>
        <a:graphic>
          <a:graphicData uri="http://schemas.openxmlformats.org/drawingml/2006/table">
            <a:tbl>
              <a:tblPr/>
              <a:tblGrid>
                <a:gridCol w="1271587">
                  <a:extLst>
                    <a:ext uri="{9D8B030D-6E8A-4147-A177-3AD203B41FA5}">
                      <a16:colId xmlns:a16="http://schemas.microsoft.com/office/drawing/2014/main" val="2355512713"/>
                    </a:ext>
                  </a:extLst>
                </a:gridCol>
                <a:gridCol w="1363663">
                  <a:extLst>
                    <a:ext uri="{9D8B030D-6E8A-4147-A177-3AD203B41FA5}">
                      <a16:colId xmlns:a16="http://schemas.microsoft.com/office/drawing/2014/main" val="3642548114"/>
                    </a:ext>
                  </a:extLst>
                </a:gridCol>
                <a:gridCol w="1595437">
                  <a:extLst>
                    <a:ext uri="{9D8B030D-6E8A-4147-A177-3AD203B41FA5}">
                      <a16:colId xmlns:a16="http://schemas.microsoft.com/office/drawing/2014/main" val="3939741376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3796952847"/>
                    </a:ext>
                  </a:extLst>
                </a:gridCol>
              </a:tblGrid>
              <a:tr h="493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 01</a:t>
                      </a:r>
                    </a:p>
                  </a:txBody>
                  <a:tcPr marL="91434" marR="91434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203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 16</a:t>
                      </a:r>
                    </a:p>
                  </a:txBody>
                  <a:tcPr marL="91434" marR="91434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203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 11</a:t>
                      </a:r>
                    </a:p>
                  </a:txBody>
                  <a:tcPr marL="91434" marR="91434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203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91434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20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830305"/>
                  </a:ext>
                </a:extLst>
              </a:tr>
              <a:tr h="1011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2203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</a:t>
                      </a:r>
                    </a:p>
                  </a:txBody>
                  <a:tcPr marL="91434" marR="91434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2203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aaaT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12203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22039"/>
                          </a:solidFill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○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22039"/>
                          </a:solidFill>
                          <a:effectLst/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Free Text</a:t>
                      </a:r>
                    </a:p>
                  </a:txBody>
                  <a:tcPr marL="91434" marR="91434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2203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Sent to named tower,</a:t>
                      </a:r>
                      <a:b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2203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</a:b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2203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e.g., ORDT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12203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91434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191125"/>
                  </a:ext>
                </a:extLst>
              </a:tr>
              <a:tr h="515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2203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</a:t>
                      </a:r>
                    </a:p>
                  </a:txBody>
                  <a:tcPr marL="91434" marR="91434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2203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aaaA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12203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22039"/>
                          </a:solidFill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○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22039"/>
                          </a:solidFill>
                          <a:effectLst/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Free Text</a:t>
                      </a:r>
                    </a:p>
                  </a:txBody>
                  <a:tcPr marL="91434" marR="91434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2203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Sent to named approach control arrival position</a:t>
                      </a:r>
                    </a:p>
                  </a:txBody>
                  <a:tcPr marL="182880" marR="91434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1911372"/>
                  </a:ext>
                </a:extLst>
              </a:tr>
              <a:tr h="708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2203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</a:t>
                      </a:r>
                    </a:p>
                  </a:txBody>
                  <a:tcPr marL="91434" marR="91434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2203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91434" marR="91434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  <a:cs typeface="Segoe UI Symbol" panose="020B0502040204020203" pitchFamily="34" charset="0"/>
                          <a:sym typeface="Wingdings" panose="05000000000000000000" pitchFamily="2" charset="2"/>
                        </a:rPr>
                        <a:t>○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2203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 Text</a:t>
                      </a:r>
                    </a:p>
                  </a:txBody>
                  <a:tcPr marL="91434" marR="91434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2203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Sent to all active sector FSPs and AT Specialist Workstations in the center.</a:t>
                      </a:r>
                    </a:p>
                  </a:txBody>
                  <a:tcPr marL="182880" marR="91434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693156"/>
                  </a:ext>
                </a:extLst>
              </a:tr>
              <a:tr h="708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2203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</a:t>
                      </a:r>
                    </a:p>
                  </a:txBody>
                  <a:tcPr marL="91434" marR="91434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2203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aaaO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12203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2039"/>
                          </a:solidFill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○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2039"/>
                          </a:solidFill>
                          <a:effectLst/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Free Text</a:t>
                      </a:r>
                    </a:p>
                  </a:txBody>
                  <a:tcPr marL="91434" marR="91434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203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Sent to named approach control overflight position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12203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91434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0517167"/>
                  </a:ext>
                </a:extLst>
              </a:tr>
              <a:tr h="708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2203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</a:t>
                      </a:r>
                    </a:p>
                  </a:txBody>
                  <a:tcPr marL="91434" marR="91434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2203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aaaD</a:t>
                      </a:r>
                    </a:p>
                  </a:txBody>
                  <a:tcPr marL="91434" marR="91434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22039"/>
                          </a:solidFill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○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22039"/>
                          </a:solidFill>
                          <a:effectLst/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Free Text</a:t>
                      </a:r>
                    </a:p>
                  </a:txBody>
                  <a:tcPr marL="91434" marR="91434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2203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Sent to named approach control departure position</a:t>
                      </a:r>
                    </a:p>
                  </a:txBody>
                  <a:tcPr marL="182880" marR="91434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409305"/>
                  </a:ext>
                </a:extLst>
              </a:tr>
              <a:tr h="708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2203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</a:t>
                      </a:r>
                    </a:p>
                  </a:txBody>
                  <a:tcPr marL="91434" marR="91434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2203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2203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203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en-U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2203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203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12203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22039"/>
                          </a:solidFill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○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22039"/>
                          </a:solidFill>
                          <a:effectLst/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Free Text</a:t>
                      </a:r>
                    </a:p>
                  </a:txBody>
                  <a:tcPr marL="91434" marR="91434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2203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Sent to sector number (up to 48 sectors/positions)</a:t>
                      </a:r>
                    </a:p>
                  </a:txBody>
                  <a:tcPr marL="182880" marR="91434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961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11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Arial" panose="020B0604020202020204" pitchFamily="34" charset="0"/>
              </a:rPr>
              <a:t>Request Flight Plan Transfer </a:t>
            </a:r>
            <a:r>
              <a:rPr lang="en-US" altLang="en-US" dirty="0" smtClean="0">
                <a:cs typeface="Arial" panose="020B0604020202020204" pitchFamily="34" charset="0"/>
              </a:rPr>
              <a:t>- RF</a:t>
            </a:r>
            <a:endParaRPr lang="en-US" altLang="en-US" dirty="0"/>
          </a:p>
        </p:txBody>
      </p:sp>
      <p:grpSp>
        <p:nvGrpSpPr>
          <p:cNvPr id="154629" name="Group 3"/>
          <p:cNvGrpSpPr>
            <a:grpSpLocks/>
          </p:cNvGrpSpPr>
          <p:nvPr/>
        </p:nvGrpSpPr>
        <p:grpSpPr bwMode="auto">
          <a:xfrm>
            <a:off x="735808" y="1901952"/>
            <a:ext cx="4008471" cy="984247"/>
            <a:chOff x="546870" y="1958807"/>
            <a:chExt cx="4007194" cy="983242"/>
          </a:xfrm>
        </p:grpSpPr>
        <p:sp>
          <p:nvSpPr>
            <p:cNvPr id="97" name="Text Box 5"/>
            <p:cNvSpPr txBox="1">
              <a:spLocks noChangeArrowheads="1"/>
            </p:cNvSpPr>
            <p:nvPr/>
          </p:nvSpPr>
          <p:spPr bwMode="auto">
            <a:xfrm rot="16200000">
              <a:off x="869451" y="2299640"/>
              <a:ext cx="924568" cy="272963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  <a:effectLst/>
          </p:spPr>
          <p:txBody>
            <a:bodyPr vert="vert" lIns="0" rIns="0"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200" b="1" kern="0" dirty="0"/>
                <a:t>SPACE</a:t>
              </a:r>
            </a:p>
          </p:txBody>
        </p:sp>
        <p:sp>
          <p:nvSpPr>
            <p:cNvPr id="98" name="Text Box 5"/>
            <p:cNvSpPr txBox="1">
              <a:spLocks noChangeArrowheads="1"/>
            </p:cNvSpPr>
            <p:nvPr/>
          </p:nvSpPr>
          <p:spPr bwMode="auto">
            <a:xfrm rot="16200000">
              <a:off x="2631998" y="2285205"/>
              <a:ext cx="924568" cy="274551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  <a:effectLst/>
          </p:spPr>
          <p:txBody>
            <a:bodyPr vert="vert" lIns="0" rIns="0"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200" b="1" kern="0" dirty="0"/>
                <a:t>SPACE</a:t>
              </a:r>
            </a:p>
          </p:txBody>
        </p:sp>
        <p:grpSp>
          <p:nvGrpSpPr>
            <p:cNvPr id="154633" name="Group 15"/>
            <p:cNvGrpSpPr>
              <a:grpSpLocks/>
            </p:cNvGrpSpPr>
            <p:nvPr/>
          </p:nvGrpSpPr>
          <p:grpSpPr bwMode="auto">
            <a:xfrm>
              <a:off x="546870" y="1958807"/>
              <a:ext cx="569731" cy="983212"/>
              <a:chOff x="851325" y="1885520"/>
              <a:chExt cx="569731" cy="983212"/>
            </a:xfrm>
          </p:grpSpPr>
          <p:sp>
            <p:nvSpPr>
              <p:cNvPr id="103" name="Rectangle 3"/>
              <p:cNvSpPr>
                <a:spLocks noChangeArrowheads="1"/>
              </p:cNvSpPr>
              <p:nvPr/>
            </p:nvSpPr>
            <p:spPr bwMode="auto">
              <a:xfrm>
                <a:off x="851325" y="1885520"/>
                <a:ext cx="569731" cy="434531"/>
              </a:xfrm>
              <a:prstGeom prst="rect">
                <a:avLst/>
              </a:prstGeom>
              <a:solidFill>
                <a:srgbClr val="122039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nsolas" panose="020B0609020204030204" pitchFamily="49" charset="0"/>
                    <a:cs typeface="Consolas" panose="020B0609020204030204" pitchFamily="49" charset="0"/>
                  </a:rPr>
                  <a:t>01</a:t>
                </a:r>
              </a:p>
            </p:txBody>
          </p:sp>
          <p:sp>
            <p:nvSpPr>
              <p:cNvPr id="58" name="Rectangle 7"/>
              <p:cNvSpPr>
                <a:spLocks noChangeArrowheads="1"/>
              </p:cNvSpPr>
              <p:nvPr/>
            </p:nvSpPr>
            <p:spPr bwMode="auto">
              <a:xfrm>
                <a:off x="867194" y="2469090"/>
                <a:ext cx="528469" cy="399642"/>
              </a:xfrm>
              <a:prstGeom prst="rect">
                <a:avLst/>
              </a:prstGeom>
              <a:solidFill>
                <a:srgbClr val="008000"/>
              </a:solidFill>
              <a:ln w="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RF</a:t>
                </a:r>
              </a:p>
            </p:txBody>
          </p:sp>
        </p:grpSp>
        <p:grpSp>
          <p:nvGrpSpPr>
            <p:cNvPr id="154634" name="Group 14"/>
            <p:cNvGrpSpPr>
              <a:grpSpLocks/>
            </p:cNvGrpSpPr>
            <p:nvPr/>
          </p:nvGrpSpPr>
          <p:grpSpPr bwMode="auto">
            <a:xfrm>
              <a:off x="1530083" y="1959162"/>
              <a:ext cx="1376862" cy="982887"/>
              <a:chOff x="2181742" y="1880140"/>
              <a:chExt cx="1376862" cy="982887"/>
            </a:xfrm>
          </p:grpSpPr>
          <p:sp>
            <p:nvSpPr>
              <p:cNvPr id="107" name="Rectangle 3"/>
              <p:cNvSpPr>
                <a:spLocks noChangeArrowheads="1"/>
              </p:cNvSpPr>
              <p:nvPr/>
            </p:nvSpPr>
            <p:spPr bwMode="auto">
              <a:xfrm>
                <a:off x="2181742" y="1880140"/>
                <a:ext cx="1376862" cy="461194"/>
              </a:xfrm>
              <a:prstGeom prst="rect">
                <a:avLst/>
              </a:prstGeom>
              <a:solidFill>
                <a:srgbClr val="122039"/>
              </a:solidFill>
              <a:ln>
                <a:noFill/>
              </a:ln>
              <a:effectLst/>
              <a:extLst/>
            </p:spPr>
            <p:txBody>
              <a:bodyPr wrap="none" anchor="ctr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nsolas" panose="020B0609020204030204" pitchFamily="49" charset="0"/>
                    <a:cs typeface="Consolas" panose="020B0609020204030204" pitchFamily="49" charset="0"/>
                  </a:rPr>
                  <a:t>02-</a:t>
                </a:r>
                <a:r>
                  <a:rPr 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cs typeface="Consolas" panose="020B0609020204030204" pitchFamily="49" charset="0"/>
                  </a:rPr>
                  <a:t>FLID</a:t>
                </a:r>
                <a:endPara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59" name="Rectangle 7"/>
              <p:cNvSpPr>
                <a:spLocks noChangeArrowheads="1"/>
              </p:cNvSpPr>
              <p:nvPr/>
            </p:nvSpPr>
            <p:spPr bwMode="auto">
              <a:xfrm>
                <a:off x="2563935" y="2463326"/>
                <a:ext cx="612473" cy="399701"/>
              </a:xfrm>
              <a:prstGeom prst="rect">
                <a:avLst/>
              </a:prstGeom>
              <a:solidFill>
                <a:srgbClr val="008000"/>
              </a:solidFill>
              <a:ln w="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2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322</a:t>
                </a:r>
                <a:endPara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  <p:grpSp>
          <p:nvGrpSpPr>
            <p:cNvPr id="154635" name="Group 13"/>
            <p:cNvGrpSpPr>
              <a:grpSpLocks/>
            </p:cNvGrpSpPr>
            <p:nvPr/>
          </p:nvGrpSpPr>
          <p:grpSpPr bwMode="auto">
            <a:xfrm>
              <a:off x="3310209" y="1960197"/>
              <a:ext cx="1243855" cy="981822"/>
              <a:chOff x="4021499" y="1879089"/>
              <a:chExt cx="1243855" cy="981822"/>
            </a:xfrm>
          </p:grpSpPr>
          <p:sp>
            <p:nvSpPr>
              <p:cNvPr id="110" name="Rectangle 3"/>
              <p:cNvSpPr>
                <a:spLocks noChangeArrowheads="1"/>
              </p:cNvSpPr>
              <p:nvPr/>
            </p:nvSpPr>
            <p:spPr bwMode="auto">
              <a:xfrm>
                <a:off x="4021499" y="1879089"/>
                <a:ext cx="1243855" cy="461194"/>
              </a:xfrm>
              <a:prstGeom prst="rect">
                <a:avLst/>
              </a:prstGeom>
              <a:solidFill>
                <a:srgbClr val="122039"/>
              </a:solidFill>
              <a:ln>
                <a:noFill/>
              </a:ln>
              <a:effectLst/>
              <a:extLst/>
            </p:spPr>
            <p:txBody>
              <a:bodyPr wrap="none" anchor="ctr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cs typeface="Consolas" panose="020B0609020204030204" pitchFamily="49" charset="0"/>
                  </a:rPr>
                  <a:t>Facility</a:t>
                </a:r>
              </a:p>
            </p:txBody>
          </p:sp>
          <p:sp>
            <p:nvSpPr>
              <p:cNvPr id="61" name="Rectangle 7"/>
              <p:cNvSpPr>
                <a:spLocks noChangeArrowheads="1"/>
              </p:cNvSpPr>
              <p:nvPr/>
            </p:nvSpPr>
            <p:spPr bwMode="auto">
              <a:xfrm>
                <a:off x="4293493" y="2461269"/>
                <a:ext cx="699865" cy="399642"/>
              </a:xfrm>
              <a:prstGeom prst="rect">
                <a:avLst/>
              </a:prstGeom>
              <a:solidFill>
                <a:srgbClr val="008000"/>
              </a:solidFill>
              <a:ln w="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PCT</a:t>
                </a:r>
              </a:p>
            </p:txBody>
          </p:sp>
        </p:grpSp>
      </p:grpSp>
      <p:sp>
        <p:nvSpPr>
          <p:cNvPr id="21" name="Rectangle 20"/>
          <p:cNvSpPr/>
          <p:nvPr/>
        </p:nvSpPr>
        <p:spPr bwMode="auto">
          <a:xfrm>
            <a:off x="592831" y="4023360"/>
            <a:ext cx="8085004" cy="459100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63500" dir="2700000" algn="ctr" rotWithShape="0">
              <a:schemeClr val="bg2"/>
            </a:outerShdw>
          </a:effectLst>
          <a:extLst/>
        </p:spPr>
        <p:txBody>
          <a:bodyPr wrap="square" tIns="91440">
            <a:spAutoFit/>
          </a:bodyPr>
          <a:lstStyle/>
          <a:p>
            <a:pPr eaLnBrk="1" hangingPunct="1">
              <a:lnSpc>
                <a:spcPts val="2500"/>
              </a:lnSpc>
              <a:spcBef>
                <a:spcPts val="600"/>
              </a:spcBef>
              <a:defRPr/>
            </a:pPr>
            <a:r>
              <a:rPr lang="en-US" sz="28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RF 322 PCT</a:t>
            </a:r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543671" y="4875387"/>
            <a:ext cx="84851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122039"/>
                </a:solidFill>
                <a:cs typeface="Arial" panose="020B0604020202020204" pitchFamily="34" charset="0"/>
              </a:rPr>
              <a:t>Note: </a:t>
            </a:r>
            <a:r>
              <a:rPr lang="en-US" altLang="en-US" sz="2400" b="0" dirty="0">
                <a:solidFill>
                  <a:srgbClr val="122039"/>
                </a:solidFill>
                <a:cs typeface="Arial" panose="020B0604020202020204" pitchFamily="34" charset="0"/>
              </a:rPr>
              <a:t>The RF command is used to transfer flight data to a neighboring facility (ARTS/STARS, CAATS, ATOP, etc.)</a:t>
            </a:r>
          </a:p>
        </p:txBody>
      </p:sp>
    </p:spTree>
    <p:extLst>
      <p:ext uri="{BB962C8B-B14F-4D97-AF65-F5344CB8AC3E}">
        <p14:creationId xmlns:p14="http://schemas.microsoft.com/office/powerpoint/2010/main" val="77141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cs typeface="Arial" panose="020B0604020202020204" pitchFamily="34" charset="0"/>
              </a:rPr>
              <a:t>Weather Input - WX</a:t>
            </a:r>
            <a:endParaRPr lang="en-US" altLang="en-US" dirty="0"/>
          </a:p>
        </p:txBody>
      </p:sp>
      <p:sp>
        <p:nvSpPr>
          <p:cNvPr id="97" name="Text Box 5"/>
          <p:cNvSpPr txBox="1">
            <a:spLocks noChangeArrowheads="1"/>
          </p:cNvSpPr>
          <p:nvPr/>
        </p:nvSpPr>
        <p:spPr bwMode="auto">
          <a:xfrm rot="16200000">
            <a:off x="830053" y="2221793"/>
            <a:ext cx="925513" cy="27305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vert" lIns="0" rIns="0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kern="0" dirty="0"/>
              <a:t>SPACE</a:t>
            </a:r>
          </a:p>
        </p:txBody>
      </p:sp>
      <p:sp>
        <p:nvSpPr>
          <p:cNvPr id="98" name="Text Box 5"/>
          <p:cNvSpPr txBox="1">
            <a:spLocks noChangeArrowheads="1"/>
          </p:cNvSpPr>
          <p:nvPr/>
        </p:nvSpPr>
        <p:spPr bwMode="auto">
          <a:xfrm rot="16200000">
            <a:off x="2347385" y="2220489"/>
            <a:ext cx="925513" cy="27463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vert" lIns="0" rIns="0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kern="0" dirty="0"/>
              <a:t>SPACE</a:t>
            </a:r>
          </a:p>
        </p:txBody>
      </p:sp>
      <p:grpSp>
        <p:nvGrpSpPr>
          <p:cNvPr id="154633" name="Group 15"/>
          <p:cNvGrpSpPr>
            <a:grpSpLocks/>
          </p:cNvGrpSpPr>
          <p:nvPr/>
        </p:nvGrpSpPr>
        <p:grpSpPr bwMode="auto">
          <a:xfrm>
            <a:off x="504361" y="1895051"/>
            <a:ext cx="598241" cy="984247"/>
            <a:chOff x="832404" y="1885520"/>
            <a:chExt cx="598050" cy="983242"/>
          </a:xfrm>
        </p:grpSpPr>
        <p:sp>
          <p:nvSpPr>
            <p:cNvPr id="103" name="Rectangle 3"/>
            <p:cNvSpPr>
              <a:spLocks noChangeArrowheads="1"/>
            </p:cNvSpPr>
            <p:nvPr/>
          </p:nvSpPr>
          <p:spPr bwMode="auto">
            <a:xfrm>
              <a:off x="851325" y="1885520"/>
              <a:ext cx="569731" cy="434531"/>
            </a:xfrm>
            <a:prstGeom prst="rect">
              <a:avLst/>
            </a:prstGeom>
            <a:solidFill>
              <a:srgbClr val="122039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rPr>
                <a:t>01</a:t>
              </a:r>
            </a:p>
          </p:txBody>
        </p:sp>
        <p:sp>
          <p:nvSpPr>
            <p:cNvPr id="58" name="Rectangle 7"/>
            <p:cNvSpPr>
              <a:spLocks noChangeArrowheads="1"/>
            </p:cNvSpPr>
            <p:nvPr/>
          </p:nvSpPr>
          <p:spPr bwMode="auto">
            <a:xfrm>
              <a:off x="832404" y="2469061"/>
              <a:ext cx="598050" cy="399701"/>
            </a:xfrm>
            <a:prstGeom prst="rect">
              <a:avLst/>
            </a:prstGeom>
            <a:solidFill>
              <a:srgbClr val="00800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WX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21" name="Rectangle 20"/>
          <p:cNvSpPr/>
          <p:nvPr/>
        </p:nvSpPr>
        <p:spPr bwMode="auto">
          <a:xfrm>
            <a:off x="428625" y="4023360"/>
            <a:ext cx="8422528" cy="484492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63500" dir="2700000" algn="ctr" rotWithShape="0">
              <a:schemeClr val="bg2"/>
            </a:outerShdw>
          </a:effectLst>
          <a:extLst/>
        </p:spPr>
        <p:txBody>
          <a:bodyPr wrap="square" tIns="91440">
            <a:spAutoFit/>
          </a:bodyPr>
          <a:lstStyle/>
          <a:p>
            <a:pPr eaLnBrk="1" hangingPunct="1">
              <a:lnSpc>
                <a:spcPts val="2500"/>
              </a:lnSpc>
              <a:spcBef>
                <a:spcPts val="600"/>
              </a:spcBef>
              <a:defRPr/>
            </a:pPr>
            <a:r>
              <a:rPr lang="en-US" sz="28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WX PKB </a:t>
            </a:r>
            <a:r>
              <a:rPr lang="en-US" sz="28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1155 </a:t>
            </a:r>
            <a:r>
              <a:rPr lang="en-US" sz="3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○</a:t>
            </a:r>
            <a:r>
              <a:rPr lang="en-US" sz="28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17007KT </a:t>
            </a:r>
            <a:r>
              <a:rPr lang="en-US" sz="28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10SM CLR 17/03 </a:t>
            </a:r>
            <a:r>
              <a:rPr lang="en-US" sz="28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A3002</a:t>
            </a:r>
            <a:endParaRPr lang="en-US" sz="2800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18" name="Group 23"/>
          <p:cNvGrpSpPr>
            <a:grpSpLocks/>
          </p:cNvGrpSpPr>
          <p:nvPr/>
        </p:nvGrpSpPr>
        <p:grpSpPr bwMode="auto">
          <a:xfrm>
            <a:off x="1483017" y="1892128"/>
            <a:ext cx="1141659" cy="948846"/>
            <a:chOff x="1793617" y="1966050"/>
            <a:chExt cx="1141008" cy="947906"/>
          </a:xfrm>
        </p:grpSpPr>
        <p:sp>
          <p:nvSpPr>
            <p:cNvPr id="19" name="Rectangle 3"/>
            <p:cNvSpPr>
              <a:spLocks noChangeArrowheads="1"/>
            </p:cNvSpPr>
            <p:nvPr/>
          </p:nvSpPr>
          <p:spPr bwMode="auto">
            <a:xfrm>
              <a:off x="1793617" y="1966050"/>
              <a:ext cx="1141008" cy="461207"/>
            </a:xfrm>
            <a:prstGeom prst="rect">
              <a:avLst/>
            </a:prstGeom>
            <a:solidFill>
              <a:srgbClr val="122039"/>
            </a:soli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Consolas" panose="020B0609020204030204" pitchFamily="49" charset="0"/>
                </a:rPr>
                <a:t>LOCID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anose="020B0609020204030204" pitchFamily="49" charset="0"/>
              </a:endParaRPr>
            </a:p>
          </p:txBody>
        </p:sp>
        <p:sp>
          <p:nvSpPr>
            <p:cNvPr id="20" name="Rectangle 7"/>
            <p:cNvSpPr>
              <a:spLocks noChangeArrowheads="1"/>
            </p:cNvSpPr>
            <p:nvPr/>
          </p:nvSpPr>
          <p:spPr bwMode="auto">
            <a:xfrm>
              <a:off x="1969058" y="2514242"/>
              <a:ext cx="750459" cy="399714"/>
            </a:xfrm>
            <a:prstGeom prst="rect">
              <a:avLst/>
            </a:prstGeom>
            <a:solidFill>
              <a:srgbClr val="00800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PKB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263569" y="1895051"/>
            <a:ext cx="4423240" cy="923551"/>
            <a:chOff x="3923318" y="1895051"/>
            <a:chExt cx="5160917" cy="923551"/>
          </a:xfrm>
        </p:grpSpPr>
        <p:sp>
          <p:nvSpPr>
            <p:cNvPr id="24" name="Rectangle 3"/>
            <p:cNvSpPr>
              <a:spLocks noChangeArrowheads="1"/>
            </p:cNvSpPr>
            <p:nvPr/>
          </p:nvSpPr>
          <p:spPr bwMode="auto">
            <a:xfrm>
              <a:off x="4898839" y="1895051"/>
              <a:ext cx="3209874" cy="434975"/>
            </a:xfrm>
            <a:prstGeom prst="rect">
              <a:avLst/>
            </a:prstGeom>
            <a:solidFill>
              <a:srgbClr val="122039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Consolas" panose="020B0609020204030204" pitchFamily="49" charset="0"/>
                </a:rPr>
                <a:t>Weather Data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anose="020B0609020204030204" pitchFamily="49" charset="0"/>
              </a:endParaRPr>
            </a:p>
          </p:txBody>
        </p:sp>
        <p:sp>
          <p:nvSpPr>
            <p:cNvPr id="25" name="Rectangle 7"/>
            <p:cNvSpPr>
              <a:spLocks noChangeArrowheads="1"/>
            </p:cNvSpPr>
            <p:nvPr/>
          </p:nvSpPr>
          <p:spPr bwMode="auto">
            <a:xfrm>
              <a:off x="3923318" y="2418492"/>
              <a:ext cx="5160917" cy="400110"/>
            </a:xfrm>
            <a:prstGeom prst="rect">
              <a:avLst/>
            </a:prstGeom>
            <a:solidFill>
              <a:srgbClr val="00800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egoe UI Symbol" panose="020B0502040204020203" pitchFamily="34" charset="0"/>
                  <a:ea typeface="Segoe UI Symbol" panose="020B0502040204020203" pitchFamily="34" charset="0"/>
                  <a:cs typeface="Segoe UI Symbol" panose="020B0502040204020203" pitchFamily="34" charset="0"/>
                </a:rPr>
                <a:t>𐰗</a:t>
              </a:r>
              <a:r>
                <a:rPr lang="en-US" altLang="en-US" sz="200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onsolas" panose="020B0609020204030204" pitchFamily="49" charset="0"/>
                  <a:ea typeface="Segoe UI Symbol" panose="020B0502040204020203" pitchFamily="34" charset="0"/>
                  <a:cs typeface="Consolas" panose="020B0609020204030204" pitchFamily="49" charset="0"/>
                </a:rPr>
                <a:t>17007KT </a:t>
              </a:r>
              <a:r>
                <a:rPr lang="en-US" altLang="en-US" sz="20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onsolas" panose="020B0609020204030204" pitchFamily="49" charset="0"/>
                  <a:ea typeface="Segoe UI Symbol" panose="020B0502040204020203" pitchFamily="34" charset="0"/>
                  <a:cs typeface="Consolas" panose="020B0609020204030204" pitchFamily="49" charset="0"/>
                </a:rPr>
                <a:t>10SM CLR 17/03 A3002 </a:t>
              </a:r>
              <a:endParaRPr lang="en-US" alt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26" name="Group 23"/>
          <p:cNvGrpSpPr>
            <a:grpSpLocks/>
          </p:cNvGrpSpPr>
          <p:nvPr/>
        </p:nvGrpSpPr>
        <p:grpSpPr bwMode="auto">
          <a:xfrm>
            <a:off x="3004557" y="1892128"/>
            <a:ext cx="897233" cy="948846"/>
            <a:chOff x="1915759" y="1966050"/>
            <a:chExt cx="896721" cy="947906"/>
          </a:xfrm>
        </p:grpSpPr>
        <p:sp>
          <p:nvSpPr>
            <p:cNvPr id="27" name="Rectangle 3"/>
            <p:cNvSpPr>
              <a:spLocks noChangeArrowheads="1"/>
            </p:cNvSpPr>
            <p:nvPr/>
          </p:nvSpPr>
          <p:spPr bwMode="auto">
            <a:xfrm>
              <a:off x="1915759" y="1966050"/>
              <a:ext cx="896721" cy="461208"/>
            </a:xfrm>
            <a:prstGeom prst="rect">
              <a:avLst/>
            </a:prstGeom>
            <a:solidFill>
              <a:srgbClr val="122039"/>
            </a:soli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Consolas" panose="020B0609020204030204" pitchFamily="49" charset="0"/>
                </a:rPr>
                <a:t>Time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anose="020B0609020204030204" pitchFamily="49" charset="0"/>
              </a:endParaRPr>
            </a:p>
          </p:txBody>
        </p:sp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>
              <a:off x="1969058" y="2514242"/>
              <a:ext cx="750459" cy="399714"/>
            </a:xfrm>
            <a:prstGeom prst="rect">
              <a:avLst/>
            </a:prstGeom>
            <a:solidFill>
              <a:srgbClr val="00800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1155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29" name="Text Box 5"/>
          <p:cNvSpPr txBox="1">
            <a:spLocks noChangeArrowheads="1"/>
          </p:cNvSpPr>
          <p:nvPr/>
        </p:nvSpPr>
        <p:spPr bwMode="auto">
          <a:xfrm rot="16200000">
            <a:off x="3633449" y="2220489"/>
            <a:ext cx="925513" cy="27463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vert" lIns="0" rIns="0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kern="0" dirty="0"/>
              <a:t>SPACE</a:t>
            </a:r>
          </a:p>
        </p:txBody>
      </p:sp>
    </p:spTree>
    <p:extLst>
      <p:ext uri="{BB962C8B-B14F-4D97-AF65-F5344CB8AC3E}">
        <p14:creationId xmlns:p14="http://schemas.microsoft.com/office/powerpoint/2010/main" val="412778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Arial" panose="020B0604020202020204" pitchFamily="34" charset="0"/>
              </a:rPr>
              <a:t>Altimeter Setting </a:t>
            </a:r>
            <a:r>
              <a:rPr lang="en-US" altLang="en-US" dirty="0" smtClean="0">
                <a:cs typeface="Arial" panose="020B0604020202020204" pitchFamily="34" charset="0"/>
              </a:rPr>
              <a:t>Input - AS</a:t>
            </a:r>
            <a:endParaRPr lang="en-US" altLang="en-US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592831" y="4023360"/>
            <a:ext cx="8085004" cy="459100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63500" dir="2700000" algn="ctr" rotWithShape="0">
              <a:schemeClr val="bg2"/>
            </a:outerShdw>
          </a:effectLst>
          <a:extLst/>
        </p:spPr>
        <p:txBody>
          <a:bodyPr wrap="square" tIns="91440">
            <a:spAutoFit/>
          </a:bodyPr>
          <a:lstStyle/>
          <a:p>
            <a:pPr eaLnBrk="1" hangingPunct="1">
              <a:lnSpc>
                <a:spcPts val="2500"/>
              </a:lnSpc>
              <a:spcBef>
                <a:spcPts val="600"/>
              </a:spcBef>
              <a:defRPr/>
            </a:pPr>
            <a:r>
              <a:rPr lang="en-US" sz="28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 1155 PKB 992</a:t>
            </a:r>
            <a:endParaRPr lang="en-US" sz="2800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 rot="16200000">
            <a:off x="583860" y="2191901"/>
            <a:ext cx="925513" cy="27305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vert" lIns="0" rIns="0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kern="0" dirty="0"/>
              <a:t>SPACE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 rot="16200000">
            <a:off x="1880831" y="2191107"/>
            <a:ext cx="925513" cy="27463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vert" lIns="0" rIns="0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kern="0" dirty="0"/>
              <a:t>SPACE</a:t>
            </a:r>
          </a:p>
        </p:txBody>
      </p:sp>
      <p:grpSp>
        <p:nvGrpSpPr>
          <p:cNvPr id="20" name="Group 15"/>
          <p:cNvGrpSpPr>
            <a:grpSpLocks/>
          </p:cNvGrpSpPr>
          <p:nvPr/>
        </p:nvGrpSpPr>
        <p:grpSpPr bwMode="auto">
          <a:xfrm>
            <a:off x="277232" y="1865669"/>
            <a:ext cx="569913" cy="984247"/>
            <a:chOff x="851325" y="1885520"/>
            <a:chExt cx="569731" cy="983242"/>
          </a:xfrm>
        </p:grpSpPr>
        <p:sp>
          <p:nvSpPr>
            <p:cNvPr id="23" name="Rectangle 3"/>
            <p:cNvSpPr>
              <a:spLocks noChangeArrowheads="1"/>
            </p:cNvSpPr>
            <p:nvPr/>
          </p:nvSpPr>
          <p:spPr bwMode="auto">
            <a:xfrm>
              <a:off x="851325" y="1885520"/>
              <a:ext cx="569731" cy="434531"/>
            </a:xfrm>
            <a:prstGeom prst="rect">
              <a:avLst/>
            </a:prstGeom>
            <a:solidFill>
              <a:srgbClr val="122039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rPr>
                <a:t>01</a:t>
              </a:r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860448" y="2469061"/>
              <a:ext cx="541962" cy="399701"/>
            </a:xfrm>
            <a:prstGeom prst="rect">
              <a:avLst/>
            </a:prstGeom>
            <a:solidFill>
              <a:srgbClr val="00800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AS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25" name="Group 23"/>
          <p:cNvGrpSpPr>
            <a:grpSpLocks/>
          </p:cNvGrpSpPr>
          <p:nvPr/>
        </p:nvGrpSpPr>
        <p:grpSpPr bwMode="auto">
          <a:xfrm>
            <a:off x="2543854" y="1865669"/>
            <a:ext cx="1141659" cy="948846"/>
            <a:chOff x="1793617" y="1966050"/>
            <a:chExt cx="1141008" cy="947906"/>
          </a:xfrm>
        </p:grpSpPr>
        <p:sp>
          <p:nvSpPr>
            <p:cNvPr id="26" name="Rectangle 3"/>
            <p:cNvSpPr>
              <a:spLocks noChangeArrowheads="1"/>
            </p:cNvSpPr>
            <p:nvPr/>
          </p:nvSpPr>
          <p:spPr bwMode="auto">
            <a:xfrm>
              <a:off x="1793617" y="1966050"/>
              <a:ext cx="1141008" cy="461207"/>
            </a:xfrm>
            <a:prstGeom prst="rect">
              <a:avLst/>
            </a:prstGeom>
            <a:solidFill>
              <a:srgbClr val="122039"/>
            </a:soli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Consolas" panose="020B0609020204030204" pitchFamily="49" charset="0"/>
                </a:rPr>
                <a:t>LOCID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anose="020B0609020204030204" pitchFamily="49" charset="0"/>
              </a:endParaRPr>
            </a:p>
          </p:txBody>
        </p:sp>
        <p:sp>
          <p:nvSpPr>
            <p:cNvPr id="27" name="Rectangle 7"/>
            <p:cNvSpPr>
              <a:spLocks noChangeArrowheads="1"/>
            </p:cNvSpPr>
            <p:nvPr/>
          </p:nvSpPr>
          <p:spPr bwMode="auto">
            <a:xfrm>
              <a:off x="1969058" y="2514242"/>
              <a:ext cx="750459" cy="399714"/>
            </a:xfrm>
            <a:prstGeom prst="rect">
              <a:avLst/>
            </a:prstGeom>
            <a:solidFill>
              <a:srgbClr val="00800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PKB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28" name="Group 23"/>
          <p:cNvGrpSpPr>
            <a:grpSpLocks/>
          </p:cNvGrpSpPr>
          <p:nvPr/>
        </p:nvGrpSpPr>
        <p:grpSpPr bwMode="auto">
          <a:xfrm>
            <a:off x="1246089" y="1865669"/>
            <a:ext cx="897233" cy="948846"/>
            <a:chOff x="1915759" y="1966050"/>
            <a:chExt cx="896721" cy="947906"/>
          </a:xfrm>
        </p:grpSpPr>
        <p:sp>
          <p:nvSpPr>
            <p:cNvPr id="29" name="Rectangle 3"/>
            <p:cNvSpPr>
              <a:spLocks noChangeArrowheads="1"/>
            </p:cNvSpPr>
            <p:nvPr/>
          </p:nvSpPr>
          <p:spPr bwMode="auto">
            <a:xfrm>
              <a:off x="1915759" y="1966050"/>
              <a:ext cx="896721" cy="461208"/>
            </a:xfrm>
            <a:prstGeom prst="rect">
              <a:avLst/>
            </a:prstGeom>
            <a:solidFill>
              <a:srgbClr val="122039"/>
            </a:soli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Consolas" panose="020B0609020204030204" pitchFamily="49" charset="0"/>
                </a:rPr>
                <a:t>Time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anose="020B0609020204030204" pitchFamily="49" charset="0"/>
              </a:endParaRPr>
            </a:p>
          </p:txBody>
        </p:sp>
        <p:sp>
          <p:nvSpPr>
            <p:cNvPr id="30" name="Rectangle 7"/>
            <p:cNvSpPr>
              <a:spLocks noChangeArrowheads="1"/>
            </p:cNvSpPr>
            <p:nvPr/>
          </p:nvSpPr>
          <p:spPr bwMode="auto">
            <a:xfrm>
              <a:off x="1969058" y="2514242"/>
              <a:ext cx="750459" cy="399714"/>
            </a:xfrm>
            <a:prstGeom prst="rect">
              <a:avLst/>
            </a:prstGeom>
            <a:solidFill>
              <a:srgbClr val="00800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1155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31" name="Text Box 5"/>
          <p:cNvSpPr txBox="1">
            <a:spLocks noChangeArrowheads="1"/>
          </p:cNvSpPr>
          <p:nvPr/>
        </p:nvSpPr>
        <p:spPr bwMode="auto">
          <a:xfrm rot="16200000">
            <a:off x="3423022" y="2191107"/>
            <a:ext cx="925513" cy="27463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vert" lIns="0" rIns="0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kern="0" dirty="0"/>
              <a:t>SPACE</a:t>
            </a:r>
          </a:p>
        </p:txBody>
      </p:sp>
      <p:sp>
        <p:nvSpPr>
          <p:cNvPr id="41" name="Freeform 9"/>
          <p:cNvSpPr>
            <a:spLocks/>
          </p:cNvSpPr>
          <p:nvPr/>
        </p:nvSpPr>
        <p:spPr bwMode="auto">
          <a:xfrm>
            <a:off x="5295153" y="1575348"/>
            <a:ext cx="3605658" cy="280988"/>
          </a:xfrm>
          <a:custGeom>
            <a:avLst/>
            <a:gdLst/>
            <a:ahLst/>
            <a:cxnLst>
              <a:cxn ang="0">
                <a:pos x="0" y="121"/>
              </a:cxn>
              <a:cxn ang="0">
                <a:pos x="0" y="0"/>
              </a:cxn>
              <a:cxn ang="0">
                <a:pos x="1619" y="0"/>
              </a:cxn>
              <a:cxn ang="0">
                <a:pos x="1618" y="125"/>
              </a:cxn>
            </a:cxnLst>
            <a:rect l="0" t="0" r="r" b="b"/>
            <a:pathLst>
              <a:path w="1619" h="125">
                <a:moveTo>
                  <a:pt x="0" y="121"/>
                </a:moveTo>
                <a:lnTo>
                  <a:pt x="0" y="0"/>
                </a:lnTo>
                <a:lnTo>
                  <a:pt x="1619" y="0"/>
                </a:lnTo>
                <a:lnTo>
                  <a:pt x="1618" y="125"/>
                </a:lnTo>
              </a:path>
            </a:pathLst>
          </a:custGeom>
          <a:noFill/>
          <a:ln w="34925" cmpd="sng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42" name="TextBox 3"/>
          <p:cNvSpPr txBox="1">
            <a:spLocks noChangeArrowheads="1"/>
          </p:cNvSpPr>
          <p:nvPr/>
        </p:nvSpPr>
        <p:spPr bwMode="auto">
          <a:xfrm>
            <a:off x="5803557" y="1091290"/>
            <a:ext cx="28512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 dirty="0" smtClean="0"/>
              <a:t>Additional</a:t>
            </a:r>
            <a:endParaRPr lang="en-US" altLang="en-US" sz="2400" b="0" dirty="0"/>
          </a:p>
        </p:txBody>
      </p:sp>
      <p:sp>
        <p:nvSpPr>
          <p:cNvPr id="44" name="Text Box 5"/>
          <p:cNvSpPr txBox="1">
            <a:spLocks noChangeArrowheads="1"/>
          </p:cNvSpPr>
          <p:nvPr/>
        </p:nvSpPr>
        <p:spPr bwMode="auto">
          <a:xfrm rot="16200000">
            <a:off x="5294119" y="2229867"/>
            <a:ext cx="923925" cy="27305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vert" lIns="0" rIns="0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kern="0" dirty="0"/>
              <a:t>SPACE</a:t>
            </a:r>
          </a:p>
        </p:txBody>
      </p:sp>
      <p:grpSp>
        <p:nvGrpSpPr>
          <p:cNvPr id="45" name="Group 46"/>
          <p:cNvGrpSpPr>
            <a:grpSpLocks/>
          </p:cNvGrpSpPr>
          <p:nvPr/>
        </p:nvGrpSpPr>
        <p:grpSpPr bwMode="auto">
          <a:xfrm>
            <a:off x="5931719" y="1904429"/>
            <a:ext cx="1141660" cy="950402"/>
            <a:chOff x="3997489" y="2003909"/>
            <a:chExt cx="1140976" cy="950388"/>
          </a:xfrm>
        </p:grpSpPr>
        <p:sp>
          <p:nvSpPr>
            <p:cNvPr id="48" name="Rectangle 7"/>
            <p:cNvSpPr>
              <a:spLocks noChangeArrowheads="1"/>
            </p:cNvSpPr>
            <p:nvPr/>
          </p:nvSpPr>
          <p:spPr bwMode="auto">
            <a:xfrm>
              <a:off x="4271292" y="2554253"/>
              <a:ext cx="612408" cy="400044"/>
            </a:xfrm>
            <a:prstGeom prst="rect">
              <a:avLst/>
            </a:prstGeom>
            <a:solidFill>
              <a:srgbClr val="00800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aaa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9" name="Rectangle 3"/>
            <p:cNvSpPr>
              <a:spLocks noChangeArrowheads="1"/>
            </p:cNvSpPr>
            <p:nvPr/>
          </p:nvSpPr>
          <p:spPr bwMode="auto">
            <a:xfrm>
              <a:off x="3997489" y="2003909"/>
              <a:ext cx="1140976" cy="461658"/>
            </a:xfrm>
            <a:prstGeom prst="rect">
              <a:avLst/>
            </a:prstGeom>
            <a:solidFill>
              <a:srgbClr val="122039"/>
            </a:soli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Consolas" panose="020B0609020204030204" pitchFamily="49" charset="0"/>
                </a:rPr>
                <a:t>LOCID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anose="020B0609020204030204" pitchFamily="49" charset="0"/>
              </a:endParaRPr>
            </a:p>
          </p:txBody>
        </p:sp>
      </p:grpSp>
      <p:sp>
        <p:nvSpPr>
          <p:cNvPr id="46" name="TextBox 54"/>
          <p:cNvSpPr txBox="1">
            <a:spLocks noChangeArrowheads="1"/>
          </p:cNvSpPr>
          <p:nvPr/>
        </p:nvSpPr>
        <p:spPr bwMode="auto">
          <a:xfrm>
            <a:off x="5056591" y="1591568"/>
            <a:ext cx="405742" cy="14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800" b="0" dirty="0"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</a:p>
        </p:txBody>
      </p:sp>
      <p:sp>
        <p:nvSpPr>
          <p:cNvPr id="47" name="TextBox 55"/>
          <p:cNvSpPr txBox="1">
            <a:spLocks noChangeArrowheads="1"/>
          </p:cNvSpPr>
          <p:nvPr/>
        </p:nvSpPr>
        <p:spPr bwMode="auto">
          <a:xfrm>
            <a:off x="8451930" y="1591568"/>
            <a:ext cx="405742" cy="14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800" b="0" dirty="0"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</a:p>
        </p:txBody>
      </p:sp>
      <p:grpSp>
        <p:nvGrpSpPr>
          <p:cNvPr id="50" name="Group 23"/>
          <p:cNvGrpSpPr>
            <a:grpSpLocks/>
          </p:cNvGrpSpPr>
          <p:nvPr/>
        </p:nvGrpSpPr>
        <p:grpSpPr bwMode="auto">
          <a:xfrm>
            <a:off x="4086047" y="1865669"/>
            <a:ext cx="1039066" cy="948847"/>
            <a:chOff x="1844887" y="1966050"/>
            <a:chExt cx="1038475" cy="947907"/>
          </a:xfrm>
        </p:grpSpPr>
        <p:sp>
          <p:nvSpPr>
            <p:cNvPr id="51" name="Rectangle 3"/>
            <p:cNvSpPr>
              <a:spLocks noChangeArrowheads="1"/>
            </p:cNvSpPr>
            <p:nvPr/>
          </p:nvSpPr>
          <p:spPr bwMode="auto">
            <a:xfrm>
              <a:off x="1844887" y="1966050"/>
              <a:ext cx="1038475" cy="461208"/>
            </a:xfrm>
            <a:prstGeom prst="rect">
              <a:avLst/>
            </a:prstGeom>
            <a:solidFill>
              <a:srgbClr val="122039"/>
            </a:soli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Consolas" panose="020B0609020204030204" pitchFamily="49" charset="0"/>
                </a:rPr>
                <a:t>Altim</a:t>
              </a:r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Consolas" panose="020B0609020204030204" pitchFamily="49" charset="0"/>
                </a:rPr>
                <a:t>.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anose="020B0609020204030204" pitchFamily="49" charset="0"/>
              </a:endParaRPr>
            </a:p>
          </p:txBody>
        </p:sp>
        <p:sp>
          <p:nvSpPr>
            <p:cNvPr id="52" name="Rectangle 7"/>
            <p:cNvSpPr>
              <a:spLocks noChangeArrowheads="1"/>
            </p:cNvSpPr>
            <p:nvPr/>
          </p:nvSpPr>
          <p:spPr bwMode="auto">
            <a:xfrm>
              <a:off x="1969058" y="2514243"/>
              <a:ext cx="750459" cy="399714"/>
            </a:xfrm>
            <a:prstGeom prst="rect">
              <a:avLst/>
            </a:prstGeom>
            <a:solidFill>
              <a:srgbClr val="00800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992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53" name="Text Box 5"/>
          <p:cNvSpPr txBox="1">
            <a:spLocks noChangeArrowheads="1"/>
          </p:cNvSpPr>
          <p:nvPr/>
        </p:nvSpPr>
        <p:spPr bwMode="auto">
          <a:xfrm rot="16200000">
            <a:off x="6819189" y="2230279"/>
            <a:ext cx="925513" cy="27463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vert" lIns="0" rIns="0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kern="0" dirty="0"/>
              <a:t>SPACE</a:t>
            </a:r>
          </a:p>
        </p:txBody>
      </p:sp>
      <p:grpSp>
        <p:nvGrpSpPr>
          <p:cNvPr id="55" name="Group 23"/>
          <p:cNvGrpSpPr>
            <a:grpSpLocks/>
          </p:cNvGrpSpPr>
          <p:nvPr/>
        </p:nvGrpSpPr>
        <p:grpSpPr bwMode="auto">
          <a:xfrm>
            <a:off x="7482007" y="1901068"/>
            <a:ext cx="1039066" cy="948848"/>
            <a:chOff x="1844887" y="1966050"/>
            <a:chExt cx="1038475" cy="947908"/>
          </a:xfrm>
        </p:grpSpPr>
        <p:sp>
          <p:nvSpPr>
            <p:cNvPr id="56" name="Rectangle 3"/>
            <p:cNvSpPr>
              <a:spLocks noChangeArrowheads="1"/>
            </p:cNvSpPr>
            <p:nvPr/>
          </p:nvSpPr>
          <p:spPr bwMode="auto">
            <a:xfrm>
              <a:off x="1844887" y="1966050"/>
              <a:ext cx="1038475" cy="461208"/>
            </a:xfrm>
            <a:prstGeom prst="rect">
              <a:avLst/>
            </a:prstGeom>
            <a:solidFill>
              <a:srgbClr val="122039"/>
            </a:soli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Consolas" panose="020B0609020204030204" pitchFamily="49" charset="0"/>
                </a:rPr>
                <a:t>Altim</a:t>
              </a:r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Consolas" panose="020B0609020204030204" pitchFamily="49" charset="0"/>
                </a:rPr>
                <a:t>.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anose="020B0609020204030204" pitchFamily="49" charset="0"/>
              </a:endParaRPr>
            </a:p>
          </p:txBody>
        </p:sp>
        <p:sp>
          <p:nvSpPr>
            <p:cNvPr id="57" name="Rectangle 7"/>
            <p:cNvSpPr>
              <a:spLocks noChangeArrowheads="1"/>
            </p:cNvSpPr>
            <p:nvPr/>
          </p:nvSpPr>
          <p:spPr bwMode="auto">
            <a:xfrm>
              <a:off x="1969058" y="2514244"/>
              <a:ext cx="750459" cy="399714"/>
            </a:xfrm>
            <a:prstGeom prst="rect">
              <a:avLst/>
            </a:prstGeom>
            <a:solidFill>
              <a:srgbClr val="00800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2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ddd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265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cs typeface="Arial" panose="020B0604020202020204" pitchFamily="34" charset="0"/>
              </a:rPr>
              <a:t>Knowledge Check</a:t>
            </a:r>
            <a:endParaRPr lang="en-US" altLang="en-US"/>
          </a:p>
        </p:txBody>
      </p:sp>
      <p:sp>
        <p:nvSpPr>
          <p:cNvPr id="17412" name="Content Placeholder 9"/>
          <p:cNvSpPr>
            <a:spLocks noGrp="1"/>
          </p:cNvSpPr>
          <p:nvPr>
            <p:ph idx="4294967295"/>
          </p:nvPr>
        </p:nvSpPr>
        <p:spPr>
          <a:xfrm>
            <a:off x="493776" y="1508125"/>
            <a:ext cx="8192371" cy="439102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dirty="0" smtClean="0"/>
              <a:t>Which is not a characteristic of a GI command?</a:t>
            </a:r>
            <a:endParaRPr lang="en-US" dirty="0"/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endParaRPr lang="en-US" dirty="0" smtClean="0"/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 smtClean="0"/>
              <a:t>May begin with clear or overcast weather symbol</a:t>
            </a:r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 smtClean="0"/>
              <a:t>Sends plain language command to specified address</a:t>
            </a:r>
            <a:endParaRPr lang="en-US" dirty="0"/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 smtClean="0"/>
              <a:t>May be sent to up as many as 48 destinations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04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cs typeface="Arial" panose="020B0604020202020204" pitchFamily="34" charset="0"/>
              </a:rPr>
              <a:t>Knowledge Check</a:t>
            </a:r>
            <a:endParaRPr lang="en-US" altLang="en-US"/>
          </a:p>
        </p:txBody>
      </p:sp>
      <p:sp>
        <p:nvSpPr>
          <p:cNvPr id="17412" name="Content Placeholder 9"/>
          <p:cNvSpPr>
            <a:spLocks noGrp="1"/>
          </p:cNvSpPr>
          <p:nvPr>
            <p:ph idx="4294967295"/>
          </p:nvPr>
        </p:nvSpPr>
        <p:spPr>
          <a:xfrm>
            <a:off x="493776" y="1508125"/>
            <a:ext cx="8050213" cy="439102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dirty="0" smtClean="0"/>
              <a:t>What is the purpose of an RF command?</a:t>
            </a:r>
            <a:endParaRPr lang="en-US" dirty="0"/>
          </a:p>
          <a:p>
            <a:pPr marL="533400" indent="-533400" eaLnBrk="1" hangingPunct="1">
              <a:defRPr/>
            </a:pPr>
            <a:endParaRPr lang="en-US" dirty="0"/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/>
              <a:t>Transfers flight data to a neighbor </a:t>
            </a:r>
            <a:r>
              <a:rPr lang="en-US" dirty="0" smtClean="0"/>
              <a:t>facility</a:t>
            </a:r>
            <a:endParaRPr lang="en-US" dirty="0"/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/>
              <a:t>S</a:t>
            </a:r>
            <a:r>
              <a:rPr lang="en-US" dirty="0" smtClean="0"/>
              <a:t>pecify a Radio Frequency for a sector</a:t>
            </a:r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/>
              <a:t>F</a:t>
            </a:r>
            <a:r>
              <a:rPr lang="en-US" dirty="0" smtClean="0"/>
              <a:t>orce a flight plan to another facility’s situation display or view</a:t>
            </a:r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 smtClean="0"/>
              <a:t>Prevent an Unsuccessful Transmission Message (UTM) to a facility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18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cs typeface="Arial" panose="020B0604020202020204" pitchFamily="34" charset="0"/>
              </a:rPr>
              <a:t>Knowledge Check</a:t>
            </a:r>
            <a:endParaRPr lang="en-US" altLang="en-US"/>
          </a:p>
        </p:txBody>
      </p:sp>
      <p:sp>
        <p:nvSpPr>
          <p:cNvPr id="17412" name="Content Placeholder 9"/>
          <p:cNvSpPr>
            <a:spLocks noGrp="1"/>
          </p:cNvSpPr>
          <p:nvPr>
            <p:ph idx="4294967295"/>
          </p:nvPr>
        </p:nvSpPr>
        <p:spPr>
          <a:xfrm>
            <a:off x="493776" y="1508125"/>
            <a:ext cx="8050213" cy="439102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dirty="0" smtClean="0"/>
              <a:t>What is the purpose of a WX command?</a:t>
            </a:r>
            <a:endParaRPr lang="en-US" dirty="0"/>
          </a:p>
          <a:p>
            <a:pPr marL="533400" indent="-533400" eaLnBrk="1" hangingPunct="1">
              <a:defRPr/>
            </a:pPr>
            <a:endParaRPr lang="en-US" sz="800" dirty="0"/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 smtClean="0"/>
              <a:t>Requests weather observation data for an adapted station</a:t>
            </a:r>
            <a:endParaRPr lang="en-US" dirty="0"/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 smtClean="0"/>
              <a:t>Enters weather observation data for an adapted reporting station</a:t>
            </a:r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 smtClean="0"/>
              <a:t>Requests weather observation data for a non-adapted reporting station</a:t>
            </a:r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/>
              <a:t>Enters weather observation data for a non-adapted reporting station</a:t>
            </a:r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288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cs typeface="Arial" panose="020B0604020202020204" pitchFamily="34" charset="0"/>
              </a:rPr>
              <a:t>Knowledge Check</a:t>
            </a:r>
            <a:endParaRPr lang="en-US" altLang="en-US"/>
          </a:p>
        </p:txBody>
      </p:sp>
      <p:sp>
        <p:nvSpPr>
          <p:cNvPr id="17412" name="Content Placeholder 9"/>
          <p:cNvSpPr>
            <a:spLocks noGrp="1"/>
          </p:cNvSpPr>
          <p:nvPr>
            <p:ph idx="4294967295"/>
          </p:nvPr>
        </p:nvSpPr>
        <p:spPr>
          <a:xfrm>
            <a:off x="493776" y="1508125"/>
            <a:ext cx="8050213" cy="439102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dirty="0" smtClean="0"/>
              <a:t>Which of the following is a correct AS command format?</a:t>
            </a:r>
            <a:endParaRPr lang="en-US" dirty="0"/>
          </a:p>
          <a:p>
            <a:pPr marL="533400" indent="-533400" eaLnBrk="1" hangingPunct="1">
              <a:defRPr/>
            </a:pPr>
            <a:endParaRPr lang="en-US" sz="800" dirty="0"/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sz="2700" dirty="0" smtClean="0">
                <a:latin typeface="Consolas" panose="020B0609020204030204" pitchFamily="49" charset="0"/>
              </a:rPr>
              <a:t>AS PSB 998 1215</a:t>
            </a:r>
            <a:r>
              <a:rPr lang="en-US" dirty="0" smtClean="0"/>
              <a:t> </a:t>
            </a:r>
            <a:endParaRPr lang="en-US" dirty="0"/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sz="2700" dirty="0">
                <a:latin typeface="Consolas" panose="020B0609020204030204" pitchFamily="49" charset="0"/>
              </a:rPr>
              <a:t>AS 998 PSB 1215</a:t>
            </a:r>
            <a:r>
              <a:rPr lang="en-US" dirty="0"/>
              <a:t>  </a:t>
            </a:r>
            <a:endParaRPr lang="en-US" dirty="0" smtClean="0"/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sz="2700" dirty="0">
                <a:latin typeface="Consolas" panose="020B0609020204030204" pitchFamily="49" charset="0"/>
              </a:rPr>
              <a:t>AS 1215 998 </a:t>
            </a:r>
            <a:r>
              <a:rPr lang="en-US" sz="2700" dirty="0" smtClean="0">
                <a:latin typeface="Consolas" panose="020B0609020204030204" pitchFamily="49" charset="0"/>
              </a:rPr>
              <a:t>PSB</a:t>
            </a:r>
            <a:r>
              <a:rPr lang="en-US" dirty="0" smtClean="0"/>
              <a:t> </a:t>
            </a:r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sz="2700" dirty="0">
                <a:latin typeface="Consolas" panose="020B0609020204030204" pitchFamily="49" charset="0"/>
              </a:rPr>
              <a:t>AS 1215 </a:t>
            </a:r>
            <a:r>
              <a:rPr lang="en-US" sz="2700" dirty="0" smtClean="0">
                <a:latin typeface="Consolas" panose="020B0609020204030204" pitchFamily="49" charset="0"/>
              </a:rPr>
              <a:t>PSB 998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287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cs typeface="Arial" panose="020B0604020202020204" pitchFamily="34" charset="0"/>
              </a:rPr>
              <a:t>Reject/Error Message Overview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93776" y="1508760"/>
            <a:ext cx="8405812" cy="4391025"/>
          </a:xfrm>
        </p:spPr>
        <p:txBody>
          <a:bodyPr/>
          <a:lstStyle/>
          <a:p>
            <a:r>
              <a:rPr lang="en-US" b="0" dirty="0"/>
              <a:t>D</a:t>
            </a:r>
            <a:r>
              <a:rPr lang="en-US" b="0" dirty="0" smtClean="0"/>
              <a:t>isplay </a:t>
            </a:r>
            <a:r>
              <a:rPr lang="en-US" b="0" dirty="0"/>
              <a:t>in the MCA Feedback </a:t>
            </a:r>
            <a:r>
              <a:rPr lang="en-US" b="0" dirty="0" smtClean="0"/>
              <a:t>Area.</a:t>
            </a:r>
            <a:endParaRPr lang="en-US" b="0" dirty="0"/>
          </a:p>
          <a:p>
            <a:endParaRPr lang="en-US" sz="1000" b="0" dirty="0"/>
          </a:p>
          <a:p>
            <a:r>
              <a:rPr lang="en-US" b="0" dirty="0"/>
              <a:t>Error checking stops at the first </a:t>
            </a:r>
            <a:r>
              <a:rPr lang="en-US" b="0" dirty="0" smtClean="0"/>
              <a:t>error.</a:t>
            </a:r>
            <a:endParaRPr lang="en-US" b="0" dirty="0"/>
          </a:p>
          <a:p>
            <a:pPr lvl="1"/>
            <a:r>
              <a:rPr lang="en-US" dirty="0"/>
              <a:t>Additional errors may be </a:t>
            </a:r>
            <a:r>
              <a:rPr lang="en-US" dirty="0" smtClean="0"/>
              <a:t>present.</a:t>
            </a:r>
            <a:endParaRPr lang="en-US" dirty="0"/>
          </a:p>
          <a:p>
            <a:pPr lvl="1"/>
            <a:endParaRPr lang="en-US" sz="1000" dirty="0"/>
          </a:p>
          <a:p>
            <a:r>
              <a:rPr lang="en-US" b="0" dirty="0"/>
              <a:t>Command is not retained in the Preview Area.</a:t>
            </a:r>
          </a:p>
          <a:p>
            <a:endParaRPr lang="en-US" sz="1000" b="0" dirty="0"/>
          </a:p>
          <a:p>
            <a:r>
              <a:rPr lang="en-US" b="0" dirty="0"/>
              <a:t>RECALL will display the command in the Preview Area for correction and resubmission.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233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/>
          <p:cNvSpPr txBox="1">
            <a:spLocks/>
          </p:cNvSpPr>
          <p:nvPr/>
        </p:nvSpPr>
        <p:spPr>
          <a:xfrm>
            <a:off x="493776" y="1508760"/>
            <a:ext cx="8219042" cy="43910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Completed in the Test and Training Lab (TTL)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Exercise to practice </a:t>
            </a:r>
            <a:r>
              <a:rPr lang="en-US" b="1" dirty="0"/>
              <a:t>the steps </a:t>
            </a:r>
            <a:r>
              <a:rPr lang="en-US" b="1" dirty="0" smtClean="0"/>
              <a:t>for: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Command Composition and Entry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You may use notes and references to complete the exercise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Your instructor will provide direction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429768" y="347472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 smtClean="0"/>
              <a:t>Practice Exercise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14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/>
          <p:cNvSpPr txBox="1">
            <a:spLocks/>
          </p:cNvSpPr>
          <p:nvPr/>
        </p:nvSpPr>
        <p:spPr>
          <a:xfrm>
            <a:off x="493776" y="1508760"/>
            <a:ext cx="8219042" cy="43910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Completed in the Test and Training Lab (TTL)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Exercise to practice </a:t>
            </a:r>
            <a:r>
              <a:rPr lang="en-US" b="1" dirty="0"/>
              <a:t>the steps </a:t>
            </a:r>
            <a:r>
              <a:rPr lang="en-US" b="1" dirty="0" smtClean="0"/>
              <a:t>for: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Entering </a:t>
            </a:r>
            <a:r>
              <a:rPr lang="en-US" dirty="0"/>
              <a:t>Miscellaneous and Information Request Commands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You may use notes and references to complete the exercise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Your instructor will provide direction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429768" y="347472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 smtClean="0"/>
              <a:t>Practice Exercise </a:t>
            </a:r>
            <a:r>
              <a:rPr lang="en-US" altLang="en-US" dirty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96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Lesson Summary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93776" y="1508760"/>
            <a:ext cx="7764280" cy="4391025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This lesson covered:</a:t>
            </a:r>
          </a:p>
          <a:p>
            <a:pPr>
              <a:spcAft>
                <a:spcPts val="1200"/>
              </a:spcAft>
            </a:pPr>
            <a:r>
              <a:rPr lang="en-US" sz="2600" b="0" dirty="0" smtClean="0"/>
              <a:t>Command </a:t>
            </a:r>
            <a:r>
              <a:rPr lang="en-US" sz="2600" b="0" dirty="0"/>
              <a:t>Composition</a:t>
            </a:r>
          </a:p>
          <a:p>
            <a:pPr>
              <a:spcAft>
                <a:spcPts val="1200"/>
              </a:spcAft>
            </a:pPr>
            <a:r>
              <a:rPr lang="en-US" sz="2600" b="0" dirty="0" smtClean="0"/>
              <a:t>Types </a:t>
            </a:r>
            <a:r>
              <a:rPr lang="en-US" sz="2600" b="0" dirty="0"/>
              <a:t>of System Responses</a:t>
            </a:r>
          </a:p>
          <a:p>
            <a:pPr>
              <a:spcAft>
                <a:spcPts val="1200"/>
              </a:spcAft>
            </a:pPr>
            <a:r>
              <a:rPr lang="en-US" sz="2600" b="0" dirty="0" smtClean="0"/>
              <a:t>Eligibility </a:t>
            </a:r>
            <a:r>
              <a:rPr lang="en-US" sz="2600" b="0" dirty="0"/>
              <a:t>for Command Entry</a:t>
            </a:r>
          </a:p>
          <a:p>
            <a:pPr>
              <a:spcAft>
                <a:spcPts val="1200"/>
              </a:spcAft>
            </a:pPr>
            <a:r>
              <a:rPr lang="en-US" sz="2600" b="0" dirty="0" smtClean="0"/>
              <a:t>Flight </a:t>
            </a:r>
            <a:r>
              <a:rPr lang="en-US" sz="2600" b="0" dirty="0"/>
              <a:t>Data Command Composition</a:t>
            </a:r>
          </a:p>
          <a:p>
            <a:pPr>
              <a:spcAft>
                <a:spcPts val="1200"/>
              </a:spcAft>
            </a:pPr>
            <a:r>
              <a:rPr lang="en-US" sz="2600" b="0" dirty="0"/>
              <a:t>Information Request Command Composition</a:t>
            </a:r>
          </a:p>
          <a:p>
            <a:pPr>
              <a:spcAft>
                <a:spcPts val="1200"/>
              </a:spcAft>
            </a:pPr>
            <a:r>
              <a:rPr lang="en-US" sz="2600" b="0" dirty="0"/>
              <a:t>Miscellaneous Command Composition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66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2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026"/>
          <p:cNvSpPr txBox="1">
            <a:spLocks noChangeArrowheads="1"/>
          </p:cNvSpPr>
          <p:nvPr/>
        </p:nvSpPr>
        <p:spPr>
          <a:xfrm>
            <a:off x="-20638" y="0"/>
            <a:ext cx="9164638" cy="6118225"/>
          </a:xfrm>
          <a:prstGeom prst="rect">
            <a:avLst/>
          </a:prstGeom>
          <a:solidFill>
            <a:schemeClr val="bg1">
              <a:lumMod val="50000"/>
              <a:alpha val="52000"/>
            </a:schemeClr>
          </a:solidFill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>
                <a:solidFill>
                  <a:srgbClr val="FFFFFF"/>
                </a:solidFill>
              </a:rPr>
              <a:t>THE END</a:t>
            </a:r>
            <a:endParaRPr lang="en-US" kern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893" name="Straight Connector 12"/>
          <p:cNvCxnSpPr>
            <a:cxnSpLocks noChangeShapeType="1"/>
          </p:cNvCxnSpPr>
          <p:nvPr/>
        </p:nvCxnSpPr>
        <p:spPr bwMode="auto">
          <a:xfrm flipV="1">
            <a:off x="1933575" y="3390900"/>
            <a:ext cx="5486400" cy="3175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899" name="TextBox 2"/>
          <p:cNvSpPr txBox="1">
            <a:spLocks noChangeArrowheads="1"/>
          </p:cNvSpPr>
          <p:nvPr/>
        </p:nvSpPr>
        <p:spPr bwMode="auto">
          <a:xfrm>
            <a:off x="2562051" y="1000786"/>
            <a:ext cx="38763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122039"/>
                </a:solidFill>
                <a:cs typeface="Arial" panose="020B0604020202020204" pitchFamily="34" charset="0"/>
              </a:rPr>
              <a:t>Command </a:t>
            </a:r>
            <a:r>
              <a:rPr lang="en-US" altLang="en-US" sz="2400" dirty="0" smtClean="0">
                <a:solidFill>
                  <a:srgbClr val="122039"/>
                </a:solidFill>
                <a:cs typeface="Arial" panose="020B0604020202020204" pitchFamily="34" charset="0"/>
              </a:rPr>
              <a:t>Input Example</a:t>
            </a:r>
            <a:endParaRPr lang="en-US" altLang="en-US" sz="2400" dirty="0">
              <a:solidFill>
                <a:srgbClr val="122039"/>
              </a:solidFill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558834" y="2103059"/>
            <a:ext cx="5837329" cy="2053381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63500" dir="2700000" algn="ctr" rotWithShape="0">
              <a:schemeClr val="bg2"/>
            </a:outerShdw>
          </a:effectLst>
          <a:extLst/>
        </p:spPr>
        <p:txBody>
          <a:bodyPr wrap="square">
            <a:no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/>
          </a:p>
        </p:txBody>
      </p:sp>
      <p:sp>
        <p:nvSpPr>
          <p:cNvPr id="28680" name="TextBox 11"/>
          <p:cNvSpPr txBox="1">
            <a:spLocks noChangeArrowheads="1"/>
          </p:cNvSpPr>
          <p:nvPr/>
        </p:nvSpPr>
        <p:spPr bwMode="auto">
          <a:xfrm>
            <a:off x="1670429" y="2222023"/>
            <a:ext cx="5588392" cy="49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9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FP AAL14238 MD83/L 440 KLEX P0040 </a:t>
            </a:r>
            <a:r>
              <a:rPr lang="en-US" altLang="en-US" sz="20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320 KL EX</a:t>
            </a:r>
            <a:r>
              <a:rPr lang="en-US" alt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</a:t>
            </a:r>
            <a:r>
              <a:rPr lang="en-US" altLang="en-US" sz="20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VXV.J43.OTK</a:t>
            </a:r>
            <a:r>
              <a:rPr lang="en-US" alt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..KMCO</a:t>
            </a:r>
          </a:p>
        </p:txBody>
      </p:sp>
      <p:sp>
        <p:nvSpPr>
          <p:cNvPr id="28682" name="TextBox 13"/>
          <p:cNvSpPr txBox="1">
            <a:spLocks noChangeArrowheads="1"/>
          </p:cNvSpPr>
          <p:nvPr/>
        </p:nvSpPr>
        <p:spPr bwMode="auto">
          <a:xfrm>
            <a:off x="1683265" y="2929449"/>
            <a:ext cx="5501305" cy="979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9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X </a:t>
            </a:r>
            <a:r>
              <a:rPr lang="en-US" alt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REJECT – AAL14238 FLID FORMAT</a:t>
            </a:r>
          </a:p>
          <a:p>
            <a:pPr>
              <a:lnSpc>
                <a:spcPts val="19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FLIGHT PLAN</a:t>
            </a:r>
          </a:p>
          <a:p>
            <a:pPr>
              <a:lnSpc>
                <a:spcPts val="19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FP </a:t>
            </a:r>
            <a:r>
              <a:rPr lang="en-US" alt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AAL14238 MD83/L 440 KLEX P0040 320 </a:t>
            </a:r>
          </a:p>
          <a:p>
            <a:pPr>
              <a:lnSpc>
                <a:spcPts val="19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KLEX..</a:t>
            </a:r>
            <a:r>
              <a:rPr lang="en-US" altLang="en-US" sz="20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VXV.J43.OTK</a:t>
            </a:r>
            <a:r>
              <a:rPr lang="en-US" alt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..KMCO</a:t>
            </a:r>
            <a:r>
              <a:rPr lang="en-US" alt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n-US" altLang="en-US" sz="20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 </a:t>
            </a:r>
            <a:endParaRPr lang="en-US" altLang="en-US" sz="2000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7895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Arial" panose="020B0604020202020204" pitchFamily="34" charset="0"/>
              </a:rPr>
              <a:t>Syntax </a:t>
            </a:r>
            <a:r>
              <a:rPr lang="en-US" altLang="en-US" dirty="0" smtClean="0">
                <a:cs typeface="Arial" panose="020B0604020202020204" pitchFamily="34" charset="0"/>
              </a:rPr>
              <a:t>and Format</a:t>
            </a:r>
            <a:endParaRPr lang="en-US" altLang="en-US" sz="1600" dirty="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76746" y="5401096"/>
            <a:ext cx="799050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 dirty="0" smtClean="0">
                <a:latin typeface="+mn-lt"/>
              </a:rPr>
              <a:t>Note: Field </a:t>
            </a:r>
            <a:r>
              <a:rPr lang="en-US" altLang="en-US" sz="3000" b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02</a:t>
            </a:r>
            <a:r>
              <a:rPr lang="en-US" altLang="en-US" b="0" dirty="0" smtClean="0">
                <a:latin typeface="+mn-lt"/>
              </a:rPr>
              <a:t> (AID) </a:t>
            </a:r>
            <a:r>
              <a:rPr lang="en-US" altLang="en-US" b="0" dirty="0">
                <a:latin typeface="+mn-lt"/>
              </a:rPr>
              <a:t>must be 2 to 7 characters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2"/>
          <p:cNvCxnSpPr>
            <a:cxnSpLocks noChangeShapeType="1"/>
          </p:cNvCxnSpPr>
          <p:nvPr/>
        </p:nvCxnSpPr>
        <p:spPr bwMode="auto">
          <a:xfrm>
            <a:off x="1558834" y="2838942"/>
            <a:ext cx="5837329" cy="9548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Up Arrow 6"/>
          <p:cNvSpPr>
            <a:spLocks noChangeArrowheads="1"/>
          </p:cNvSpPr>
          <p:nvPr/>
        </p:nvSpPr>
        <p:spPr bwMode="auto">
          <a:xfrm rot="10800000">
            <a:off x="4297362" y="1388684"/>
            <a:ext cx="549275" cy="714375"/>
          </a:xfrm>
          <a:prstGeom prst="upArrow">
            <a:avLst>
              <a:gd name="adj1" fmla="val 50000"/>
              <a:gd name="adj2" fmla="val 50223"/>
            </a:avLst>
          </a:prstGeom>
          <a:solidFill>
            <a:srgbClr val="122039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endParaRPr lang="en-US" dirty="0">
              <a:latin typeface="+mn-lt"/>
              <a:cs typeface="ＭＳ Ｐゴシック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763121" y="4237399"/>
            <a:ext cx="3676007" cy="1177925"/>
            <a:chOff x="2768530" y="4158324"/>
            <a:chExt cx="3676007" cy="1177925"/>
          </a:xfrm>
        </p:grpSpPr>
        <p:sp>
          <p:nvSpPr>
            <p:cNvPr id="7" name="Up Arrow 6"/>
            <p:cNvSpPr>
              <a:spLocks noChangeArrowheads="1"/>
            </p:cNvSpPr>
            <p:nvPr/>
          </p:nvSpPr>
          <p:spPr bwMode="auto">
            <a:xfrm>
              <a:off x="4260850" y="4158324"/>
              <a:ext cx="550863" cy="714375"/>
            </a:xfrm>
            <a:prstGeom prst="upArrow">
              <a:avLst>
                <a:gd name="adj1" fmla="val 50000"/>
                <a:gd name="adj2" fmla="val 50223"/>
              </a:avLst>
            </a:prstGeom>
            <a:solidFill>
              <a:srgbClr val="122039"/>
            </a:solidFill>
            <a:ln>
              <a:noFill/>
            </a:ln>
            <a:effectLst>
              <a:outerShdw blurRad="63500" dist="38100" dir="2700000" algn="tl" rotWithShape="0">
                <a:srgbClr val="000000">
                  <a:alpha val="39998"/>
                </a:srgbClr>
              </a:outerShdw>
            </a:effectLst>
            <a:extLst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ＭＳ Ｐゴシック" charset="0"/>
              </a:endParaRPr>
            </a:p>
          </p:txBody>
        </p:sp>
        <p:sp>
          <p:nvSpPr>
            <p:cNvPr id="37902" name="TextBox 13"/>
            <p:cNvSpPr txBox="1">
              <a:spLocks noChangeArrowheads="1"/>
            </p:cNvSpPr>
            <p:nvPr/>
          </p:nvSpPr>
          <p:spPr bwMode="auto">
            <a:xfrm>
              <a:off x="2768530" y="4874584"/>
              <a:ext cx="367600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122039"/>
                  </a:solidFill>
                  <a:cs typeface="Arial" panose="020B0604020202020204" pitchFamily="34" charset="0"/>
                </a:rPr>
                <a:t>Error </a:t>
              </a:r>
              <a:r>
                <a:rPr lang="en-US" altLang="en-US" sz="2400" dirty="0" smtClean="0">
                  <a:solidFill>
                    <a:srgbClr val="122039"/>
                  </a:solidFill>
                  <a:cs typeface="Arial" panose="020B0604020202020204" pitchFamily="34" charset="0"/>
                </a:rPr>
                <a:t>Message Example</a:t>
              </a:r>
              <a:endParaRPr lang="en-US" altLang="en-US" sz="2400" dirty="0">
                <a:solidFill>
                  <a:srgbClr val="122039"/>
                </a:solidFill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2639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0" grpId="0"/>
      <p:bldP spid="28680" grpId="1"/>
      <p:bldP spid="28682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83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c8d5760e-638a-47e8-9e2e-1226c2cb268d" origin="userSelected">
  <element uid="42834bfb-1ec1-4beb-bd64-eb83fb3cb3f3" value=""/>
</sisl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OGQ1NzYwZS02MzhhLTQ3ZTgtOWUyZS0xMjI2YzJjYjI2OGQiIG9yaWdpbj0idXNlclNlbGVjdGVkIj48ZWxlbWVudCB1aWQ9IjQyODM0YmZiLTFlYzEtNGJlYi1iZDY0LWViODNmYjNjYjNmMyIgdmFsdWU9IiIgeG1sbnM9Imh0dHA6Ly93d3cuYm9sZG9uamFtZXMuY29tLzIwMDgvMDEvc2llL2ludGVybmFsL2xhYmVsIiAvPjwvc2lzbD48VXNlck5hbWU+TERPUzFcbjIzMDZhPC9Vc2VyTmFtZT48RGF0ZVRpbWU+OC8xNS8yMDE4IDU6MTY6MTUgUE08L0RhdGVUaW1lPjxMYWJlbFN0cmluZz5VbnJlc3RyaWN0ZWQ8L0xhYmVsU3RyaW5nPjwvaXRlbT48L2xhYmVsSGlzdG9yeT4=</Value>
</WrappedLabelHistory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f0e10e1-3e2d-4cb5-bdd3-156dacd9dc33">WEXTPJNUKPJZ-1215587825-2254</_dlc_DocId>
    <_dlc_DocIdUrl xmlns="4f0e10e1-3e2d-4cb5-bdd3-156dacd9dc33">
      <Url>https://ksn2.faa.gov/stt/TTPPM/ER24/_layouts/15/DocIdRedir.aspx?ID=WEXTPJNUKPJZ-1215587825-2254</Url>
      <Description>WEXTPJNUKPJZ-1215587825-2254</Description>
    </_dlc_DocIdUrl>
  </documentManagement>
</p:properti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6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FAFDB35B5AD34C89EBE32B06747F48" ma:contentTypeVersion="0" ma:contentTypeDescription="Create a new document." ma:contentTypeScope="" ma:versionID="e72e5cf3a644bd3c2a76949ef822e5f3">
  <xsd:schema xmlns:xsd="http://www.w3.org/2001/XMLSchema" xmlns:xs="http://www.w3.org/2001/XMLSchema" xmlns:p="http://schemas.microsoft.com/office/2006/metadata/properties" xmlns:ns2="4f0e10e1-3e2d-4cb5-bdd3-156dacd9dc33" targetNamespace="http://schemas.microsoft.com/office/2006/metadata/properties" ma:root="true" ma:fieldsID="b03bf376aeaf2378700ad64a9a2727c9" ns2:_="">
    <xsd:import namespace="4f0e10e1-3e2d-4cb5-bdd3-156dacd9dc3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e10e1-3e2d-4cb5-bdd3-156dacd9dc3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15FF50-4CC5-4667-B2DD-A354B3368C4A}">
  <ds:schemaRefs>
    <ds:schemaRef ds:uri="http://www.w3.org/2001/XMLSchema"/>
    <ds:schemaRef ds:uri="http://www.boldonjames.com/2008/01/sie/internal/label"/>
  </ds:schemaRefs>
</ds:datastoreItem>
</file>

<file path=customXml/itemProps2.xml><?xml version="1.0" encoding="utf-8"?>
<ds:datastoreItem xmlns:ds="http://schemas.openxmlformats.org/officeDocument/2006/customXml" ds:itemID="{99507615-7ED3-4261-9290-5A5783DF49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1C947C-58B7-4C66-9D6A-2440E6AD564C}">
  <ds:schemaRefs>
    <ds:schemaRef ds:uri="http://www.w3.org/2001/XMLSchema"/>
    <ds:schemaRef ds:uri="http://www.boldonjames.com/2016/02/Classifier/internal/wrappedLabelHistory"/>
  </ds:schemaRefs>
</ds:datastoreItem>
</file>

<file path=customXml/itemProps4.xml><?xml version="1.0" encoding="utf-8"?>
<ds:datastoreItem xmlns:ds="http://schemas.openxmlformats.org/officeDocument/2006/customXml" ds:itemID="{58C2E73E-300F-4527-9A2D-0D1C3B83D8E7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4f0e10e1-3e2d-4cb5-bdd3-156dacd9dc33"/>
    <ds:schemaRef ds:uri="http://www.w3.org/XML/1998/namespace"/>
    <ds:schemaRef ds:uri="http://purl.org/dc/elements/1.1/"/>
  </ds:schemaRefs>
</ds:datastoreItem>
</file>

<file path=customXml/itemProps5.xml><?xml version="1.0" encoding="utf-8"?>
<ds:datastoreItem xmlns:ds="http://schemas.openxmlformats.org/officeDocument/2006/customXml" ds:itemID="{DE8ACE4E-7FC8-46BB-9F4F-94F3F0BD45CC}">
  <ds:schemaRefs>
    <ds:schemaRef ds:uri="http://schemas.microsoft.com/sharepoint/events"/>
  </ds:schemaRefs>
</ds:datastoreItem>
</file>

<file path=customXml/itemProps6.xml><?xml version="1.0" encoding="utf-8"?>
<ds:datastoreItem xmlns:ds="http://schemas.openxmlformats.org/officeDocument/2006/customXml" ds:itemID="{AECEB4B1-A5BB-411B-9B62-A97B4131B7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e10e1-3e2d-4cb5-bdd3-156dacd9dc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78325</TotalTime>
  <Words>3312</Words>
  <Application>Microsoft Office PowerPoint</Application>
  <PresentationFormat>On-screen Show (4:3)</PresentationFormat>
  <Paragraphs>1070</Paragraphs>
  <Slides>83</Slides>
  <Notes>83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83</vt:i4>
      </vt:variant>
    </vt:vector>
  </HeadingPairs>
  <TitlesOfParts>
    <vt:vector size="96" baseType="lpstr">
      <vt:lpstr>ＭＳ Ｐゴシック</vt:lpstr>
      <vt:lpstr>Arial</vt:lpstr>
      <vt:lpstr>Arial Narrow</vt:lpstr>
      <vt:lpstr>Batang</vt:lpstr>
      <vt:lpstr>Calibri</vt:lpstr>
      <vt:lpstr>Consolas</vt:lpstr>
      <vt:lpstr>MS Mincho</vt:lpstr>
      <vt:lpstr>Segoe UI Symbol</vt:lpstr>
      <vt:lpstr>Times New Roman</vt:lpstr>
      <vt:lpstr>Wingdings</vt:lpstr>
      <vt:lpstr>Wingdings 3</vt:lpstr>
      <vt:lpstr>1_Custom Design</vt:lpstr>
      <vt:lpstr>2_Custom Design</vt:lpstr>
      <vt:lpstr>Radar Flight Data Controller Training</vt:lpstr>
      <vt:lpstr>Lesson Objectives</vt:lpstr>
      <vt:lpstr>Command Composition Order</vt:lpstr>
      <vt:lpstr>Message Composition Area (MCA) View</vt:lpstr>
      <vt:lpstr>Command Acceptance Checks</vt:lpstr>
      <vt:lpstr>Types of System Responses</vt:lpstr>
      <vt:lpstr>Accept</vt:lpstr>
      <vt:lpstr>Reject/Error Message Overview</vt:lpstr>
      <vt:lpstr>Syntax and Format</vt:lpstr>
      <vt:lpstr>PowerPoint Presentation</vt:lpstr>
      <vt:lpstr>PowerPoint Presentation</vt:lpstr>
      <vt:lpstr>Source Legality Error</vt:lpstr>
      <vt:lpstr>Semantic Error</vt:lpstr>
      <vt:lpstr>Reject/Error Message Examples</vt:lpstr>
      <vt:lpstr> Invalid Field Reference </vt:lpstr>
      <vt:lpstr> Message Too Long </vt:lpstr>
      <vt:lpstr>Controller Responses to Error Messages</vt:lpstr>
      <vt:lpstr>Knowledge Check</vt:lpstr>
      <vt:lpstr>Knowledge Check</vt:lpstr>
      <vt:lpstr>Knowledge Check</vt:lpstr>
      <vt:lpstr>Command Eligibility</vt:lpstr>
      <vt:lpstr>Knowledge Check</vt:lpstr>
      <vt:lpstr>Flight Data Command Types</vt:lpstr>
      <vt:lpstr>Flight Plan - FP</vt:lpstr>
      <vt:lpstr>Stereo Flight Plan - SP</vt:lpstr>
      <vt:lpstr>Remove Strip - RS</vt:lpstr>
      <vt:lpstr>Remove Strip - RS (cont'd)</vt:lpstr>
      <vt:lpstr>Remove Strip - RS (cont'd)</vt:lpstr>
      <vt:lpstr>Departure Message - DM</vt:lpstr>
      <vt:lpstr>Hold Message - HM</vt:lpstr>
      <vt:lpstr>Hold Message Syntax</vt:lpstr>
      <vt:lpstr>Amendment Message - AM</vt:lpstr>
      <vt:lpstr>Flight Data Field Abbreviations </vt:lpstr>
      <vt:lpstr>Flight Data Fields</vt:lpstr>
      <vt:lpstr>Field 02 Amendment</vt:lpstr>
      <vt:lpstr>Knowledge Check</vt:lpstr>
      <vt:lpstr>Knowledge Check</vt:lpstr>
      <vt:lpstr>Knowledge Check</vt:lpstr>
      <vt:lpstr>Route Amendment Special Characters</vt:lpstr>
      <vt:lpstr>Route Amendment</vt:lpstr>
      <vt:lpstr>Route Amendment</vt:lpstr>
      <vt:lpstr>Time Element Suffix</vt:lpstr>
      <vt:lpstr>Amend Departure Fix - Active </vt:lpstr>
      <vt:lpstr>Amend Departure Fix - Proposal</vt:lpstr>
      <vt:lpstr>Suppressing ADR / AAR / ADAR (Adapted Departure Route / Adapted Arrival Route /  Adapted Departure Arrival Route) </vt:lpstr>
      <vt:lpstr>Active Flight Plan -               Amend Merged Route Data</vt:lpstr>
      <vt:lpstr>06, 07, 10 Route Amendment</vt:lpstr>
      <vt:lpstr>Knowledge Check</vt:lpstr>
      <vt:lpstr>Knowledge Check</vt:lpstr>
      <vt:lpstr>Route Amendment – “By The Numbers”</vt:lpstr>
      <vt:lpstr>Field 10 Amendment</vt:lpstr>
      <vt:lpstr>PowerPoint Presentation</vt:lpstr>
      <vt:lpstr>Exercise: Route Amendment Correction </vt:lpstr>
      <vt:lpstr>Exercise: Route Amendment Correction </vt:lpstr>
      <vt:lpstr>PowerPoint Presentation</vt:lpstr>
      <vt:lpstr>Field 11 Amendment</vt:lpstr>
      <vt:lpstr>Information Request Commands</vt:lpstr>
      <vt:lpstr>Altimeter Request - AR</vt:lpstr>
      <vt:lpstr>Altimeter Request - QD</vt:lpstr>
      <vt:lpstr>Weather Request - WR </vt:lpstr>
      <vt:lpstr>Knowledge Check</vt:lpstr>
      <vt:lpstr>Strip Request - SR</vt:lpstr>
      <vt:lpstr>Strip Request - SR (cont’d)</vt:lpstr>
      <vt:lpstr>Strip Request - SR</vt:lpstr>
      <vt:lpstr>Flight Plan Readout - FR</vt:lpstr>
      <vt:lpstr>ICAO Flight Plan Readout         (Printer) </vt:lpstr>
      <vt:lpstr>ICAO Flight Plan Readout     (Response Area) </vt:lpstr>
      <vt:lpstr>Knowledge Check</vt:lpstr>
      <vt:lpstr>Knowledge Check</vt:lpstr>
      <vt:lpstr>Miscellaneous Commands</vt:lpstr>
      <vt:lpstr>General Information - GI</vt:lpstr>
      <vt:lpstr>General Information Syntax</vt:lpstr>
      <vt:lpstr>Request Flight Plan Transfer - RF</vt:lpstr>
      <vt:lpstr>Weather Input - WX</vt:lpstr>
      <vt:lpstr>Altimeter Setting Input - AS</vt:lpstr>
      <vt:lpstr>Knowledge Check</vt:lpstr>
      <vt:lpstr>Knowledge Check</vt:lpstr>
      <vt:lpstr>Knowledge Check</vt:lpstr>
      <vt:lpstr>Knowledge Check</vt:lpstr>
      <vt:lpstr>PowerPoint Presentation</vt:lpstr>
      <vt:lpstr>PowerPoint Presentation</vt:lpstr>
      <vt:lpstr>Lesson Summary</vt:lpstr>
      <vt:lpstr>PowerPoint Presentation</vt:lpstr>
    </vt:vector>
  </TitlesOfParts>
  <Company>FAA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Unrestricted</dc:subject>
  <dc:creator>NISC Training Group</dc:creator>
  <cp:lastModifiedBy>Listman, Kathleen CTR (FAA)</cp:lastModifiedBy>
  <cp:revision>1107</cp:revision>
  <cp:lastPrinted>2018-06-20T15:48:31Z</cp:lastPrinted>
  <dcterms:created xsi:type="dcterms:W3CDTF">2005-01-28T20:32:53Z</dcterms:created>
  <dcterms:modified xsi:type="dcterms:W3CDTF">2022-12-30T01:37:02Z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3f12360a-441e-4c72-9a4c-e0c1fff03db6</vt:lpwstr>
  </property>
  <property fmtid="{D5CDD505-2E9C-101B-9397-08002B2CF9AE}" pid="3" name="bjSaver">
    <vt:lpwstr>lGPwWqjp30fgZVbDZZ4gdytUHuEapGaH</vt:lpwstr>
  </property>
  <property fmtid="{D5CDD505-2E9C-101B-9397-08002B2CF9AE}" pid="4" name="bjDocumentLabelXML">
    <vt:lpwstr>&lt;?xml version="1.0" encoding="us-ascii"?&gt;&lt;sisl xmlns:xsi="http://www.w3.org/2001/XMLSchema-instance" xmlns:xsd="http://www.w3.org/2001/XMLSchema" sislVersion="0" policy="c8d5760e-638a-47e8-9e2e-1226c2cb268d" origin="userSelected" xmlns="http://www.boldonj</vt:lpwstr>
  </property>
  <property fmtid="{D5CDD505-2E9C-101B-9397-08002B2CF9AE}" pid="5" name="bjDocumentLabelXML-0">
    <vt:lpwstr>ames.com/2008/01/sie/internal/label"&gt;&lt;element uid="42834bfb-1ec1-4beb-bd64-eb83fb3cb3f3" value="" /&gt;&lt;/sisl&gt;</vt:lpwstr>
  </property>
  <property fmtid="{D5CDD505-2E9C-101B-9397-08002B2CF9AE}" pid="6" name="bjDocumentSecurityLabel">
    <vt:lpwstr>Unrestricted</vt:lpwstr>
  </property>
  <property fmtid="{D5CDD505-2E9C-101B-9397-08002B2CF9AE}" pid="7" name="ArticulateGUID">
    <vt:lpwstr>63CE4A90-0360-4CD6-9B12-8A2695ADE0F6</vt:lpwstr>
  </property>
  <property fmtid="{D5CDD505-2E9C-101B-9397-08002B2CF9AE}" pid="8" name="ArticulatePath">
    <vt:lpwstr>Stg2_L6_CmpComPro_PPT_Knowledge_chk_RW_JE_4a</vt:lpwstr>
  </property>
  <property fmtid="{D5CDD505-2E9C-101B-9397-08002B2CF9AE}" pid="9" name="bjLabelHistoryID">
    <vt:lpwstr>{861C947C-58B7-4C66-9D6A-2440E6AD564C}</vt:lpwstr>
  </property>
  <property fmtid="{D5CDD505-2E9C-101B-9397-08002B2CF9AE}" pid="10" name="ContentTypeId">
    <vt:lpwstr>0x0101003DFAFDB35B5AD34C89EBE32B06747F48</vt:lpwstr>
  </property>
  <property fmtid="{D5CDD505-2E9C-101B-9397-08002B2CF9AE}" pid="11" name="_dlc_DocIdItemGuid">
    <vt:lpwstr>bbbedcda-0276-4d39-b6ba-94500d505497</vt:lpwstr>
  </property>
</Properties>
</file>